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notesSlides/notesSlide6.xml" ContentType="application/vnd.openxmlformats-officedocument.presentationml.notesSlide+xml"/>
  <Override PartName="/ppt/charts/chart16.xml" ContentType="application/vnd.openxmlformats-officedocument.drawingml.chart+xml"/>
  <Override PartName="/ppt/notesSlides/notesSlide7.xml" ContentType="application/vnd.openxmlformats-officedocument.presentationml.notesSlide+xml"/>
  <Override PartName="/ppt/charts/chart17.xml" ContentType="application/vnd.openxmlformats-officedocument.drawingml.chart+xml"/>
  <Override PartName="/ppt/notesSlides/notesSlide8.xml" ContentType="application/vnd.openxmlformats-officedocument.presentationml.notesSlide+xml"/>
  <Override PartName="/ppt/charts/chart18.xml" ContentType="application/vnd.openxmlformats-officedocument.drawingml.chart+xml"/>
  <Override PartName="/ppt/notesSlides/notesSlide9.xml" ContentType="application/vnd.openxmlformats-officedocument.presentationml.notesSlide+xml"/>
  <Override PartName="/ppt/charts/chart19.xml" ContentType="application/vnd.openxmlformats-officedocument.drawingml.chart+xml"/>
  <Override PartName="/ppt/notesSlides/notesSlide10.xml" ContentType="application/vnd.openxmlformats-officedocument.presentationml.notesSlide+xml"/>
  <Override PartName="/ppt/charts/chart20.xml" ContentType="application/vnd.openxmlformats-officedocument.drawingml.chart+xml"/>
  <Override PartName="/ppt/notesSlides/notesSlide11.xml" ContentType="application/vnd.openxmlformats-officedocument.presentationml.notesSlide+xml"/>
  <Override PartName="/ppt/charts/chart21.xml" ContentType="application/vnd.openxmlformats-officedocument.drawingml.chart+xml"/>
  <Override PartName="/ppt/notesSlides/notesSlide12.xml" ContentType="application/vnd.openxmlformats-officedocument.presentationml.notesSlide+xml"/>
  <Override PartName="/ppt/charts/chart22.xml" ContentType="application/vnd.openxmlformats-officedocument.drawingml.chart+xml"/>
  <Override PartName="/ppt/notesSlides/notesSlide13.xml" ContentType="application/vnd.openxmlformats-officedocument.presentationml.notesSlide+xml"/>
  <Override PartName="/ppt/charts/chart23.xml" ContentType="application/vnd.openxmlformats-officedocument.drawingml.chart+xml"/>
  <Override PartName="/ppt/notesSlides/notesSlide14.xml" ContentType="application/vnd.openxmlformats-officedocument.presentationml.notesSlide+xml"/>
  <Override PartName="/ppt/charts/chart24.xml" ContentType="application/vnd.openxmlformats-officedocument.drawingml.chart+xml"/>
  <Override PartName="/ppt/notesSlides/notesSlide15.xml" ContentType="application/vnd.openxmlformats-officedocument.presentationml.notesSlide+xml"/>
  <Override PartName="/ppt/charts/chart25.xml" ContentType="application/vnd.openxmlformats-officedocument.drawingml.chart+xml"/>
  <Override PartName="/ppt/notesSlides/notesSlide16.xml" ContentType="application/vnd.openxmlformats-officedocument.presentationml.notesSlide+xml"/>
  <Override PartName="/ppt/charts/chart26.xml" ContentType="application/vnd.openxmlformats-officedocument.drawingml.chart+xml"/>
  <Override PartName="/ppt/notesSlides/notesSlide17.xml" ContentType="application/vnd.openxmlformats-officedocument.presentationml.notesSlide+xml"/>
  <Override PartName="/ppt/charts/chart27.xml" ContentType="application/vnd.openxmlformats-officedocument.drawingml.chart+xml"/>
  <Override PartName="/ppt/notesSlides/notesSlide18.xml" ContentType="application/vnd.openxmlformats-officedocument.presentationml.notesSlide+xml"/>
  <Override PartName="/ppt/charts/chart28.xml" ContentType="application/vnd.openxmlformats-officedocument.drawingml.chart+xml"/>
  <Override PartName="/ppt/notesSlides/notesSlide19.xml" ContentType="application/vnd.openxmlformats-officedocument.presentationml.notesSlide+xml"/>
  <Override PartName="/ppt/charts/chart29.xml" ContentType="application/vnd.openxmlformats-officedocument.drawingml.chart+xml"/>
  <Override PartName="/ppt/notesSlides/notesSlide20.xml" ContentType="application/vnd.openxmlformats-officedocument.presentationml.notesSlide+xml"/>
  <Override PartName="/ppt/charts/chart30.xml" ContentType="application/vnd.openxmlformats-officedocument.drawingml.chart+xml"/>
  <Override PartName="/ppt/notesSlides/notesSlide21.xml" ContentType="application/vnd.openxmlformats-officedocument.presentationml.notesSlide+xml"/>
  <Override PartName="/ppt/charts/chart31.xml" ContentType="application/vnd.openxmlformats-officedocument.drawingml.chart+xml"/>
  <Override PartName="/ppt/notesSlides/notesSlide22.xml" ContentType="application/vnd.openxmlformats-officedocument.presentationml.notesSlide+xml"/>
  <Override PartName="/ppt/charts/chart32.xml" ContentType="application/vnd.openxmlformats-officedocument.drawingml.chart+xml"/>
  <Override PartName="/ppt/notesSlides/notesSlide23.xml" ContentType="application/vnd.openxmlformats-officedocument.presentationml.notesSlide+xml"/>
  <Override PartName="/ppt/charts/chart33.xml" ContentType="application/vnd.openxmlformats-officedocument.drawingml.chart+xml"/>
  <Override PartName="/ppt/notesSlides/notesSlide24.xml" ContentType="application/vnd.openxmlformats-officedocument.presentationml.notesSlide+xml"/>
  <Override PartName="/ppt/charts/chart3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notesSlides/notesSlide29.xml" ContentType="application/vnd.openxmlformats-officedocument.presentationml.notesSlide+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6" r:id="rId5"/>
    <p:sldMasterId id="2147483708" r:id="rId6"/>
  </p:sldMasterIdLst>
  <p:notesMasterIdLst>
    <p:notesMasterId r:id="rId55"/>
  </p:notesMasterIdLst>
  <p:handoutMasterIdLst>
    <p:handoutMasterId r:id="rId56"/>
  </p:handoutMasterIdLst>
  <p:sldIdLst>
    <p:sldId id="257" r:id="rId7"/>
    <p:sldId id="258" r:id="rId8"/>
    <p:sldId id="259" r:id="rId9"/>
    <p:sldId id="320" r:id="rId10"/>
    <p:sldId id="321" r:id="rId11"/>
    <p:sldId id="322" r:id="rId12"/>
    <p:sldId id="324" r:id="rId13"/>
    <p:sldId id="313" r:id="rId14"/>
    <p:sldId id="325" r:id="rId15"/>
    <p:sldId id="326" r:id="rId16"/>
    <p:sldId id="327" r:id="rId17"/>
    <p:sldId id="328" r:id="rId18"/>
    <p:sldId id="329" r:id="rId19"/>
    <p:sldId id="314" r:id="rId20"/>
    <p:sldId id="330" r:id="rId21"/>
    <p:sldId id="331" r:id="rId22"/>
    <p:sldId id="332" r:id="rId23"/>
    <p:sldId id="333" r:id="rId24"/>
    <p:sldId id="334" r:id="rId25"/>
    <p:sldId id="335" r:id="rId26"/>
    <p:sldId id="336" r:id="rId27"/>
    <p:sldId id="315" r:id="rId28"/>
    <p:sldId id="337" r:id="rId29"/>
    <p:sldId id="338" r:id="rId30"/>
    <p:sldId id="339" r:id="rId31"/>
    <p:sldId id="340" r:id="rId32"/>
    <p:sldId id="316" r:id="rId33"/>
    <p:sldId id="341" r:id="rId34"/>
    <p:sldId id="342" r:id="rId35"/>
    <p:sldId id="343" r:id="rId36"/>
    <p:sldId id="344" r:id="rId37"/>
    <p:sldId id="345" r:id="rId38"/>
    <p:sldId id="346" r:id="rId39"/>
    <p:sldId id="347" r:id="rId40"/>
    <p:sldId id="348" r:id="rId41"/>
    <p:sldId id="349" r:id="rId42"/>
    <p:sldId id="350" r:id="rId43"/>
    <p:sldId id="351" r:id="rId44"/>
    <p:sldId id="353" r:id="rId45"/>
    <p:sldId id="354" r:id="rId46"/>
    <p:sldId id="317" r:id="rId47"/>
    <p:sldId id="355" r:id="rId48"/>
    <p:sldId id="356" r:id="rId49"/>
    <p:sldId id="357" r:id="rId50"/>
    <p:sldId id="358" r:id="rId51"/>
    <p:sldId id="359" r:id="rId52"/>
    <p:sldId id="360" r:id="rId53"/>
    <p:sldId id="319"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C04"/>
    <a:srgbClr val="000076"/>
    <a:srgbClr val="FF6600"/>
    <a:srgbClr val="E87903"/>
    <a:srgbClr val="00783F"/>
    <a:srgbClr val="CF0027"/>
    <a:srgbClr val="0A4190"/>
    <a:srgbClr val="632523"/>
    <a:srgbClr val="9BBB59"/>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5468399227136854"/>
          <c:w val="0.96944444444444844"/>
          <c:h val="0.52638523494638101"/>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0.75</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0.24</c:v>
                </c:pt>
              </c:numCache>
            </c:numRef>
          </c:val>
        </c:ser>
        <c:dLbls>
          <c:showLegendKey val="0"/>
          <c:showVal val="0"/>
          <c:showCatName val="0"/>
          <c:showSerName val="0"/>
          <c:showPercent val="0"/>
          <c:showBubbleSize val="0"/>
        </c:dLbls>
        <c:gapWidth val="50"/>
        <c:axId val="39498112"/>
        <c:axId val="39499648"/>
      </c:barChart>
      <c:catAx>
        <c:axId val="39498112"/>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39499648"/>
        <c:crosses val="autoZero"/>
        <c:auto val="0"/>
        <c:lblAlgn val="ctr"/>
        <c:lblOffset val="100"/>
        <c:noMultiLvlLbl val="0"/>
      </c:catAx>
      <c:valAx>
        <c:axId val="39499648"/>
        <c:scaling>
          <c:orientation val="minMax"/>
          <c:max val="1.05"/>
          <c:min val="0"/>
        </c:scaling>
        <c:delete val="0"/>
        <c:axPos val="l"/>
        <c:numFmt formatCode="0%" sourceLinked="1"/>
        <c:majorTickMark val="none"/>
        <c:minorTickMark val="none"/>
        <c:tickLblPos val="none"/>
        <c:spPr>
          <a:noFill/>
          <a:ln>
            <a:noFill/>
          </a:ln>
        </c:spPr>
        <c:crossAx val="3949811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60255724281718"/>
          <c:y val="3.610379414393617E-2"/>
          <c:w val="0.72282691318561065"/>
          <c:h val="0.93380971073611763"/>
        </c:manualLayout>
      </c:layout>
      <c:barChart>
        <c:barDir val="bar"/>
        <c:grouping val="stacked"/>
        <c:varyColors val="0"/>
        <c:ser>
          <c:idx val="0"/>
          <c:order val="0"/>
          <c:tx>
            <c:strRef>
              <c:f>Sheet1!$A$1</c:f>
              <c:strCache>
                <c:ptCount val="1"/>
                <c:pt idx="0">
                  <c:v>% Convincing</c:v>
                </c:pt>
              </c:strCache>
            </c:strRef>
          </c:tx>
          <c:spPr>
            <a:solidFill>
              <a:srgbClr val="002060"/>
            </a:solidFill>
            <a:ln>
              <a:solidFill>
                <a:sysClr val="windowText" lastClr="000000"/>
              </a:solidFill>
            </a:ln>
            <a:scene3d>
              <a:camera prst="orthographicFront"/>
              <a:lightRig rig="balanced" dir="t">
                <a:rot lat="0" lon="0" rev="8700000"/>
              </a:lightRig>
            </a:scene3d>
            <a:sp3d>
              <a:bevelT w="190500" h="38100"/>
            </a:sp3d>
          </c:spPr>
          <c:invertIfNegative val="0"/>
          <c:dLbls>
            <c:dLbl>
              <c:idx val="9"/>
              <c:layout>
                <c:manualLayout>
                  <c:x val="5.6830993451552885E-3"/>
                  <c:y val="-3.0562204483724265E-3"/>
                </c:manualLayout>
              </c:layout>
              <c:dLblPos val="ctr"/>
              <c:showLegendKey val="0"/>
              <c:showVal val="1"/>
              <c:showCatName val="0"/>
              <c:showSerName val="0"/>
              <c:showPercent val="0"/>
              <c:showBubbleSize val="0"/>
            </c:dLbl>
            <c:txPr>
              <a:bodyPr/>
              <a:lstStyle/>
              <a:p>
                <a:pPr>
                  <a:defRPr sz="2000" b="1" i="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val>
            <c:numRef>
              <c:f>Sheet1!$A$2:$A$11</c:f>
              <c:numCache>
                <c:formatCode>0%</c:formatCode>
                <c:ptCount val="10"/>
                <c:pt idx="0">
                  <c:v>0.38</c:v>
                </c:pt>
                <c:pt idx="1">
                  <c:v>0.31</c:v>
                </c:pt>
                <c:pt idx="2">
                  <c:v>0.26</c:v>
                </c:pt>
                <c:pt idx="3">
                  <c:v>0.25</c:v>
                </c:pt>
                <c:pt idx="4">
                  <c:v>0.22</c:v>
                </c:pt>
                <c:pt idx="5">
                  <c:v>0.13</c:v>
                </c:pt>
                <c:pt idx="6">
                  <c:v>0.11</c:v>
                </c:pt>
                <c:pt idx="7">
                  <c:v>0.11</c:v>
                </c:pt>
                <c:pt idx="8">
                  <c:v>0.11</c:v>
                </c:pt>
                <c:pt idx="9">
                  <c:v>0.06</c:v>
                </c:pt>
              </c:numCache>
            </c:numRef>
          </c:val>
        </c:ser>
        <c:ser>
          <c:idx val="1"/>
          <c:order val="1"/>
          <c:tx>
            <c:strRef>
              <c:f>Sheet1!$B$1</c:f>
              <c:strCache>
                <c:ptCount val="1"/>
                <c:pt idx="0">
                  <c:v>Column1</c:v>
                </c:pt>
              </c:strCache>
            </c:strRef>
          </c:tx>
          <c:spPr>
            <a:ln>
              <a:solidFill>
                <a:srgbClr val="000000"/>
              </a:solidFill>
            </a:ln>
            <a:scene3d>
              <a:camera prst="orthographicFront"/>
              <a:lightRig rig="balanced" dir="t">
                <a:rot lat="0" lon="0" rev="8700000"/>
              </a:lightRig>
            </a:scene3d>
            <a:sp3d>
              <a:bevelT w="190500" h="38100"/>
            </a:sp3d>
          </c:spPr>
          <c:invertIfNegative val="0"/>
          <c:val>
            <c:numRef>
              <c:f>Sheet1!$B$2:$B$11</c:f>
              <c:numCache>
                <c:formatCode>0%</c:formatCode>
                <c:ptCount val="10"/>
                <c:pt idx="0">
                  <c:v>0.55000000000000004</c:v>
                </c:pt>
                <c:pt idx="1">
                  <c:v>0.61</c:v>
                </c:pt>
                <c:pt idx="2">
                  <c:v>0.66</c:v>
                </c:pt>
                <c:pt idx="3">
                  <c:v>0.63</c:v>
                </c:pt>
                <c:pt idx="4">
                  <c:v>0.67</c:v>
                </c:pt>
                <c:pt idx="5">
                  <c:v>0.6</c:v>
                </c:pt>
                <c:pt idx="6">
                  <c:v>0.61</c:v>
                </c:pt>
                <c:pt idx="7">
                  <c:v>0.74</c:v>
                </c:pt>
                <c:pt idx="8">
                  <c:v>0.56999999999999995</c:v>
                </c:pt>
                <c:pt idx="9">
                  <c:v>0.49</c:v>
                </c:pt>
              </c:numCache>
            </c:numRef>
          </c:val>
        </c:ser>
        <c:ser>
          <c:idx val="2"/>
          <c:order val="2"/>
          <c:tx>
            <c:strRef>
              <c:f>Sheet1!$C$1</c:f>
              <c:strCache>
                <c:ptCount val="1"/>
                <c:pt idx="0">
                  <c:v>Column2</c:v>
                </c:pt>
              </c:strCache>
            </c:strRef>
          </c:tx>
          <c:spPr>
            <a:noFill/>
          </c:spPr>
          <c:invertIfNegative val="0"/>
          <c:dLbls>
            <c:txPr>
              <a:bodyPr/>
              <a:lstStyle/>
              <a:p>
                <a:pPr>
                  <a:defRPr sz="2000" baseline="0">
                    <a:latin typeface="Arial" pitchFamily="34" charset="0"/>
                  </a:defRPr>
                </a:pPr>
                <a:endParaRPr lang="en-US"/>
              </a:p>
            </c:txPr>
            <c:dLblPos val="inBase"/>
            <c:showLegendKey val="0"/>
            <c:showVal val="1"/>
            <c:showCatName val="0"/>
            <c:showSerName val="0"/>
            <c:showPercent val="0"/>
            <c:showBubbleSize val="0"/>
            <c:showLeaderLines val="0"/>
          </c:dLbls>
          <c:val>
            <c:numRef>
              <c:f>Sheet1!$C$2:$C$11</c:f>
              <c:numCache>
                <c:formatCode>0%</c:formatCode>
                <c:ptCount val="10"/>
                <c:pt idx="0">
                  <c:v>0.92</c:v>
                </c:pt>
                <c:pt idx="1">
                  <c:v>0.92</c:v>
                </c:pt>
                <c:pt idx="2">
                  <c:v>0.92</c:v>
                </c:pt>
                <c:pt idx="3">
                  <c:v>0.88</c:v>
                </c:pt>
                <c:pt idx="4">
                  <c:v>0.89</c:v>
                </c:pt>
                <c:pt idx="5">
                  <c:v>0.73</c:v>
                </c:pt>
                <c:pt idx="6">
                  <c:v>0.72</c:v>
                </c:pt>
                <c:pt idx="7">
                  <c:v>0.85</c:v>
                </c:pt>
                <c:pt idx="8">
                  <c:v>0.68</c:v>
                </c:pt>
                <c:pt idx="9">
                  <c:v>0.55000000000000004</c:v>
                </c:pt>
              </c:numCache>
            </c:numRef>
          </c:val>
        </c:ser>
        <c:dLbls>
          <c:showLegendKey val="0"/>
          <c:showVal val="0"/>
          <c:showCatName val="0"/>
          <c:showSerName val="0"/>
          <c:showPercent val="0"/>
          <c:showBubbleSize val="0"/>
        </c:dLbls>
        <c:gapWidth val="20"/>
        <c:overlap val="100"/>
        <c:axId val="174996096"/>
        <c:axId val="176198016"/>
      </c:barChart>
      <c:catAx>
        <c:axId val="174996096"/>
        <c:scaling>
          <c:orientation val="maxMin"/>
        </c:scaling>
        <c:delete val="1"/>
        <c:axPos val="l"/>
        <c:majorTickMark val="out"/>
        <c:minorTickMark val="none"/>
        <c:tickLblPos val="none"/>
        <c:crossAx val="176198016"/>
        <c:crosses val="autoZero"/>
        <c:auto val="0"/>
        <c:lblAlgn val="ctr"/>
        <c:lblOffset val="100"/>
        <c:noMultiLvlLbl val="0"/>
      </c:catAx>
      <c:valAx>
        <c:axId val="176198016"/>
        <c:scaling>
          <c:orientation val="minMax"/>
          <c:max val="1"/>
          <c:min val="0"/>
        </c:scaling>
        <c:delete val="1"/>
        <c:axPos val="t"/>
        <c:numFmt formatCode="0%" sourceLinked="1"/>
        <c:majorTickMark val="out"/>
        <c:minorTickMark val="none"/>
        <c:tickLblPos val="none"/>
        <c:crossAx val="174996096"/>
        <c:crosses val="autoZero"/>
        <c:crossBetween val="between"/>
      </c:valAx>
      <c:spPr>
        <a:noFill/>
        <a:ln w="25398">
          <a:noFill/>
        </a:ln>
      </c:spPr>
    </c:plotArea>
    <c:plotVisOnly val="1"/>
    <c:dispBlanksAs val="gap"/>
    <c:showDLblsOverMax val="0"/>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8652182366088"/>
          <c:y val="1.4962739310931191E-3"/>
          <c:w val="0.76182886826369667"/>
          <c:h val="0.9684172245902215"/>
        </c:manualLayout>
      </c:layout>
      <c:barChart>
        <c:barDir val="bar"/>
        <c:grouping val="stacked"/>
        <c:varyColors val="0"/>
        <c:ser>
          <c:idx val="0"/>
          <c:order val="0"/>
          <c:tx>
            <c:strRef>
              <c:f>Sheet1!$A$1</c:f>
              <c:strCache>
                <c:ptCount val="1"/>
                <c:pt idx="0">
                  <c:v>Column1</c:v>
                </c:pt>
              </c:strCache>
            </c:strRef>
          </c:tx>
          <c:spPr>
            <a:solidFill>
              <a:srgbClr val="000076"/>
            </a:solidFill>
            <a:ln>
              <a:solidFill>
                <a:sysClr val="windowText" lastClr="000000"/>
              </a:solidFill>
            </a:ln>
            <a:scene3d>
              <a:camera prst="orthographicFront"/>
              <a:lightRig rig="chilly" dir="t"/>
            </a:scene3d>
            <a:sp3d>
              <a:bevelT/>
            </a:sp3d>
          </c:spPr>
          <c:invertIfNegative val="0"/>
          <c:dLbls>
            <c:dLbl>
              <c:idx val="0"/>
              <c:layout>
                <c:manualLayout>
                  <c:x val="0.2201006933228534"/>
                  <c:y val="1.2386373601764216E-6"/>
                </c:manualLayout>
              </c:layout>
              <c:showLegendKey val="0"/>
              <c:showVal val="1"/>
              <c:showCatName val="0"/>
              <c:showSerName val="0"/>
              <c:showPercent val="0"/>
              <c:showBubbleSize val="0"/>
            </c:dLbl>
            <c:dLbl>
              <c:idx val="1"/>
              <c:layout>
                <c:manualLayout>
                  <c:x val="0.13407187255872915"/>
                  <c:y val="2.9395341831706836E-3"/>
                </c:manualLayout>
              </c:layout>
              <c:dLblPos val="ctr"/>
              <c:showLegendKey val="0"/>
              <c:showVal val="1"/>
              <c:showCatName val="0"/>
              <c:showSerName val="0"/>
              <c:showPercent val="0"/>
              <c:showBubbleSize val="0"/>
            </c:dLbl>
            <c:dLbl>
              <c:idx val="2"/>
              <c:layout>
                <c:manualLayout>
                  <c:x val="0.10062087161161068"/>
                  <c:y val="1.9818197762822746E-6"/>
                </c:manualLayout>
              </c:layout>
              <c:dLblPos val="ctr"/>
              <c:showLegendKey val="0"/>
              <c:showVal val="1"/>
              <c:showCatName val="0"/>
              <c:showSerName val="0"/>
              <c:showPercent val="0"/>
              <c:showBubbleSize val="0"/>
            </c:dLbl>
            <c:dLbl>
              <c:idx val="3"/>
              <c:layout>
                <c:manualLayout>
                  <c:x val="6.2847821959646943E-2"/>
                  <c:y val="2.7676113175781965E-3"/>
                </c:manualLayout>
              </c:layout>
              <c:dLblPos val="ctr"/>
              <c:showLegendKey val="0"/>
              <c:showVal val="1"/>
              <c:showCatName val="0"/>
              <c:showSerName val="0"/>
              <c:showPercent val="0"/>
              <c:showBubbleSize val="0"/>
            </c:dLbl>
            <c:dLbl>
              <c:idx val="4"/>
              <c:layout>
                <c:manualLayout>
                  <c:x val="5.4789513694597745E-2"/>
                  <c:y val="2.7678590450502319E-3"/>
                </c:manualLayout>
              </c:layout>
              <c:dLblPos val="ctr"/>
              <c:showLegendKey val="0"/>
              <c:showVal val="1"/>
              <c:showCatName val="0"/>
              <c:showSerName val="0"/>
              <c:showPercent val="0"/>
              <c:showBubbleSize val="0"/>
            </c:dLbl>
            <c:dLbl>
              <c:idx val="5"/>
              <c:layout>
                <c:manualLayout>
                  <c:x val="3.8642464553345815E-2"/>
                  <c:y val="1.7192286559248731E-4"/>
                </c:manualLayout>
              </c:layout>
              <c:dLblPos val="ctr"/>
              <c:showLegendKey val="0"/>
              <c:showVal val="1"/>
              <c:showCatName val="0"/>
              <c:showSerName val="0"/>
              <c:showPercent val="0"/>
              <c:showBubbleSize val="0"/>
            </c:dLbl>
            <c:dLbl>
              <c:idx val="6"/>
              <c:layout>
                <c:manualLayout>
                  <c:x val="3.7996273627176454E-2"/>
                  <c:y val="1.7192286559248731E-4"/>
                </c:manualLayout>
              </c:layout>
              <c:dLblPos val="ctr"/>
              <c:showLegendKey val="0"/>
              <c:showVal val="1"/>
              <c:showCatName val="0"/>
              <c:showSerName val="0"/>
              <c:showPercent val="0"/>
              <c:showBubbleSize val="0"/>
            </c:dLbl>
            <c:dLbl>
              <c:idx val="7"/>
              <c:layout>
                <c:manualLayout>
                  <c:x val="3.6745446964686859E-2"/>
                  <c:y val="-2.9365614535062602E-3"/>
                </c:manualLayout>
              </c:layout>
              <c:dLblPos val="ctr"/>
              <c:showLegendKey val="0"/>
              <c:showVal val="1"/>
              <c:showCatName val="0"/>
              <c:showSerName val="0"/>
              <c:showPercent val="0"/>
              <c:showBubbleSize val="0"/>
            </c:dLbl>
            <c:dLbl>
              <c:idx val="8"/>
              <c:layout>
                <c:manualLayout>
                  <c:x val="3.094594905642685E-2"/>
                  <c:y val="2.4772747203528432E-7"/>
                </c:manualLayout>
              </c:layout>
              <c:dLblPos val="ctr"/>
              <c:showLegendKey val="0"/>
              <c:showVal val="1"/>
              <c:showCatName val="0"/>
              <c:showSerName val="0"/>
              <c:showPercent val="0"/>
              <c:showBubbleSize val="0"/>
            </c:dLbl>
            <c:dLbl>
              <c:idx val="9"/>
              <c:layout>
                <c:manualLayout>
                  <c:x val="3.8989890657327442E-2"/>
                  <c:y val="2.4772747203528432E-7"/>
                </c:manualLayout>
              </c:layout>
              <c:dLblPos val="ctr"/>
              <c:showLegendKey val="0"/>
              <c:showVal val="1"/>
              <c:showCatName val="0"/>
              <c:showSerName val="0"/>
              <c:showPercent val="0"/>
              <c:showBubbleSize val="0"/>
            </c:dLbl>
            <c:numFmt formatCode="0%" sourceLinked="0"/>
            <c:txPr>
              <a:bodyPr/>
              <a:lstStyle/>
              <a:p>
                <a:pPr>
                  <a:defRPr sz="2000" i="0" baseline="0">
                    <a:solidFill>
                      <a:schemeClr val="tx1"/>
                    </a:solidFill>
                    <a:latin typeface="Calibri" panose="020F0502020204030204" pitchFamily="34" charset="0"/>
                  </a:defRPr>
                </a:pPr>
                <a:endParaRPr lang="en-US"/>
              </a:p>
            </c:txPr>
            <c:dLblPos val="inEnd"/>
            <c:showLegendKey val="0"/>
            <c:showVal val="1"/>
            <c:showCatName val="0"/>
            <c:showSerName val="0"/>
            <c:showPercent val="0"/>
            <c:showBubbleSize val="0"/>
            <c:showLeaderLines val="0"/>
          </c:dLbls>
          <c:val>
            <c:numRef>
              <c:f>Sheet1!$A$2:$A$11</c:f>
              <c:numCache>
                <c:formatCode>0%</c:formatCode>
                <c:ptCount val="10"/>
                <c:pt idx="0">
                  <c:v>0.45</c:v>
                </c:pt>
                <c:pt idx="1">
                  <c:v>0.23</c:v>
                </c:pt>
                <c:pt idx="2">
                  <c:v>0.15</c:v>
                </c:pt>
                <c:pt idx="3">
                  <c:v>7.0000000000000007E-2</c:v>
                </c:pt>
                <c:pt idx="4">
                  <c:v>0.06</c:v>
                </c:pt>
                <c:pt idx="5">
                  <c:v>0.01</c:v>
                </c:pt>
                <c:pt idx="6">
                  <c:v>0.01</c:v>
                </c:pt>
                <c:pt idx="7">
                  <c:v>0.02</c:v>
                </c:pt>
                <c:pt idx="8">
                  <c:v>0</c:v>
                </c:pt>
                <c:pt idx="9">
                  <c:v>0.01</c:v>
                </c:pt>
              </c:numCache>
            </c:numRef>
          </c:val>
        </c:ser>
        <c:dLbls>
          <c:showLegendKey val="0"/>
          <c:showVal val="0"/>
          <c:showCatName val="0"/>
          <c:showSerName val="0"/>
          <c:showPercent val="0"/>
          <c:showBubbleSize val="0"/>
        </c:dLbls>
        <c:gapWidth val="20"/>
        <c:overlap val="100"/>
        <c:axId val="187882496"/>
        <c:axId val="193483520"/>
      </c:barChart>
      <c:catAx>
        <c:axId val="187882496"/>
        <c:scaling>
          <c:orientation val="maxMin"/>
        </c:scaling>
        <c:delete val="1"/>
        <c:axPos val="l"/>
        <c:numFmt formatCode="@" sourceLinked="0"/>
        <c:majorTickMark val="none"/>
        <c:minorTickMark val="none"/>
        <c:tickLblPos val="none"/>
        <c:crossAx val="193483520"/>
        <c:crosses val="autoZero"/>
        <c:auto val="0"/>
        <c:lblAlgn val="ctr"/>
        <c:lblOffset val="100"/>
        <c:noMultiLvlLbl val="0"/>
      </c:catAx>
      <c:valAx>
        <c:axId val="193483520"/>
        <c:scaling>
          <c:orientation val="minMax"/>
          <c:max val="1"/>
          <c:min val="0"/>
        </c:scaling>
        <c:delete val="1"/>
        <c:axPos val="t"/>
        <c:numFmt formatCode="0%" sourceLinked="1"/>
        <c:majorTickMark val="out"/>
        <c:minorTickMark val="none"/>
        <c:tickLblPos val="none"/>
        <c:crossAx val="187882496"/>
        <c:crosses val="autoZero"/>
        <c:crossBetween val="between"/>
      </c:valAx>
    </c:plotArea>
    <c:plotVisOnly val="1"/>
    <c:dispBlanksAs val="gap"/>
    <c:showDLblsOverMax val="0"/>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5277777777777791E-2"/>
          <c:y val="0.37690725312706075"/>
          <c:w val="0.96944444444444777"/>
          <c:h val="0.49784778167365196"/>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dLbl>
              <c:idx val="0"/>
              <c:layout/>
              <c:tx>
                <c:rich>
                  <a:bodyPr/>
                  <a:lstStyle/>
                  <a:p>
                    <a:r>
                      <a:rPr lang="en-US" smtClean="0"/>
                      <a:t>24.2</a:t>
                    </a:r>
                    <a:endParaRPr lang="en-US" dirty="0"/>
                  </a:p>
                </c:rich>
              </c:tx>
              <c:showLegendKey val="0"/>
              <c:showVal val="1"/>
              <c:showCatName val="0"/>
              <c:showSerName val="0"/>
              <c:showPercent val="0"/>
              <c:showBubbleSize val="0"/>
            </c:dLbl>
            <c:dLbl>
              <c:idx val="1"/>
              <c:layout/>
              <c:tx>
                <c:rich>
                  <a:bodyPr/>
                  <a:lstStyle/>
                  <a:p>
                    <a:r>
                      <a:rPr lang="en-US" smtClean="0"/>
                      <a:t>21.5</a:t>
                    </a:r>
                    <a:endParaRPr lang="en-US"/>
                  </a:p>
                </c:rich>
              </c:tx>
              <c:showLegendKey val="0"/>
              <c:showVal val="1"/>
              <c:showCatName val="0"/>
              <c:showSerName val="0"/>
              <c:showPercent val="0"/>
              <c:showBubbleSize val="0"/>
            </c:dLbl>
            <c:dLbl>
              <c:idx val="2"/>
              <c:layout/>
              <c:tx>
                <c:rich>
                  <a:bodyPr/>
                  <a:lstStyle/>
                  <a:p>
                    <a:r>
                      <a:rPr lang="en-US" smtClean="0"/>
                      <a:t>17.2</a:t>
                    </a:r>
                    <a:endParaRPr lang="en-US" dirty="0"/>
                  </a:p>
                </c:rich>
              </c:tx>
              <c:showLegendKey val="0"/>
              <c:showVal val="1"/>
              <c:showCatName val="0"/>
              <c:showSerName val="0"/>
              <c:showPercent val="0"/>
              <c:showBubbleSize val="0"/>
            </c:dLbl>
            <c:dLbl>
              <c:idx val="3"/>
              <c:layout/>
              <c:tx>
                <c:rich>
                  <a:bodyPr/>
                  <a:lstStyle/>
                  <a:p>
                    <a:r>
                      <a:rPr lang="en-US" smtClean="0"/>
                      <a:t>16.8</a:t>
                    </a:r>
                    <a:endParaRPr lang="en-US" dirty="0"/>
                  </a:p>
                </c:rich>
              </c:tx>
              <c:showLegendKey val="0"/>
              <c:showVal val="1"/>
              <c:showCatName val="0"/>
              <c:showSerName val="0"/>
              <c:showPercent val="0"/>
              <c:showBubbleSize val="0"/>
            </c:dLbl>
            <c:dLbl>
              <c:idx val="4"/>
              <c:layout/>
              <c:tx>
                <c:rich>
                  <a:bodyPr/>
                  <a:lstStyle/>
                  <a:p>
                    <a:r>
                      <a:rPr lang="en-US" smtClean="0"/>
                      <a:t>24.9</a:t>
                    </a:r>
                    <a:endParaRPr lang="en-US" dirty="0"/>
                  </a:p>
                </c:rich>
              </c:tx>
              <c:showLegendKey val="0"/>
              <c:showVal val="1"/>
              <c:showCatName val="0"/>
              <c:showSerName val="0"/>
              <c:showPercent val="0"/>
              <c:showBubbleSize val="0"/>
            </c:dLbl>
            <c:dLbl>
              <c:idx val="5"/>
              <c:layout/>
              <c:tx>
                <c:rich>
                  <a:bodyPr/>
                  <a:lstStyle/>
                  <a:p>
                    <a:r>
                      <a:rPr lang="en-US" smtClean="0"/>
                      <a:t>20.5</a:t>
                    </a:r>
                    <a:endParaRPr lang="en-US" dirty="0"/>
                  </a:p>
                </c:rich>
              </c:tx>
              <c:showLegendKey val="0"/>
              <c:showVal val="1"/>
              <c:showCatName val="0"/>
              <c:showSerName val="0"/>
              <c:showPercent val="0"/>
              <c:showBubbleSize val="0"/>
            </c:dLbl>
            <c:dLbl>
              <c:idx val="6"/>
              <c:layout/>
              <c:tx>
                <c:rich>
                  <a:bodyPr/>
                  <a:lstStyle/>
                  <a:p>
                    <a:r>
                      <a:rPr lang="en-US" smtClean="0"/>
                      <a:t>19.5</a:t>
                    </a:r>
                    <a:endParaRPr lang="en-US" dirty="0"/>
                  </a:p>
                </c:rich>
              </c:tx>
              <c:showLegendKey val="0"/>
              <c:showVal val="1"/>
              <c:showCatName val="0"/>
              <c:showSerName val="0"/>
              <c:showPercent val="0"/>
              <c:showBubbleSize val="0"/>
            </c:dLbl>
            <c:dLbl>
              <c:idx val="7"/>
              <c:layout/>
              <c:tx>
                <c:rich>
                  <a:bodyPr/>
                  <a:lstStyle/>
                  <a:p>
                    <a:r>
                      <a:rPr lang="en-US" smtClean="0"/>
                      <a:t>17.4</a:t>
                    </a:r>
                  </a:p>
                </c:rich>
              </c:tx>
              <c:showLegendKey val="0"/>
              <c:showVal val="1"/>
              <c:showCatName val="0"/>
              <c:showSerName val="0"/>
              <c:showPercent val="0"/>
              <c:showBubbleSize val="0"/>
            </c:dLbl>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18-34
(27%)</c:v>
                </c:pt>
                <c:pt idx="1">
                  <c:v>35-44
(25%)</c:v>
                </c:pt>
                <c:pt idx="2">
                  <c:v>45-54
(25%)</c:v>
                </c:pt>
                <c:pt idx="3">
                  <c:v>55+
(22%)</c:v>
                </c:pt>
                <c:pt idx="4">
                  <c:v>&lt;5 Years
(18%)</c:v>
                </c:pt>
                <c:pt idx="5">
                  <c:v>5-10 Years
(21%)</c:v>
                </c:pt>
                <c:pt idx="6">
                  <c:v>10-20 Years
(34%)</c:v>
                </c:pt>
                <c:pt idx="7">
                  <c:v>20+ Years
(27%)</c:v>
                </c:pt>
              </c:strCache>
            </c:strRef>
          </c:cat>
          <c:val>
            <c:numRef>
              <c:f>Sheet1!$B$2:$B$9</c:f>
              <c:numCache>
                <c:formatCode>0.0%</c:formatCode>
                <c:ptCount val="8"/>
                <c:pt idx="0">
                  <c:v>0.24199999999999999</c:v>
                </c:pt>
                <c:pt idx="1">
                  <c:v>0.215</c:v>
                </c:pt>
                <c:pt idx="2">
                  <c:v>0.17199999999999999</c:v>
                </c:pt>
                <c:pt idx="3">
                  <c:v>0.16800000000000001</c:v>
                </c:pt>
                <c:pt idx="4">
                  <c:v>0.249</c:v>
                </c:pt>
                <c:pt idx="5">
                  <c:v>0.20499999999999999</c:v>
                </c:pt>
                <c:pt idx="6">
                  <c:v>0.19500000000000001</c:v>
                </c:pt>
                <c:pt idx="7">
                  <c:v>0.17399999999999999</c:v>
                </c:pt>
              </c:numCache>
            </c:numRef>
          </c:val>
        </c:ser>
        <c:dLbls>
          <c:showLegendKey val="0"/>
          <c:showVal val="0"/>
          <c:showCatName val="0"/>
          <c:showSerName val="0"/>
          <c:showPercent val="0"/>
          <c:showBubbleSize val="0"/>
        </c:dLbls>
        <c:gapWidth val="50"/>
        <c:axId val="193562880"/>
        <c:axId val="193564672"/>
      </c:barChart>
      <c:catAx>
        <c:axId val="193562880"/>
        <c:scaling>
          <c:orientation val="minMax"/>
        </c:scaling>
        <c:delete val="0"/>
        <c:axPos val="b"/>
        <c:numFmt formatCode="General" sourceLinked="1"/>
        <c:majorTickMark val="none"/>
        <c:minorTickMark val="none"/>
        <c:tickLblPos val="nextTo"/>
        <c:spPr>
          <a:noFill/>
          <a:ln>
            <a:noFill/>
          </a:ln>
        </c:spPr>
        <c:txPr>
          <a:bodyPr/>
          <a:lstStyle/>
          <a:p>
            <a:pPr>
              <a:defRPr sz="1400" b="1">
                <a:latin typeface="Arial" pitchFamily="34" charset="0"/>
                <a:cs typeface="Arial" pitchFamily="34" charset="0"/>
              </a:defRPr>
            </a:pPr>
            <a:endParaRPr lang="en-US"/>
          </a:p>
        </c:txPr>
        <c:crossAx val="193564672"/>
        <c:crosses val="autoZero"/>
        <c:auto val="0"/>
        <c:lblAlgn val="ctr"/>
        <c:lblOffset val="100"/>
        <c:noMultiLvlLbl val="0"/>
      </c:catAx>
      <c:valAx>
        <c:axId val="193564672"/>
        <c:scaling>
          <c:orientation val="minMax"/>
          <c:max val="1.05"/>
          <c:min val="0"/>
        </c:scaling>
        <c:delete val="0"/>
        <c:axPos val="l"/>
        <c:numFmt formatCode="0.0%" sourceLinked="1"/>
        <c:majorTickMark val="none"/>
        <c:minorTickMark val="none"/>
        <c:tickLblPos val="none"/>
        <c:spPr>
          <a:noFill/>
          <a:ln>
            <a:noFill/>
          </a:ln>
        </c:spPr>
        <c:crossAx val="19356288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dLbl>
              <c:idx val="0"/>
              <c:layout/>
              <c:tx>
                <c:rich>
                  <a:bodyPr/>
                  <a:lstStyle/>
                  <a:p>
                    <a:r>
                      <a:rPr lang="en-US" smtClean="0"/>
                      <a:t>18.7</a:t>
                    </a:r>
                    <a:endParaRPr lang="en-US" dirty="0"/>
                  </a:p>
                </c:rich>
              </c:tx>
              <c:showLegendKey val="0"/>
              <c:showVal val="1"/>
              <c:showCatName val="0"/>
              <c:showSerName val="0"/>
              <c:showPercent val="0"/>
              <c:showBubbleSize val="0"/>
            </c:dLbl>
            <c:dLbl>
              <c:idx val="1"/>
              <c:layout/>
              <c:tx>
                <c:rich>
                  <a:bodyPr/>
                  <a:lstStyle/>
                  <a:p>
                    <a:r>
                      <a:rPr lang="en-US" smtClean="0"/>
                      <a:t>31.3</a:t>
                    </a:r>
                    <a:endParaRPr lang="en-US" dirty="0"/>
                  </a:p>
                </c:rich>
              </c:tx>
              <c:showLegendKey val="0"/>
              <c:showVal val="1"/>
              <c:showCatName val="0"/>
              <c:showSerName val="0"/>
              <c:showPercent val="0"/>
              <c:showBubbleSize val="0"/>
            </c:dLbl>
            <c:dLbl>
              <c:idx val="2"/>
              <c:layout/>
              <c:tx>
                <c:rich>
                  <a:bodyPr/>
                  <a:lstStyle/>
                  <a:p>
                    <a:r>
                      <a:rPr lang="en-US" smtClean="0"/>
                      <a:t>27.8</a:t>
                    </a:r>
                    <a:endParaRPr lang="en-US" dirty="0"/>
                  </a:p>
                </c:rich>
              </c:tx>
              <c:showLegendKey val="0"/>
              <c:showVal val="1"/>
              <c:showCatName val="0"/>
              <c:showSerName val="0"/>
              <c:showPercent val="0"/>
              <c:showBubbleSize val="0"/>
            </c:dLbl>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White
(82%)</c:v>
                </c:pt>
                <c:pt idx="1">
                  <c:v>African-American
(6%)</c:v>
                </c:pt>
                <c:pt idx="2">
                  <c:v>Hispanic
(7%)</c:v>
                </c:pt>
              </c:strCache>
            </c:strRef>
          </c:cat>
          <c:val>
            <c:numRef>
              <c:f>Sheet1!$B$2:$B$4</c:f>
              <c:numCache>
                <c:formatCode>0.0%</c:formatCode>
                <c:ptCount val="3"/>
                <c:pt idx="0">
                  <c:v>0.187</c:v>
                </c:pt>
                <c:pt idx="1">
                  <c:v>0.313</c:v>
                </c:pt>
                <c:pt idx="2">
                  <c:v>0.27800000000000002</c:v>
                </c:pt>
              </c:numCache>
            </c:numRef>
          </c:val>
        </c:ser>
        <c:dLbls>
          <c:showLegendKey val="0"/>
          <c:showVal val="0"/>
          <c:showCatName val="0"/>
          <c:showSerName val="0"/>
          <c:showPercent val="0"/>
          <c:showBubbleSize val="0"/>
        </c:dLbls>
        <c:gapWidth val="50"/>
        <c:axId val="186836096"/>
        <c:axId val="186837632"/>
      </c:barChart>
      <c:catAx>
        <c:axId val="186836096"/>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86837632"/>
        <c:crosses val="autoZero"/>
        <c:auto val="0"/>
        <c:lblAlgn val="ctr"/>
        <c:lblOffset val="100"/>
        <c:noMultiLvlLbl val="0"/>
      </c:catAx>
      <c:valAx>
        <c:axId val="186837632"/>
        <c:scaling>
          <c:orientation val="minMax"/>
          <c:max val="1.05"/>
          <c:min val="0"/>
        </c:scaling>
        <c:delete val="0"/>
        <c:axPos val="l"/>
        <c:numFmt formatCode="0.0%" sourceLinked="1"/>
        <c:majorTickMark val="none"/>
        <c:minorTickMark val="none"/>
        <c:tickLblPos val="none"/>
        <c:spPr>
          <a:noFill/>
          <a:ln>
            <a:noFill/>
          </a:ln>
        </c:spPr>
        <c:crossAx val="186836096"/>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0.91</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0.09</c:v>
                </c:pt>
              </c:numCache>
            </c:numRef>
          </c:val>
        </c:ser>
        <c:dLbls>
          <c:showLegendKey val="0"/>
          <c:showVal val="0"/>
          <c:showCatName val="0"/>
          <c:showSerName val="0"/>
          <c:showPercent val="0"/>
          <c:showBubbleSize val="0"/>
        </c:dLbls>
        <c:gapWidth val="50"/>
        <c:axId val="148310656"/>
        <c:axId val="148312448"/>
      </c:barChart>
      <c:catAx>
        <c:axId val="148310656"/>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48312448"/>
        <c:crosses val="autoZero"/>
        <c:auto val="0"/>
        <c:lblAlgn val="ctr"/>
        <c:lblOffset val="100"/>
        <c:noMultiLvlLbl val="0"/>
      </c:catAx>
      <c:valAx>
        <c:axId val="148312448"/>
        <c:scaling>
          <c:orientation val="minMax"/>
          <c:max val="1.05"/>
          <c:min val="0"/>
        </c:scaling>
        <c:delete val="0"/>
        <c:axPos val="l"/>
        <c:numFmt formatCode="0%" sourceLinked="1"/>
        <c:majorTickMark val="none"/>
        <c:minorTickMark val="none"/>
        <c:tickLblPos val="none"/>
        <c:spPr>
          <a:noFill/>
          <a:ln>
            <a:noFill/>
          </a:ln>
        </c:spPr>
        <c:crossAx val="148310656"/>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06"/>
          <c:w val="0.96944444444444822"/>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Total</c:v>
                </c:pt>
                <c:pt idx="1">
                  <c:v>Total</c:v>
                </c:pt>
                <c:pt idx="2">
                  <c:v>Total</c:v>
                </c:pt>
              </c:strCache>
            </c:strRef>
          </c:cat>
          <c:val>
            <c:numRef>
              <c:f>Sheet1!$B$2:$B$4</c:f>
              <c:numCache>
                <c:formatCode>0%</c:formatCode>
                <c:ptCount val="3"/>
                <c:pt idx="0">
                  <c:v>0.54</c:v>
                </c:pt>
                <c:pt idx="1">
                  <c:v>0.52</c:v>
                </c:pt>
                <c:pt idx="2">
                  <c:v>0.49</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Total</c:v>
                </c:pt>
                <c:pt idx="1">
                  <c:v>Total</c:v>
                </c:pt>
                <c:pt idx="2">
                  <c:v>Total</c:v>
                </c:pt>
              </c:strCache>
            </c:strRef>
          </c:cat>
          <c:val>
            <c:numRef>
              <c:f>Sheet1!$C$2:$C$4</c:f>
              <c:numCache>
                <c:formatCode>0%</c:formatCode>
                <c:ptCount val="3"/>
                <c:pt idx="0">
                  <c:v>0.46</c:v>
                </c:pt>
                <c:pt idx="1">
                  <c:v>0.48</c:v>
                </c:pt>
                <c:pt idx="2">
                  <c:v>0.51</c:v>
                </c:pt>
              </c:numCache>
            </c:numRef>
          </c:val>
        </c:ser>
        <c:dLbls>
          <c:showLegendKey val="0"/>
          <c:showVal val="0"/>
          <c:showCatName val="0"/>
          <c:showSerName val="0"/>
          <c:showPercent val="0"/>
          <c:showBubbleSize val="0"/>
        </c:dLbls>
        <c:gapWidth val="50"/>
        <c:axId val="148105088"/>
        <c:axId val="148106624"/>
      </c:barChart>
      <c:catAx>
        <c:axId val="148105088"/>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48106624"/>
        <c:crosses val="autoZero"/>
        <c:auto val="0"/>
        <c:lblAlgn val="ctr"/>
        <c:lblOffset val="100"/>
        <c:noMultiLvlLbl val="0"/>
      </c:catAx>
      <c:valAx>
        <c:axId val="148106624"/>
        <c:scaling>
          <c:orientation val="minMax"/>
          <c:max val="1.05"/>
          <c:min val="0"/>
        </c:scaling>
        <c:delete val="0"/>
        <c:axPos val="l"/>
        <c:numFmt formatCode="0%" sourceLinked="1"/>
        <c:majorTickMark val="none"/>
        <c:minorTickMark val="none"/>
        <c:tickLblPos val="none"/>
        <c:spPr>
          <a:noFill/>
          <a:ln>
            <a:noFill/>
          </a:ln>
        </c:spPr>
        <c:crossAx val="148105088"/>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29570658884106182"/>
          <c:w val="0.96944444444444777"/>
          <c:h val="0.58536263837668778"/>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0.28999999999999998</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0.71</c:v>
                </c:pt>
              </c:numCache>
            </c:numRef>
          </c:val>
        </c:ser>
        <c:dLbls>
          <c:showLegendKey val="0"/>
          <c:showVal val="0"/>
          <c:showCatName val="0"/>
          <c:showSerName val="0"/>
          <c:showPercent val="0"/>
          <c:showBubbleSize val="0"/>
        </c:dLbls>
        <c:gapWidth val="50"/>
        <c:axId val="185167872"/>
        <c:axId val="185188352"/>
      </c:barChart>
      <c:catAx>
        <c:axId val="185167872"/>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85188352"/>
        <c:crosses val="autoZero"/>
        <c:auto val="0"/>
        <c:lblAlgn val="ctr"/>
        <c:lblOffset val="100"/>
        <c:noMultiLvlLbl val="0"/>
      </c:catAx>
      <c:valAx>
        <c:axId val="185188352"/>
        <c:scaling>
          <c:orientation val="minMax"/>
          <c:max val="1.05"/>
          <c:min val="0"/>
        </c:scaling>
        <c:delete val="0"/>
        <c:axPos val="l"/>
        <c:numFmt formatCode="0%" sourceLinked="1"/>
        <c:majorTickMark val="none"/>
        <c:minorTickMark val="none"/>
        <c:tickLblPos val="none"/>
        <c:spPr>
          <a:noFill/>
          <a:ln>
            <a:noFill/>
          </a:ln>
        </c:spPr>
        <c:crossAx val="18516787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5658648915621716"/>
          <c:w val="0.9694444444444491"/>
          <c:h val="0.52448273806153245"/>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(82%)</c:v>
                </c:pt>
                <c:pt idx="2">
                  <c:v>African-American
(6%)</c:v>
                </c:pt>
                <c:pt idx="3">
                  <c:v>Hispanic
(7%)</c:v>
                </c:pt>
                <c:pt idx="4">
                  <c:v>Urban
(26%)</c:v>
                </c:pt>
                <c:pt idx="5">
                  <c:v>Suburban
(52%)</c:v>
                </c:pt>
                <c:pt idx="6">
                  <c:v>Rural
(22%)</c:v>
                </c:pt>
              </c:strCache>
            </c:strRef>
          </c:cat>
          <c:val>
            <c:numRef>
              <c:f>Sheet1!$B$2:$B$8</c:f>
              <c:numCache>
                <c:formatCode>0%</c:formatCode>
                <c:ptCount val="7"/>
                <c:pt idx="0">
                  <c:v>0.14000000000000001</c:v>
                </c:pt>
                <c:pt idx="1">
                  <c:v>0.13</c:v>
                </c:pt>
                <c:pt idx="2">
                  <c:v>0.3</c:v>
                </c:pt>
                <c:pt idx="3">
                  <c:v>0.16</c:v>
                </c:pt>
                <c:pt idx="4">
                  <c:v>0.21</c:v>
                </c:pt>
                <c:pt idx="5">
                  <c:v>0.14000000000000001</c:v>
                </c:pt>
                <c:pt idx="6">
                  <c:v>7.0000000000000007E-2</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(82%)</c:v>
                </c:pt>
                <c:pt idx="2">
                  <c:v>African-American
(6%)</c:v>
                </c:pt>
                <c:pt idx="3">
                  <c:v>Hispanic
(7%)</c:v>
                </c:pt>
                <c:pt idx="4">
                  <c:v>Urban
(26%)</c:v>
                </c:pt>
                <c:pt idx="5">
                  <c:v>Suburban
(52%)</c:v>
                </c:pt>
                <c:pt idx="6">
                  <c:v>Rural
(22%)</c:v>
                </c:pt>
              </c:strCache>
            </c:strRef>
          </c:cat>
          <c:val>
            <c:numRef>
              <c:f>Sheet1!$C$2:$C$8</c:f>
              <c:numCache>
                <c:formatCode>0%</c:formatCode>
                <c:ptCount val="7"/>
                <c:pt idx="0">
                  <c:v>0.86</c:v>
                </c:pt>
                <c:pt idx="1">
                  <c:v>0.87</c:v>
                </c:pt>
                <c:pt idx="2">
                  <c:v>0.7</c:v>
                </c:pt>
                <c:pt idx="3">
                  <c:v>0.84</c:v>
                </c:pt>
                <c:pt idx="4">
                  <c:v>0.79</c:v>
                </c:pt>
                <c:pt idx="5">
                  <c:v>0.86</c:v>
                </c:pt>
                <c:pt idx="6">
                  <c:v>0.93</c:v>
                </c:pt>
              </c:numCache>
            </c:numRef>
          </c:val>
        </c:ser>
        <c:dLbls>
          <c:showLegendKey val="0"/>
          <c:showVal val="0"/>
          <c:showCatName val="0"/>
          <c:showSerName val="0"/>
          <c:showPercent val="0"/>
          <c:showBubbleSize val="0"/>
        </c:dLbls>
        <c:gapWidth val="50"/>
        <c:axId val="193612032"/>
        <c:axId val="193642496"/>
      </c:barChart>
      <c:catAx>
        <c:axId val="193612032"/>
        <c:scaling>
          <c:orientation val="minMax"/>
        </c:scaling>
        <c:delete val="0"/>
        <c:axPos val="b"/>
        <c:numFmt formatCode="General" sourceLinked="1"/>
        <c:majorTickMark val="none"/>
        <c:minorTickMark val="none"/>
        <c:tickLblPos val="nextTo"/>
        <c:spPr>
          <a:noFill/>
          <a:ln>
            <a:noFill/>
          </a:ln>
        </c:spPr>
        <c:txPr>
          <a:bodyPr/>
          <a:lstStyle/>
          <a:p>
            <a:pPr>
              <a:defRPr sz="1200" b="1">
                <a:latin typeface="Arial" pitchFamily="34" charset="0"/>
                <a:cs typeface="Arial" pitchFamily="34" charset="0"/>
              </a:defRPr>
            </a:pPr>
            <a:endParaRPr lang="en-US"/>
          </a:p>
        </c:txPr>
        <c:crossAx val="193642496"/>
        <c:crosses val="autoZero"/>
        <c:auto val="0"/>
        <c:lblAlgn val="ctr"/>
        <c:lblOffset val="100"/>
        <c:noMultiLvlLbl val="0"/>
      </c:catAx>
      <c:valAx>
        <c:axId val="193642496"/>
        <c:scaling>
          <c:orientation val="minMax"/>
          <c:max val="1.05"/>
          <c:min val="0"/>
        </c:scaling>
        <c:delete val="0"/>
        <c:axPos val="l"/>
        <c:numFmt formatCode="0%" sourceLinked="1"/>
        <c:majorTickMark val="none"/>
        <c:minorTickMark val="none"/>
        <c:tickLblPos val="none"/>
        <c:spPr>
          <a:noFill/>
          <a:ln>
            <a:noFill/>
          </a:ln>
        </c:spPr>
        <c:crossAx val="19361203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42697887389561556"/>
          <c:w val="0.96944444444444777"/>
          <c:h val="0.45409035332213404"/>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0.95</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0.02</c:v>
                </c:pt>
              </c:numCache>
            </c:numRef>
          </c:val>
        </c:ser>
        <c:dLbls>
          <c:showLegendKey val="0"/>
          <c:showVal val="0"/>
          <c:showCatName val="0"/>
          <c:showSerName val="0"/>
          <c:showPercent val="0"/>
          <c:showBubbleSize val="0"/>
        </c:dLbls>
        <c:gapWidth val="50"/>
        <c:axId val="148310272"/>
        <c:axId val="148319232"/>
      </c:barChart>
      <c:catAx>
        <c:axId val="148310272"/>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48319232"/>
        <c:crosses val="autoZero"/>
        <c:auto val="0"/>
        <c:lblAlgn val="ctr"/>
        <c:lblOffset val="100"/>
        <c:noMultiLvlLbl val="0"/>
      </c:catAx>
      <c:valAx>
        <c:axId val="148319232"/>
        <c:scaling>
          <c:orientation val="minMax"/>
          <c:max val="1.05"/>
          <c:min val="0"/>
        </c:scaling>
        <c:delete val="0"/>
        <c:axPos val="l"/>
        <c:numFmt formatCode="0%" sourceLinked="1"/>
        <c:majorTickMark val="none"/>
        <c:minorTickMark val="none"/>
        <c:tickLblPos val="none"/>
        <c:spPr>
          <a:noFill/>
          <a:ln>
            <a:noFill/>
          </a:ln>
        </c:spPr>
        <c:crossAx val="14831027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43078386766531274"/>
          <c:w val="0.96944444444444822"/>
          <c:h val="0.45028535955243687"/>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Sheet1!$B$2:$B$3</c:f>
              <c:numCache>
                <c:formatCode>0%</c:formatCode>
                <c:ptCount val="2"/>
                <c:pt idx="0">
                  <c:v>0.9</c:v>
                </c:pt>
                <c:pt idx="1">
                  <c:v>0.95</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Sheet1!$C$2:$C$3</c:f>
              <c:numCache>
                <c:formatCode>0%</c:formatCode>
                <c:ptCount val="2"/>
                <c:pt idx="0">
                  <c:v>0.06</c:v>
                </c:pt>
                <c:pt idx="1">
                  <c:v>0.03</c:v>
                </c:pt>
              </c:numCache>
            </c:numRef>
          </c:val>
        </c:ser>
        <c:dLbls>
          <c:showLegendKey val="0"/>
          <c:showVal val="0"/>
          <c:showCatName val="0"/>
          <c:showSerName val="0"/>
          <c:showPercent val="0"/>
          <c:showBubbleSize val="0"/>
        </c:dLbls>
        <c:gapWidth val="50"/>
        <c:axId val="149362560"/>
        <c:axId val="149364096"/>
      </c:barChart>
      <c:catAx>
        <c:axId val="149362560"/>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49364096"/>
        <c:crosses val="autoZero"/>
        <c:auto val="0"/>
        <c:lblAlgn val="ctr"/>
        <c:lblOffset val="100"/>
        <c:noMultiLvlLbl val="0"/>
      </c:catAx>
      <c:valAx>
        <c:axId val="149364096"/>
        <c:scaling>
          <c:orientation val="minMax"/>
          <c:max val="1.05"/>
          <c:min val="0"/>
        </c:scaling>
        <c:delete val="0"/>
        <c:axPos val="l"/>
        <c:numFmt formatCode="0%" sourceLinked="1"/>
        <c:majorTickMark val="none"/>
        <c:minorTickMark val="none"/>
        <c:tickLblPos val="none"/>
        <c:spPr>
          <a:noFill/>
          <a:ln>
            <a:noFill/>
          </a:ln>
        </c:spPr>
        <c:crossAx val="14936256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17"/>
          <c:w val="0.96944444444444844"/>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0.3</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0.38</c:v>
                </c:pt>
              </c:numCache>
            </c:numRef>
          </c:val>
        </c:ser>
        <c:ser>
          <c:idx val="2"/>
          <c:order val="2"/>
          <c:tx>
            <c:strRef>
              <c:f>Sheet1!$D$1</c:f>
              <c:strCache>
                <c:ptCount val="1"/>
                <c:pt idx="0">
                  <c:v>Series 3</c:v>
                </c:pt>
              </c:strCache>
            </c:strRef>
          </c:tx>
          <c:spPr>
            <a:solidFill>
              <a:srgbClr val="FF6600"/>
            </a:solidFill>
            <a:ln>
              <a:solidFill>
                <a:schemeClr val="tx1"/>
              </a:solidFill>
            </a:ln>
            <a:scene3d>
              <a:camera prst="orthographicFront"/>
              <a:lightRig rig="threePt" dir="t"/>
            </a:scene3d>
            <a:sp3d>
              <a:bevelT/>
            </a:sp3d>
          </c:spPr>
          <c:invertIfNegative val="0"/>
          <c:dLbls>
            <c:txPr>
              <a:bodyPr/>
              <a:lstStyle/>
              <a:p>
                <a:pPr>
                  <a:defRPr sz="2000" b="1"/>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Sheet1!$D$2</c:f>
              <c:numCache>
                <c:formatCode>0%</c:formatCode>
                <c:ptCount val="1"/>
                <c:pt idx="0">
                  <c:v>0.28999999999999998</c:v>
                </c:pt>
              </c:numCache>
            </c:numRef>
          </c:val>
        </c:ser>
        <c:dLbls>
          <c:showLegendKey val="0"/>
          <c:showVal val="0"/>
          <c:showCatName val="0"/>
          <c:showSerName val="0"/>
          <c:showPercent val="0"/>
          <c:showBubbleSize val="0"/>
        </c:dLbls>
        <c:gapWidth val="50"/>
        <c:axId val="38912384"/>
        <c:axId val="38913920"/>
      </c:barChart>
      <c:catAx>
        <c:axId val="38912384"/>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38913920"/>
        <c:crosses val="autoZero"/>
        <c:auto val="0"/>
        <c:lblAlgn val="ctr"/>
        <c:lblOffset val="100"/>
        <c:noMultiLvlLbl val="0"/>
      </c:catAx>
      <c:valAx>
        <c:axId val="38913920"/>
        <c:scaling>
          <c:orientation val="minMax"/>
          <c:max val="1.05"/>
          <c:min val="0"/>
        </c:scaling>
        <c:delete val="0"/>
        <c:axPos val="l"/>
        <c:numFmt formatCode="0%" sourceLinked="1"/>
        <c:majorTickMark val="none"/>
        <c:minorTickMark val="none"/>
        <c:tickLblPos val="none"/>
        <c:spPr>
          <a:noFill/>
          <a:ln>
            <a:noFill/>
          </a:ln>
        </c:spPr>
        <c:crossAx val="38912384"/>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46312631470773902"/>
          <c:w val="0.96944444444444822"/>
          <c:h val="0.4179429125100105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Sheet1!$B$2:$B$3</c:f>
              <c:numCache>
                <c:formatCode>0%</c:formatCode>
                <c:ptCount val="2"/>
                <c:pt idx="0">
                  <c:v>0.94</c:v>
                </c:pt>
                <c:pt idx="1">
                  <c:v>0.92</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Sheet1!$C$2:$C$3</c:f>
              <c:numCache>
                <c:formatCode>0%</c:formatCode>
                <c:ptCount val="2"/>
                <c:pt idx="0">
                  <c:v>0.03</c:v>
                </c:pt>
                <c:pt idx="1">
                  <c:v>0.04</c:v>
                </c:pt>
              </c:numCache>
            </c:numRef>
          </c:val>
        </c:ser>
        <c:dLbls>
          <c:showLegendKey val="0"/>
          <c:showVal val="0"/>
          <c:showCatName val="0"/>
          <c:showSerName val="0"/>
          <c:showPercent val="0"/>
          <c:showBubbleSize val="0"/>
        </c:dLbls>
        <c:gapWidth val="50"/>
        <c:axId val="158176768"/>
        <c:axId val="158178304"/>
      </c:barChart>
      <c:catAx>
        <c:axId val="158176768"/>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58178304"/>
        <c:crosses val="autoZero"/>
        <c:auto val="0"/>
        <c:lblAlgn val="ctr"/>
        <c:lblOffset val="100"/>
        <c:noMultiLvlLbl val="0"/>
      </c:catAx>
      <c:valAx>
        <c:axId val="158178304"/>
        <c:scaling>
          <c:orientation val="minMax"/>
          <c:max val="1.05"/>
          <c:min val="0"/>
        </c:scaling>
        <c:delete val="0"/>
        <c:axPos val="l"/>
        <c:numFmt formatCode="0%" sourceLinked="1"/>
        <c:majorTickMark val="none"/>
        <c:minorTickMark val="none"/>
        <c:tickLblPos val="none"/>
        <c:spPr>
          <a:noFill/>
          <a:ln>
            <a:noFill/>
          </a:ln>
        </c:spPr>
        <c:crossAx val="158176768"/>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47454129601683065"/>
          <c:w val="0.96944444444444822"/>
          <c:h val="0.40652793120091896"/>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Sheet1!$B$2:$B$3</c:f>
              <c:numCache>
                <c:formatCode>0%</c:formatCode>
                <c:ptCount val="2"/>
                <c:pt idx="0">
                  <c:v>0.91</c:v>
                </c:pt>
                <c:pt idx="1">
                  <c:v>0.95</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Sheet1!$C$2:$C$3</c:f>
              <c:numCache>
                <c:formatCode>0%</c:formatCode>
                <c:ptCount val="2"/>
                <c:pt idx="0">
                  <c:v>0.04</c:v>
                </c:pt>
                <c:pt idx="1">
                  <c:v>0.03</c:v>
                </c:pt>
              </c:numCache>
            </c:numRef>
          </c:val>
        </c:ser>
        <c:dLbls>
          <c:showLegendKey val="0"/>
          <c:showVal val="0"/>
          <c:showCatName val="0"/>
          <c:showSerName val="0"/>
          <c:showPercent val="0"/>
          <c:showBubbleSize val="0"/>
        </c:dLbls>
        <c:gapWidth val="50"/>
        <c:axId val="149175680"/>
        <c:axId val="157140096"/>
      </c:barChart>
      <c:catAx>
        <c:axId val="149175680"/>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57140096"/>
        <c:crosses val="autoZero"/>
        <c:auto val="0"/>
        <c:lblAlgn val="ctr"/>
        <c:lblOffset val="100"/>
        <c:noMultiLvlLbl val="0"/>
      </c:catAx>
      <c:valAx>
        <c:axId val="157140096"/>
        <c:scaling>
          <c:orientation val="minMax"/>
          <c:max val="1.05"/>
          <c:min val="0"/>
        </c:scaling>
        <c:delete val="0"/>
        <c:axPos val="l"/>
        <c:numFmt formatCode="0%" sourceLinked="1"/>
        <c:majorTickMark val="none"/>
        <c:minorTickMark val="none"/>
        <c:tickLblPos val="none"/>
        <c:spPr>
          <a:noFill/>
          <a:ln>
            <a:noFill/>
          </a:ln>
        </c:spPr>
        <c:crossAx val="14917568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62293979810763"/>
          <c:w val="0.96944444444444822"/>
          <c:h val="0.51877524740698666"/>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Sheet1!$B$2:$B$3</c:f>
              <c:numCache>
                <c:formatCode>0%</c:formatCode>
                <c:ptCount val="2"/>
                <c:pt idx="0">
                  <c:v>0.9</c:v>
                </c:pt>
                <c:pt idx="1">
                  <c:v>0.93</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Sheet1!$C$2:$C$3</c:f>
              <c:numCache>
                <c:formatCode>0%</c:formatCode>
                <c:ptCount val="2"/>
                <c:pt idx="0">
                  <c:v>0.09</c:v>
                </c:pt>
                <c:pt idx="1">
                  <c:v>0.05</c:v>
                </c:pt>
              </c:numCache>
            </c:numRef>
          </c:val>
        </c:ser>
        <c:dLbls>
          <c:showLegendKey val="0"/>
          <c:showVal val="0"/>
          <c:showCatName val="0"/>
          <c:showSerName val="0"/>
          <c:showPercent val="0"/>
          <c:showBubbleSize val="0"/>
        </c:dLbls>
        <c:gapWidth val="50"/>
        <c:axId val="148727680"/>
        <c:axId val="148729216"/>
      </c:barChart>
      <c:catAx>
        <c:axId val="148727680"/>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48729216"/>
        <c:crosses val="autoZero"/>
        <c:auto val="0"/>
        <c:lblAlgn val="ctr"/>
        <c:lblOffset val="100"/>
        <c:noMultiLvlLbl val="0"/>
      </c:catAx>
      <c:valAx>
        <c:axId val="148729216"/>
        <c:scaling>
          <c:orientation val="minMax"/>
          <c:max val="1.05"/>
          <c:min val="0"/>
        </c:scaling>
        <c:delete val="0"/>
        <c:axPos val="l"/>
        <c:numFmt formatCode="0%" sourceLinked="1"/>
        <c:majorTickMark val="none"/>
        <c:minorTickMark val="none"/>
        <c:tickLblPos val="none"/>
        <c:spPr>
          <a:noFill/>
          <a:ln>
            <a:noFill/>
          </a:ln>
        </c:spPr>
        <c:crossAx val="14872768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0.28000000000000003</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0.48</c:v>
                </c:pt>
              </c:numCache>
            </c:numRef>
          </c:val>
        </c:ser>
        <c:dLbls>
          <c:showLegendKey val="0"/>
          <c:showVal val="0"/>
          <c:showCatName val="0"/>
          <c:showSerName val="0"/>
          <c:showPercent val="0"/>
          <c:showBubbleSize val="0"/>
        </c:dLbls>
        <c:gapWidth val="50"/>
        <c:axId val="149202048"/>
        <c:axId val="149203584"/>
      </c:barChart>
      <c:catAx>
        <c:axId val="149202048"/>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49203584"/>
        <c:crosses val="autoZero"/>
        <c:auto val="0"/>
        <c:lblAlgn val="ctr"/>
        <c:lblOffset val="100"/>
        <c:noMultiLvlLbl val="0"/>
      </c:catAx>
      <c:valAx>
        <c:axId val="149203584"/>
        <c:scaling>
          <c:orientation val="minMax"/>
          <c:max val="1.05"/>
          <c:min val="0"/>
        </c:scaling>
        <c:delete val="0"/>
        <c:axPos val="l"/>
        <c:numFmt formatCode="0%" sourceLinked="1"/>
        <c:majorTickMark val="none"/>
        <c:minorTickMark val="none"/>
        <c:tickLblPos val="none"/>
        <c:spPr>
          <a:noFill/>
          <a:ln>
            <a:noFill/>
          </a:ln>
        </c:spPr>
        <c:crossAx val="149202048"/>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7690725312706075"/>
          <c:w val="0.96944444444444777"/>
          <c:h val="0.49784778167365196"/>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18-34
(27%)</c:v>
                </c:pt>
                <c:pt idx="1">
                  <c:v>35-44
(25%)</c:v>
                </c:pt>
                <c:pt idx="2">
                  <c:v>45-54
(25%)</c:v>
                </c:pt>
                <c:pt idx="3">
                  <c:v>55+
(22%)</c:v>
                </c:pt>
                <c:pt idx="4">
                  <c:v>&lt;5 Years
(18%)</c:v>
                </c:pt>
                <c:pt idx="5">
                  <c:v>5-10 Years
(21%)</c:v>
                </c:pt>
                <c:pt idx="6">
                  <c:v>10-20 Years
(34%)</c:v>
                </c:pt>
                <c:pt idx="7">
                  <c:v>20+ Years
(27%)</c:v>
                </c:pt>
              </c:strCache>
            </c:strRef>
          </c:cat>
          <c:val>
            <c:numRef>
              <c:f>Sheet1!$B$2:$B$9</c:f>
              <c:numCache>
                <c:formatCode>0%</c:formatCode>
                <c:ptCount val="8"/>
                <c:pt idx="0">
                  <c:v>0.41</c:v>
                </c:pt>
                <c:pt idx="1">
                  <c:v>0.28999999999999998</c:v>
                </c:pt>
                <c:pt idx="2">
                  <c:v>0.21</c:v>
                </c:pt>
                <c:pt idx="3">
                  <c:v>0.17</c:v>
                </c:pt>
                <c:pt idx="4">
                  <c:v>0.4</c:v>
                </c:pt>
                <c:pt idx="5">
                  <c:v>0.28000000000000003</c:v>
                </c:pt>
                <c:pt idx="6">
                  <c:v>0.28000000000000003</c:v>
                </c:pt>
                <c:pt idx="7">
                  <c:v>0.19</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18-34
(27%)</c:v>
                </c:pt>
                <c:pt idx="1">
                  <c:v>35-44
(25%)</c:v>
                </c:pt>
                <c:pt idx="2">
                  <c:v>45-54
(25%)</c:v>
                </c:pt>
                <c:pt idx="3">
                  <c:v>55+
(22%)</c:v>
                </c:pt>
                <c:pt idx="4">
                  <c:v>&lt;5 Years
(18%)</c:v>
                </c:pt>
                <c:pt idx="5">
                  <c:v>5-10 Years
(21%)</c:v>
                </c:pt>
                <c:pt idx="6">
                  <c:v>10-20 Years
(34%)</c:v>
                </c:pt>
                <c:pt idx="7">
                  <c:v>20+ Years
(27%)</c:v>
                </c:pt>
              </c:strCache>
            </c:strRef>
          </c:cat>
          <c:val>
            <c:numRef>
              <c:f>Sheet1!$C$2:$C$9</c:f>
              <c:numCache>
                <c:formatCode>0%</c:formatCode>
                <c:ptCount val="8"/>
                <c:pt idx="0">
                  <c:v>0.35</c:v>
                </c:pt>
                <c:pt idx="1">
                  <c:v>0.46</c:v>
                </c:pt>
                <c:pt idx="2">
                  <c:v>0.54</c:v>
                </c:pt>
                <c:pt idx="3">
                  <c:v>0.61</c:v>
                </c:pt>
                <c:pt idx="4">
                  <c:v>0.43</c:v>
                </c:pt>
                <c:pt idx="5">
                  <c:v>0.44</c:v>
                </c:pt>
                <c:pt idx="6">
                  <c:v>0.48</c:v>
                </c:pt>
                <c:pt idx="7">
                  <c:v>0.56000000000000005</c:v>
                </c:pt>
              </c:numCache>
            </c:numRef>
          </c:val>
        </c:ser>
        <c:dLbls>
          <c:showLegendKey val="0"/>
          <c:showVal val="0"/>
          <c:showCatName val="0"/>
          <c:showSerName val="0"/>
          <c:showPercent val="0"/>
          <c:showBubbleSize val="0"/>
        </c:dLbls>
        <c:gapWidth val="50"/>
        <c:axId val="157634560"/>
        <c:axId val="157636096"/>
      </c:barChart>
      <c:catAx>
        <c:axId val="157634560"/>
        <c:scaling>
          <c:orientation val="minMax"/>
        </c:scaling>
        <c:delete val="0"/>
        <c:axPos val="b"/>
        <c:numFmt formatCode="General" sourceLinked="1"/>
        <c:majorTickMark val="none"/>
        <c:minorTickMark val="none"/>
        <c:tickLblPos val="nextTo"/>
        <c:spPr>
          <a:noFill/>
          <a:ln>
            <a:noFill/>
          </a:ln>
        </c:spPr>
        <c:txPr>
          <a:bodyPr/>
          <a:lstStyle/>
          <a:p>
            <a:pPr>
              <a:defRPr sz="1400" b="1">
                <a:latin typeface="Arial" pitchFamily="34" charset="0"/>
                <a:cs typeface="Arial" pitchFamily="34" charset="0"/>
              </a:defRPr>
            </a:pPr>
            <a:endParaRPr lang="en-US"/>
          </a:p>
        </c:txPr>
        <c:crossAx val="157636096"/>
        <c:crosses val="autoZero"/>
        <c:auto val="0"/>
        <c:lblAlgn val="ctr"/>
        <c:lblOffset val="100"/>
        <c:noMultiLvlLbl val="0"/>
      </c:catAx>
      <c:valAx>
        <c:axId val="157636096"/>
        <c:scaling>
          <c:orientation val="minMax"/>
          <c:max val="1.05"/>
          <c:min val="0"/>
        </c:scaling>
        <c:delete val="0"/>
        <c:axPos val="l"/>
        <c:numFmt formatCode="0%" sourceLinked="1"/>
        <c:majorTickMark val="none"/>
        <c:minorTickMark val="none"/>
        <c:tickLblPos val="none"/>
        <c:spPr>
          <a:noFill/>
          <a:ln>
            <a:noFill/>
          </a:ln>
        </c:spPr>
        <c:crossAx val="15763456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White
(82%)</c:v>
                </c:pt>
                <c:pt idx="1">
                  <c:v>African-American
(6%)</c:v>
                </c:pt>
                <c:pt idx="2">
                  <c:v>Hispanic
(7%)</c:v>
                </c:pt>
              </c:strCache>
            </c:strRef>
          </c:cat>
          <c:val>
            <c:numRef>
              <c:f>Sheet1!$B$2:$B$4</c:f>
              <c:numCache>
                <c:formatCode>0%</c:formatCode>
                <c:ptCount val="3"/>
                <c:pt idx="0">
                  <c:v>0.26</c:v>
                </c:pt>
                <c:pt idx="1">
                  <c:v>0.45</c:v>
                </c:pt>
                <c:pt idx="2">
                  <c:v>0.37</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White
(82%)</c:v>
                </c:pt>
                <c:pt idx="1">
                  <c:v>African-American
(6%)</c:v>
                </c:pt>
                <c:pt idx="2">
                  <c:v>Hispanic
(7%)</c:v>
                </c:pt>
              </c:strCache>
            </c:strRef>
          </c:cat>
          <c:val>
            <c:numRef>
              <c:f>Sheet1!$C$2:$C$4</c:f>
              <c:numCache>
                <c:formatCode>0%</c:formatCode>
                <c:ptCount val="3"/>
                <c:pt idx="0">
                  <c:v>0.5</c:v>
                </c:pt>
                <c:pt idx="1">
                  <c:v>0.39</c:v>
                </c:pt>
                <c:pt idx="2">
                  <c:v>0.42</c:v>
                </c:pt>
              </c:numCache>
            </c:numRef>
          </c:val>
        </c:ser>
        <c:dLbls>
          <c:showLegendKey val="0"/>
          <c:showVal val="0"/>
          <c:showCatName val="0"/>
          <c:showSerName val="0"/>
          <c:showPercent val="0"/>
          <c:showBubbleSize val="0"/>
        </c:dLbls>
        <c:gapWidth val="50"/>
        <c:axId val="159649792"/>
        <c:axId val="159651328"/>
      </c:barChart>
      <c:catAx>
        <c:axId val="159649792"/>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59651328"/>
        <c:crosses val="autoZero"/>
        <c:auto val="0"/>
        <c:lblAlgn val="ctr"/>
        <c:lblOffset val="100"/>
        <c:noMultiLvlLbl val="0"/>
      </c:catAx>
      <c:valAx>
        <c:axId val="159651328"/>
        <c:scaling>
          <c:orientation val="minMax"/>
          <c:max val="1.05"/>
          <c:min val="0"/>
        </c:scaling>
        <c:delete val="0"/>
        <c:axPos val="l"/>
        <c:numFmt formatCode="0%" sourceLinked="1"/>
        <c:majorTickMark val="none"/>
        <c:minorTickMark val="none"/>
        <c:tickLblPos val="none"/>
        <c:spPr>
          <a:noFill/>
          <a:ln>
            <a:noFill/>
          </a:ln>
        </c:spPr>
        <c:crossAx val="15964979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Urban
(26%)</c:v>
                </c:pt>
                <c:pt idx="1">
                  <c:v>Suburban
(52%)</c:v>
                </c:pt>
                <c:pt idx="2">
                  <c:v>Rural
(22%)</c:v>
                </c:pt>
              </c:strCache>
            </c:strRef>
          </c:cat>
          <c:val>
            <c:numRef>
              <c:f>Sheet1!$B$2:$B$4</c:f>
              <c:numCache>
                <c:formatCode>0%</c:formatCode>
                <c:ptCount val="3"/>
                <c:pt idx="0">
                  <c:v>0.35</c:v>
                </c:pt>
                <c:pt idx="1">
                  <c:v>0.25</c:v>
                </c:pt>
                <c:pt idx="2">
                  <c:v>0.27</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Urban
(26%)</c:v>
                </c:pt>
                <c:pt idx="1">
                  <c:v>Suburban
(52%)</c:v>
                </c:pt>
                <c:pt idx="2">
                  <c:v>Rural
(22%)</c:v>
                </c:pt>
              </c:strCache>
            </c:strRef>
          </c:cat>
          <c:val>
            <c:numRef>
              <c:f>Sheet1!$C$2:$C$4</c:f>
              <c:numCache>
                <c:formatCode>0%</c:formatCode>
                <c:ptCount val="3"/>
                <c:pt idx="0">
                  <c:v>0.42</c:v>
                </c:pt>
                <c:pt idx="1">
                  <c:v>0.5</c:v>
                </c:pt>
                <c:pt idx="2">
                  <c:v>0.52</c:v>
                </c:pt>
              </c:numCache>
            </c:numRef>
          </c:val>
        </c:ser>
        <c:dLbls>
          <c:showLegendKey val="0"/>
          <c:showVal val="0"/>
          <c:showCatName val="0"/>
          <c:showSerName val="0"/>
          <c:showPercent val="0"/>
          <c:showBubbleSize val="0"/>
        </c:dLbls>
        <c:gapWidth val="50"/>
        <c:axId val="163075200"/>
        <c:axId val="163076736"/>
      </c:barChart>
      <c:catAx>
        <c:axId val="163075200"/>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63076736"/>
        <c:crosses val="autoZero"/>
        <c:auto val="0"/>
        <c:lblAlgn val="ctr"/>
        <c:lblOffset val="100"/>
        <c:noMultiLvlLbl val="0"/>
      </c:catAx>
      <c:valAx>
        <c:axId val="163076736"/>
        <c:scaling>
          <c:orientation val="minMax"/>
          <c:max val="1.05"/>
          <c:min val="0"/>
        </c:scaling>
        <c:delete val="0"/>
        <c:axPos val="l"/>
        <c:numFmt formatCode="0%" sourceLinked="1"/>
        <c:majorTickMark val="none"/>
        <c:minorTickMark val="none"/>
        <c:tickLblPos val="none"/>
        <c:spPr>
          <a:noFill/>
          <a:ln>
            <a:noFill/>
          </a:ln>
        </c:spPr>
        <c:crossAx val="16307520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295"/>
          <c:w val="0.96944444444444799"/>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Member of Teachers' Union
(60%)</c:v>
                </c:pt>
                <c:pt idx="1">
                  <c:v>Not Member of Teachers' Union
(40%)</c:v>
                </c:pt>
              </c:strCache>
            </c:strRef>
          </c:cat>
          <c:val>
            <c:numRef>
              <c:f>Sheet1!$B$2:$B$3</c:f>
              <c:numCache>
                <c:formatCode>0%</c:formatCode>
                <c:ptCount val="2"/>
                <c:pt idx="0">
                  <c:v>0.28000000000000003</c:v>
                </c:pt>
                <c:pt idx="1">
                  <c:v>0.27</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Member of Teachers' Union
(60%)</c:v>
                </c:pt>
                <c:pt idx="1">
                  <c:v>Not Member of Teachers' Union
(40%)</c:v>
                </c:pt>
              </c:strCache>
            </c:strRef>
          </c:cat>
          <c:val>
            <c:numRef>
              <c:f>Sheet1!$C$2:$C$3</c:f>
              <c:numCache>
                <c:formatCode>0%</c:formatCode>
                <c:ptCount val="2"/>
                <c:pt idx="0">
                  <c:v>0.46</c:v>
                </c:pt>
                <c:pt idx="1">
                  <c:v>0.51</c:v>
                </c:pt>
              </c:numCache>
            </c:numRef>
          </c:val>
        </c:ser>
        <c:dLbls>
          <c:showLegendKey val="0"/>
          <c:showVal val="0"/>
          <c:showCatName val="0"/>
          <c:showSerName val="0"/>
          <c:showPercent val="0"/>
          <c:showBubbleSize val="0"/>
        </c:dLbls>
        <c:gapWidth val="50"/>
        <c:axId val="163182848"/>
        <c:axId val="165031936"/>
      </c:barChart>
      <c:catAx>
        <c:axId val="163182848"/>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65031936"/>
        <c:crosses val="autoZero"/>
        <c:auto val="0"/>
        <c:lblAlgn val="ctr"/>
        <c:lblOffset val="100"/>
        <c:noMultiLvlLbl val="0"/>
      </c:catAx>
      <c:valAx>
        <c:axId val="165031936"/>
        <c:scaling>
          <c:orientation val="minMax"/>
          <c:max val="1.05"/>
          <c:min val="0"/>
        </c:scaling>
        <c:delete val="0"/>
        <c:axPos val="l"/>
        <c:numFmt formatCode="0%" sourceLinked="1"/>
        <c:majorTickMark val="none"/>
        <c:minorTickMark val="none"/>
        <c:tickLblPos val="none"/>
        <c:spPr>
          <a:noFill/>
          <a:ln>
            <a:noFill/>
          </a:ln>
        </c:spPr>
        <c:crossAx val="163182848"/>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8702643931379482"/>
          <c:w val="0.96944444444444777"/>
          <c:h val="0.49404278790395478"/>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0.23</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0.59</c:v>
                </c:pt>
              </c:numCache>
            </c:numRef>
          </c:val>
        </c:ser>
        <c:dLbls>
          <c:showLegendKey val="0"/>
          <c:showVal val="0"/>
          <c:showCatName val="0"/>
          <c:showSerName val="0"/>
          <c:showPercent val="0"/>
          <c:showBubbleSize val="0"/>
        </c:dLbls>
        <c:gapWidth val="50"/>
        <c:axId val="193926656"/>
        <c:axId val="193928192"/>
      </c:barChart>
      <c:catAx>
        <c:axId val="193926656"/>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93928192"/>
        <c:crosses val="autoZero"/>
        <c:auto val="0"/>
        <c:lblAlgn val="ctr"/>
        <c:lblOffset val="100"/>
        <c:noMultiLvlLbl val="0"/>
      </c:catAx>
      <c:valAx>
        <c:axId val="193928192"/>
        <c:scaling>
          <c:orientation val="minMax"/>
          <c:max val="1.05"/>
          <c:min val="0"/>
        </c:scaling>
        <c:delete val="0"/>
        <c:axPos val="l"/>
        <c:numFmt formatCode="0%" sourceLinked="1"/>
        <c:majorTickMark val="none"/>
        <c:minorTickMark val="none"/>
        <c:tickLblPos val="none"/>
        <c:spPr>
          <a:noFill/>
          <a:ln>
            <a:noFill/>
          </a:ln>
        </c:spPr>
        <c:crossAx val="193926656"/>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7690725312706075"/>
          <c:w val="0.96944444444444777"/>
          <c:h val="0.49784778167365196"/>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18-34
(27%)</c:v>
                </c:pt>
                <c:pt idx="1">
                  <c:v>35-44
(25%)</c:v>
                </c:pt>
                <c:pt idx="2">
                  <c:v>45-54
(25%)</c:v>
                </c:pt>
                <c:pt idx="3">
                  <c:v>55+
(22%)</c:v>
                </c:pt>
                <c:pt idx="4">
                  <c:v>&lt;5 Years
(18%)</c:v>
                </c:pt>
                <c:pt idx="5">
                  <c:v>5-10 Years
(21%)</c:v>
                </c:pt>
                <c:pt idx="6">
                  <c:v>10-20 Years
(34%)</c:v>
                </c:pt>
                <c:pt idx="7">
                  <c:v>20+ Years
(27%)</c:v>
                </c:pt>
              </c:strCache>
            </c:strRef>
          </c:cat>
          <c:val>
            <c:numRef>
              <c:f>Sheet1!$B$2:$B$9</c:f>
              <c:numCache>
                <c:formatCode>0%</c:formatCode>
                <c:ptCount val="8"/>
                <c:pt idx="0">
                  <c:v>0.35</c:v>
                </c:pt>
                <c:pt idx="1">
                  <c:v>0.21</c:v>
                </c:pt>
                <c:pt idx="2">
                  <c:v>0.22</c:v>
                </c:pt>
                <c:pt idx="3">
                  <c:v>0.12</c:v>
                </c:pt>
                <c:pt idx="4">
                  <c:v>0.38</c:v>
                </c:pt>
                <c:pt idx="5">
                  <c:v>0.25</c:v>
                </c:pt>
                <c:pt idx="6">
                  <c:v>0.18</c:v>
                </c:pt>
                <c:pt idx="7">
                  <c:v>0.17</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18-34
(27%)</c:v>
                </c:pt>
                <c:pt idx="1">
                  <c:v>35-44
(25%)</c:v>
                </c:pt>
                <c:pt idx="2">
                  <c:v>45-54
(25%)</c:v>
                </c:pt>
                <c:pt idx="3">
                  <c:v>55+
(22%)</c:v>
                </c:pt>
                <c:pt idx="4">
                  <c:v>&lt;5 Years
(18%)</c:v>
                </c:pt>
                <c:pt idx="5">
                  <c:v>5-10 Years
(21%)</c:v>
                </c:pt>
                <c:pt idx="6">
                  <c:v>10-20 Years
(34%)</c:v>
                </c:pt>
                <c:pt idx="7">
                  <c:v>20+ Years
(27%)</c:v>
                </c:pt>
              </c:strCache>
            </c:strRef>
          </c:cat>
          <c:val>
            <c:numRef>
              <c:f>Sheet1!$C$2:$C$9</c:f>
              <c:numCache>
                <c:formatCode>0%</c:formatCode>
                <c:ptCount val="8"/>
                <c:pt idx="0">
                  <c:v>0.46</c:v>
                </c:pt>
                <c:pt idx="1">
                  <c:v>0.62</c:v>
                </c:pt>
                <c:pt idx="2">
                  <c:v>0.61</c:v>
                </c:pt>
                <c:pt idx="3">
                  <c:v>0.67</c:v>
                </c:pt>
                <c:pt idx="4">
                  <c:v>0.46</c:v>
                </c:pt>
                <c:pt idx="5">
                  <c:v>0.55000000000000004</c:v>
                </c:pt>
                <c:pt idx="6">
                  <c:v>0.64</c:v>
                </c:pt>
                <c:pt idx="7">
                  <c:v>0.63</c:v>
                </c:pt>
              </c:numCache>
            </c:numRef>
          </c:val>
        </c:ser>
        <c:dLbls>
          <c:showLegendKey val="0"/>
          <c:showVal val="0"/>
          <c:showCatName val="0"/>
          <c:showSerName val="0"/>
          <c:showPercent val="0"/>
          <c:showBubbleSize val="0"/>
        </c:dLbls>
        <c:gapWidth val="50"/>
        <c:axId val="195747840"/>
        <c:axId val="195749376"/>
      </c:barChart>
      <c:catAx>
        <c:axId val="195747840"/>
        <c:scaling>
          <c:orientation val="minMax"/>
        </c:scaling>
        <c:delete val="0"/>
        <c:axPos val="b"/>
        <c:numFmt formatCode="General" sourceLinked="1"/>
        <c:majorTickMark val="none"/>
        <c:minorTickMark val="none"/>
        <c:tickLblPos val="nextTo"/>
        <c:spPr>
          <a:noFill/>
          <a:ln>
            <a:noFill/>
          </a:ln>
        </c:spPr>
        <c:txPr>
          <a:bodyPr/>
          <a:lstStyle/>
          <a:p>
            <a:pPr>
              <a:defRPr sz="1400" b="1">
                <a:latin typeface="Arial" pitchFamily="34" charset="0"/>
                <a:cs typeface="Arial" pitchFamily="34" charset="0"/>
              </a:defRPr>
            </a:pPr>
            <a:endParaRPr lang="en-US"/>
          </a:p>
        </c:txPr>
        <c:crossAx val="195749376"/>
        <c:crosses val="autoZero"/>
        <c:auto val="0"/>
        <c:lblAlgn val="ctr"/>
        <c:lblOffset val="100"/>
        <c:noMultiLvlLbl val="0"/>
      </c:catAx>
      <c:valAx>
        <c:axId val="195749376"/>
        <c:scaling>
          <c:orientation val="minMax"/>
          <c:max val="1.05"/>
          <c:min val="0"/>
        </c:scaling>
        <c:delete val="0"/>
        <c:axPos val="l"/>
        <c:numFmt formatCode="0%" sourceLinked="1"/>
        <c:majorTickMark val="none"/>
        <c:minorTickMark val="none"/>
        <c:tickLblPos val="none"/>
        <c:spPr>
          <a:noFill/>
          <a:ln>
            <a:noFill/>
          </a:ln>
        </c:spPr>
        <c:crossAx val="19574784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34"/>
          <c:w val="0.96944444444444866"/>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18-34
(27%)</c:v>
                </c:pt>
                <c:pt idx="1">
                  <c:v>35-44
(25%)</c:v>
                </c:pt>
                <c:pt idx="2">
                  <c:v>45-54
(25%)</c:v>
                </c:pt>
                <c:pt idx="3">
                  <c:v>55+
(22%)</c:v>
                </c:pt>
              </c:strCache>
            </c:strRef>
          </c:cat>
          <c:val>
            <c:numRef>
              <c:f>Sheet1!$B$2:$B$5</c:f>
              <c:numCache>
                <c:formatCode>0%</c:formatCode>
                <c:ptCount val="4"/>
                <c:pt idx="0">
                  <c:v>0.32</c:v>
                </c:pt>
                <c:pt idx="1">
                  <c:v>0.27</c:v>
                </c:pt>
                <c:pt idx="2">
                  <c:v>0.25</c:v>
                </c:pt>
                <c:pt idx="3">
                  <c:v>0.38</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18-34
(27%)</c:v>
                </c:pt>
                <c:pt idx="1">
                  <c:v>35-44
(25%)</c:v>
                </c:pt>
                <c:pt idx="2">
                  <c:v>45-54
(25%)</c:v>
                </c:pt>
                <c:pt idx="3">
                  <c:v>55+
(22%)</c:v>
                </c:pt>
              </c:strCache>
            </c:strRef>
          </c:cat>
          <c:val>
            <c:numRef>
              <c:f>Sheet1!$C$2:$C$5</c:f>
              <c:numCache>
                <c:formatCode>0%</c:formatCode>
                <c:ptCount val="4"/>
                <c:pt idx="0">
                  <c:v>0.38</c:v>
                </c:pt>
                <c:pt idx="1">
                  <c:v>0.35</c:v>
                </c:pt>
                <c:pt idx="2">
                  <c:v>0.41</c:v>
                </c:pt>
                <c:pt idx="3">
                  <c:v>0.36</c:v>
                </c:pt>
              </c:numCache>
            </c:numRef>
          </c:val>
        </c:ser>
        <c:ser>
          <c:idx val="2"/>
          <c:order val="2"/>
          <c:tx>
            <c:strRef>
              <c:f>Sheet1!$D$1</c:f>
              <c:strCache>
                <c:ptCount val="1"/>
                <c:pt idx="0">
                  <c:v>Series 3</c:v>
                </c:pt>
              </c:strCache>
            </c:strRef>
          </c:tx>
          <c:spPr>
            <a:solidFill>
              <a:srgbClr val="FF6600"/>
            </a:solidFill>
            <a:ln>
              <a:solidFill>
                <a:schemeClr val="tx1"/>
              </a:solidFill>
            </a:ln>
            <a:scene3d>
              <a:camera prst="orthographicFront"/>
              <a:lightRig rig="threePt" dir="t"/>
            </a:scene3d>
            <a:sp3d>
              <a:bevelT w="190500" h="38100"/>
            </a:sp3d>
          </c:spPr>
          <c:invertIfNegative val="0"/>
          <c:dLbls>
            <c:dLbl>
              <c:idx val="0"/>
              <c:layout>
                <c:manualLayout>
                  <c:x val="1.0073143707444428E-16"/>
                  <c:y val="9.5124844242431197E-3"/>
                </c:manualLayout>
              </c:layout>
              <c:showLegendKey val="0"/>
              <c:showVal val="1"/>
              <c:showCatName val="0"/>
              <c:showSerName val="0"/>
              <c:showPercent val="0"/>
              <c:showBubbleSize val="0"/>
            </c:dLbl>
            <c:dLbl>
              <c:idx val="1"/>
              <c:layout>
                <c:manualLayout>
                  <c:x val="-5.0365718537222002E-17"/>
                  <c:y val="7.6099875393944886E-3"/>
                </c:manualLayout>
              </c:layout>
              <c:showLegendKey val="0"/>
              <c:showVal val="1"/>
              <c:showCatName val="0"/>
              <c:showSerName val="0"/>
              <c:showPercent val="0"/>
              <c:showBubbleSize val="0"/>
            </c:dLbl>
            <c:dLbl>
              <c:idx val="2"/>
              <c:layout>
                <c:manualLayout>
                  <c:x val="0"/>
                  <c:y val="9.5124844242430971E-3"/>
                </c:manualLayout>
              </c:layout>
              <c:showLegendKey val="0"/>
              <c:showVal val="1"/>
              <c:showCatName val="0"/>
              <c:showSerName val="0"/>
              <c:showPercent val="0"/>
              <c:showBubbleSize val="0"/>
            </c:dLbl>
            <c:dLbl>
              <c:idx val="3"/>
              <c:layout>
                <c:manualLayout>
                  <c:x val="0"/>
                  <c:y val="7.6099875393944886E-3"/>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18-34
(27%)</c:v>
                </c:pt>
                <c:pt idx="1">
                  <c:v>35-44
(25%)</c:v>
                </c:pt>
                <c:pt idx="2">
                  <c:v>45-54
(25%)</c:v>
                </c:pt>
                <c:pt idx="3">
                  <c:v>55+
(22%)</c:v>
                </c:pt>
              </c:strCache>
            </c:strRef>
          </c:cat>
          <c:val>
            <c:numRef>
              <c:f>Sheet1!$D$2:$D$5</c:f>
              <c:numCache>
                <c:formatCode>0%</c:formatCode>
                <c:ptCount val="4"/>
                <c:pt idx="0">
                  <c:v>0.27</c:v>
                </c:pt>
                <c:pt idx="1">
                  <c:v>0.34</c:v>
                </c:pt>
                <c:pt idx="2">
                  <c:v>0.3</c:v>
                </c:pt>
                <c:pt idx="3">
                  <c:v>0.25</c:v>
                </c:pt>
              </c:numCache>
            </c:numRef>
          </c:val>
        </c:ser>
        <c:dLbls>
          <c:showLegendKey val="0"/>
          <c:showVal val="0"/>
          <c:showCatName val="0"/>
          <c:showSerName val="0"/>
          <c:showPercent val="0"/>
          <c:showBubbleSize val="0"/>
        </c:dLbls>
        <c:gapWidth val="50"/>
        <c:axId val="7105152"/>
        <c:axId val="7115136"/>
      </c:barChart>
      <c:catAx>
        <c:axId val="7105152"/>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7115136"/>
        <c:crosses val="autoZero"/>
        <c:auto val="0"/>
        <c:lblAlgn val="ctr"/>
        <c:lblOffset val="100"/>
        <c:noMultiLvlLbl val="0"/>
      </c:catAx>
      <c:valAx>
        <c:axId val="7115136"/>
        <c:scaling>
          <c:orientation val="minMax"/>
          <c:max val="1.05"/>
          <c:min val="0"/>
        </c:scaling>
        <c:delete val="0"/>
        <c:axPos val="l"/>
        <c:numFmt formatCode="0%" sourceLinked="1"/>
        <c:majorTickMark val="none"/>
        <c:minorTickMark val="none"/>
        <c:tickLblPos val="none"/>
        <c:spPr>
          <a:noFill/>
          <a:ln>
            <a:noFill/>
          </a:ln>
        </c:spPr>
        <c:crossAx val="710515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White
(82%)</c:v>
                </c:pt>
                <c:pt idx="1">
                  <c:v>African-American
(6%)</c:v>
                </c:pt>
                <c:pt idx="2">
                  <c:v>Hispanic
(7%)</c:v>
                </c:pt>
              </c:strCache>
            </c:strRef>
          </c:cat>
          <c:val>
            <c:numRef>
              <c:f>Sheet1!$B$2:$B$4</c:f>
              <c:numCache>
                <c:formatCode>0%</c:formatCode>
                <c:ptCount val="3"/>
                <c:pt idx="0">
                  <c:v>0.21</c:v>
                </c:pt>
                <c:pt idx="1">
                  <c:v>0.34</c:v>
                </c:pt>
                <c:pt idx="2">
                  <c:v>0.4</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White
(82%)</c:v>
                </c:pt>
                <c:pt idx="1">
                  <c:v>African-American
(6%)</c:v>
                </c:pt>
                <c:pt idx="2">
                  <c:v>Hispanic
(7%)</c:v>
                </c:pt>
              </c:strCache>
            </c:strRef>
          </c:cat>
          <c:val>
            <c:numRef>
              <c:f>Sheet1!$C$2:$C$4</c:f>
              <c:numCache>
                <c:formatCode>0%</c:formatCode>
                <c:ptCount val="3"/>
                <c:pt idx="0">
                  <c:v>0.6</c:v>
                </c:pt>
                <c:pt idx="1">
                  <c:v>0.54</c:v>
                </c:pt>
                <c:pt idx="2">
                  <c:v>0.49</c:v>
                </c:pt>
              </c:numCache>
            </c:numRef>
          </c:val>
        </c:ser>
        <c:dLbls>
          <c:showLegendKey val="0"/>
          <c:showVal val="0"/>
          <c:showCatName val="0"/>
          <c:showSerName val="0"/>
          <c:showPercent val="0"/>
          <c:showBubbleSize val="0"/>
        </c:dLbls>
        <c:gapWidth val="50"/>
        <c:axId val="195865984"/>
        <c:axId val="195867776"/>
      </c:barChart>
      <c:catAx>
        <c:axId val="195865984"/>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95867776"/>
        <c:crosses val="autoZero"/>
        <c:auto val="0"/>
        <c:lblAlgn val="ctr"/>
        <c:lblOffset val="100"/>
        <c:noMultiLvlLbl val="0"/>
      </c:catAx>
      <c:valAx>
        <c:axId val="195867776"/>
        <c:scaling>
          <c:orientation val="minMax"/>
          <c:max val="1.05"/>
          <c:min val="0"/>
        </c:scaling>
        <c:delete val="0"/>
        <c:axPos val="l"/>
        <c:numFmt formatCode="0%" sourceLinked="1"/>
        <c:majorTickMark val="none"/>
        <c:minorTickMark val="none"/>
        <c:tickLblPos val="none"/>
        <c:spPr>
          <a:noFill/>
          <a:ln>
            <a:noFill/>
          </a:ln>
        </c:spPr>
        <c:crossAx val="195865984"/>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Urban
(26%)</c:v>
                </c:pt>
                <c:pt idx="1">
                  <c:v>Suburban
(52%)</c:v>
                </c:pt>
                <c:pt idx="2">
                  <c:v>Rural
(22%)</c:v>
                </c:pt>
              </c:strCache>
            </c:strRef>
          </c:cat>
          <c:val>
            <c:numRef>
              <c:f>Sheet1!$B$2:$B$4</c:f>
              <c:numCache>
                <c:formatCode>0%</c:formatCode>
                <c:ptCount val="3"/>
                <c:pt idx="0">
                  <c:v>0.28000000000000003</c:v>
                </c:pt>
                <c:pt idx="1">
                  <c:v>0.21</c:v>
                </c:pt>
                <c:pt idx="2">
                  <c:v>0.22</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Urban
(26%)</c:v>
                </c:pt>
                <c:pt idx="1">
                  <c:v>Suburban
(52%)</c:v>
                </c:pt>
                <c:pt idx="2">
                  <c:v>Rural
(22%)</c:v>
                </c:pt>
              </c:strCache>
            </c:strRef>
          </c:cat>
          <c:val>
            <c:numRef>
              <c:f>Sheet1!$C$2:$C$4</c:f>
              <c:numCache>
                <c:formatCode>0%</c:formatCode>
                <c:ptCount val="3"/>
                <c:pt idx="0">
                  <c:v>0.49</c:v>
                </c:pt>
                <c:pt idx="1">
                  <c:v>0.62</c:v>
                </c:pt>
                <c:pt idx="2">
                  <c:v>0.62</c:v>
                </c:pt>
              </c:numCache>
            </c:numRef>
          </c:val>
        </c:ser>
        <c:dLbls>
          <c:showLegendKey val="0"/>
          <c:showVal val="0"/>
          <c:showCatName val="0"/>
          <c:showSerName val="0"/>
          <c:showPercent val="0"/>
          <c:showBubbleSize val="0"/>
        </c:dLbls>
        <c:gapWidth val="50"/>
        <c:axId val="115143424"/>
        <c:axId val="115144960"/>
      </c:barChart>
      <c:catAx>
        <c:axId val="115143424"/>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15144960"/>
        <c:crosses val="autoZero"/>
        <c:auto val="0"/>
        <c:lblAlgn val="ctr"/>
        <c:lblOffset val="100"/>
        <c:noMultiLvlLbl val="0"/>
      </c:catAx>
      <c:valAx>
        <c:axId val="115144960"/>
        <c:scaling>
          <c:orientation val="minMax"/>
          <c:max val="1.05"/>
          <c:min val="0"/>
        </c:scaling>
        <c:delete val="0"/>
        <c:axPos val="l"/>
        <c:numFmt formatCode="0%" sourceLinked="1"/>
        <c:majorTickMark val="none"/>
        <c:minorTickMark val="none"/>
        <c:tickLblPos val="none"/>
        <c:spPr>
          <a:noFill/>
          <a:ln>
            <a:noFill/>
          </a:ln>
        </c:spPr>
        <c:crossAx val="115143424"/>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295"/>
          <c:w val="0.96944444444444799"/>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Member of Teachers' Union
(60%)</c:v>
                </c:pt>
                <c:pt idx="1">
                  <c:v>Not Member of Teachers' Union
(40%)</c:v>
                </c:pt>
              </c:strCache>
            </c:strRef>
          </c:cat>
          <c:val>
            <c:numRef>
              <c:f>Sheet1!$B$2:$B$3</c:f>
              <c:numCache>
                <c:formatCode>0%</c:formatCode>
                <c:ptCount val="2"/>
                <c:pt idx="0">
                  <c:v>0.2</c:v>
                </c:pt>
                <c:pt idx="1">
                  <c:v>0.27</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Member of Teachers' Union
(60%)</c:v>
                </c:pt>
                <c:pt idx="1">
                  <c:v>Not Member of Teachers' Union
(40%)</c:v>
                </c:pt>
              </c:strCache>
            </c:strRef>
          </c:cat>
          <c:val>
            <c:numRef>
              <c:f>Sheet1!$C$2:$C$3</c:f>
              <c:numCache>
                <c:formatCode>0%</c:formatCode>
                <c:ptCount val="2"/>
                <c:pt idx="0">
                  <c:v>0.59</c:v>
                </c:pt>
                <c:pt idx="1">
                  <c:v>0.56999999999999995</c:v>
                </c:pt>
              </c:numCache>
            </c:numRef>
          </c:val>
        </c:ser>
        <c:dLbls>
          <c:showLegendKey val="0"/>
          <c:showVal val="0"/>
          <c:showCatName val="0"/>
          <c:showSerName val="0"/>
          <c:showPercent val="0"/>
          <c:showBubbleSize val="0"/>
        </c:dLbls>
        <c:gapWidth val="50"/>
        <c:axId val="115234688"/>
        <c:axId val="115236224"/>
      </c:barChart>
      <c:catAx>
        <c:axId val="115234688"/>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15236224"/>
        <c:crosses val="autoZero"/>
        <c:auto val="0"/>
        <c:lblAlgn val="ctr"/>
        <c:lblOffset val="100"/>
        <c:noMultiLvlLbl val="0"/>
      </c:catAx>
      <c:valAx>
        <c:axId val="115236224"/>
        <c:scaling>
          <c:orientation val="minMax"/>
          <c:max val="1.05"/>
          <c:min val="0"/>
        </c:scaling>
        <c:delete val="0"/>
        <c:axPos val="l"/>
        <c:numFmt formatCode="0%" sourceLinked="1"/>
        <c:majorTickMark val="none"/>
        <c:minorTickMark val="none"/>
        <c:tickLblPos val="none"/>
        <c:spPr>
          <a:noFill/>
          <a:ln>
            <a:noFill/>
          </a:ln>
        </c:spPr>
        <c:crossAx val="115234688"/>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06"/>
          <c:w val="0.96944444444444822"/>
          <c:h val="0.54541020379486649"/>
        </c:manualLayout>
      </c:layout>
      <c:barChart>
        <c:barDir val="col"/>
        <c:grouping val="clustered"/>
        <c:varyColors val="0"/>
        <c:ser>
          <c:idx val="0"/>
          <c:order val="0"/>
          <c:tx>
            <c:strRef>
              <c:f>Sheet1!$B$1</c:f>
              <c:strCache>
                <c:ptCount val="1"/>
                <c:pt idx="0">
                  <c:v>Series 1</c:v>
                </c:pt>
              </c:strCache>
            </c:strRef>
          </c:tx>
          <c:spPr>
            <a:solidFill>
              <a:srgbClr val="AC1C04"/>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Sheet1!$B$2:$B$3</c:f>
              <c:numCache>
                <c:formatCode>0%</c:formatCode>
                <c:ptCount val="2"/>
                <c:pt idx="0">
                  <c:v>0.23</c:v>
                </c:pt>
                <c:pt idx="1">
                  <c:v>0.22</c:v>
                </c:pt>
              </c:numCache>
            </c:numRef>
          </c:val>
        </c:ser>
        <c:ser>
          <c:idx val="1"/>
          <c:order val="1"/>
          <c:tx>
            <c:strRef>
              <c:f>Sheet1!$C$1</c:f>
              <c:strCache>
                <c:ptCount val="1"/>
                <c:pt idx="0">
                  <c:v>Series 2</c:v>
                </c:pt>
              </c:strCache>
            </c:strRef>
          </c:tx>
          <c:spPr>
            <a:solidFill>
              <a:srgbClr val="000076"/>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Total
</c:v>
                </c:pt>
                <c:pt idx="1">
                  <c:v>Total
</c:v>
                </c:pt>
              </c:strCache>
            </c:strRef>
          </c:cat>
          <c:val>
            <c:numRef>
              <c:f>Sheet1!$C$2:$C$3</c:f>
              <c:numCache>
                <c:formatCode>0%</c:formatCode>
                <c:ptCount val="2"/>
                <c:pt idx="0">
                  <c:v>0.59</c:v>
                </c:pt>
                <c:pt idx="1">
                  <c:v>0.62</c:v>
                </c:pt>
              </c:numCache>
            </c:numRef>
          </c:val>
        </c:ser>
        <c:dLbls>
          <c:showLegendKey val="0"/>
          <c:showVal val="0"/>
          <c:showCatName val="0"/>
          <c:showSerName val="0"/>
          <c:showPercent val="0"/>
          <c:showBubbleSize val="0"/>
        </c:dLbls>
        <c:gapWidth val="50"/>
        <c:axId val="115359744"/>
        <c:axId val="115361280"/>
      </c:barChart>
      <c:catAx>
        <c:axId val="115359744"/>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15361280"/>
        <c:crosses val="autoZero"/>
        <c:auto val="0"/>
        <c:lblAlgn val="ctr"/>
        <c:lblOffset val="100"/>
        <c:noMultiLvlLbl val="0"/>
      </c:catAx>
      <c:valAx>
        <c:axId val="115361280"/>
        <c:scaling>
          <c:orientation val="minMax"/>
          <c:max val="1.05"/>
          <c:min val="0"/>
        </c:scaling>
        <c:delete val="0"/>
        <c:axPos val="l"/>
        <c:numFmt formatCode="0%" sourceLinked="1"/>
        <c:majorTickMark val="none"/>
        <c:minorTickMark val="none"/>
        <c:tickLblPos val="none"/>
        <c:spPr>
          <a:noFill/>
          <a:ln>
            <a:noFill/>
          </a:ln>
        </c:spPr>
        <c:crossAx val="115359744"/>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56"/>
          <c:w val="0.9694444444444491"/>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24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(82%)</c:v>
                </c:pt>
                <c:pt idx="2">
                  <c:v>African-American
(6%)</c:v>
                </c:pt>
                <c:pt idx="3">
                  <c:v>Hispanic
(7%)</c:v>
                </c:pt>
                <c:pt idx="4">
                  <c:v>Urban
(26%)</c:v>
                </c:pt>
                <c:pt idx="5">
                  <c:v>Suburban
(52%)</c:v>
                </c:pt>
                <c:pt idx="6">
                  <c:v>Rural
(22%)</c:v>
                </c:pt>
              </c:strCache>
            </c:strRef>
          </c:cat>
          <c:val>
            <c:numRef>
              <c:f>Sheet1!$B$2:$B$8</c:f>
              <c:numCache>
                <c:formatCode>0%</c:formatCode>
                <c:ptCount val="7"/>
                <c:pt idx="0">
                  <c:v>0.25</c:v>
                </c:pt>
                <c:pt idx="1">
                  <c:v>0.22</c:v>
                </c:pt>
                <c:pt idx="2">
                  <c:v>0.57999999999999996</c:v>
                </c:pt>
                <c:pt idx="3">
                  <c:v>0.39</c:v>
                </c:pt>
                <c:pt idx="4">
                  <c:v>0.34</c:v>
                </c:pt>
                <c:pt idx="5">
                  <c:v>0.21</c:v>
                </c:pt>
                <c:pt idx="6">
                  <c:v>0.24</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24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(82%)</c:v>
                </c:pt>
                <c:pt idx="2">
                  <c:v>African-American
(6%)</c:v>
                </c:pt>
                <c:pt idx="3">
                  <c:v>Hispanic
(7%)</c:v>
                </c:pt>
                <c:pt idx="4">
                  <c:v>Urban
(26%)</c:v>
                </c:pt>
                <c:pt idx="5">
                  <c:v>Suburban
(52%)</c:v>
                </c:pt>
                <c:pt idx="6">
                  <c:v>Rural
(22%)</c:v>
                </c:pt>
              </c:strCache>
            </c:strRef>
          </c:cat>
          <c:val>
            <c:numRef>
              <c:f>Sheet1!$C$2:$C$8</c:f>
              <c:numCache>
                <c:formatCode>0%</c:formatCode>
                <c:ptCount val="7"/>
                <c:pt idx="0">
                  <c:v>0.47</c:v>
                </c:pt>
                <c:pt idx="1">
                  <c:v>0.5</c:v>
                </c:pt>
                <c:pt idx="2">
                  <c:v>0.19</c:v>
                </c:pt>
                <c:pt idx="3">
                  <c:v>0.31</c:v>
                </c:pt>
                <c:pt idx="4">
                  <c:v>0.37</c:v>
                </c:pt>
                <c:pt idx="5">
                  <c:v>0.48</c:v>
                </c:pt>
                <c:pt idx="6">
                  <c:v>0.56000000000000005</c:v>
                </c:pt>
              </c:numCache>
            </c:numRef>
          </c:val>
        </c:ser>
        <c:ser>
          <c:idx val="2"/>
          <c:order val="2"/>
          <c:tx>
            <c:strRef>
              <c:f>Sheet1!$D$1</c:f>
              <c:strCache>
                <c:ptCount val="1"/>
                <c:pt idx="0">
                  <c:v>Series 3</c:v>
                </c:pt>
              </c:strCache>
            </c:strRef>
          </c:tx>
          <c:spPr>
            <a:solidFill>
              <a:srgbClr val="FF6600"/>
            </a:solidFill>
            <a:ln>
              <a:solidFill>
                <a:schemeClr val="tx1"/>
              </a:solidFill>
            </a:ln>
            <a:scene3d>
              <a:camera prst="orthographicFront"/>
              <a:lightRig rig="threePt" dir="t"/>
            </a:scene3d>
            <a:sp3d>
              <a:bevelT/>
            </a:sp3d>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Sheet1!$A$2:$A$8</c:f>
              <c:strCache>
                <c:ptCount val="7"/>
                <c:pt idx="0">
                  <c:v>Total</c:v>
                </c:pt>
                <c:pt idx="1">
                  <c:v>White
(82%)</c:v>
                </c:pt>
                <c:pt idx="2">
                  <c:v>African-American
(6%)</c:v>
                </c:pt>
                <c:pt idx="3">
                  <c:v>Hispanic
(7%)</c:v>
                </c:pt>
                <c:pt idx="4">
                  <c:v>Urban
(26%)</c:v>
                </c:pt>
                <c:pt idx="5">
                  <c:v>Suburban
(52%)</c:v>
                </c:pt>
                <c:pt idx="6">
                  <c:v>Rural
(22%)</c:v>
                </c:pt>
              </c:strCache>
            </c:strRef>
          </c:cat>
          <c:val>
            <c:numRef>
              <c:f>Sheet1!$D$2:$D$8</c:f>
              <c:numCache>
                <c:formatCode>0%</c:formatCode>
                <c:ptCount val="7"/>
                <c:pt idx="0">
                  <c:v>0.28000000000000003</c:v>
                </c:pt>
                <c:pt idx="1">
                  <c:v>0.28000000000000003</c:v>
                </c:pt>
                <c:pt idx="2">
                  <c:v>0.23</c:v>
                </c:pt>
                <c:pt idx="3">
                  <c:v>0.31</c:v>
                </c:pt>
                <c:pt idx="4">
                  <c:v>0.28999999999999998</c:v>
                </c:pt>
                <c:pt idx="5">
                  <c:v>0.3</c:v>
                </c:pt>
                <c:pt idx="6">
                  <c:v>0.2</c:v>
                </c:pt>
              </c:numCache>
            </c:numRef>
          </c:val>
        </c:ser>
        <c:dLbls>
          <c:showLegendKey val="0"/>
          <c:showVal val="0"/>
          <c:showCatName val="0"/>
          <c:showSerName val="0"/>
          <c:showPercent val="0"/>
          <c:showBubbleSize val="0"/>
        </c:dLbls>
        <c:gapWidth val="50"/>
        <c:axId val="148384384"/>
        <c:axId val="148406656"/>
      </c:barChart>
      <c:catAx>
        <c:axId val="148384384"/>
        <c:scaling>
          <c:orientation val="minMax"/>
        </c:scaling>
        <c:delete val="0"/>
        <c:axPos val="b"/>
        <c:numFmt formatCode="General" sourceLinked="1"/>
        <c:majorTickMark val="none"/>
        <c:minorTickMark val="none"/>
        <c:tickLblPos val="nextTo"/>
        <c:spPr>
          <a:noFill/>
          <a:ln>
            <a:noFill/>
          </a:ln>
        </c:spPr>
        <c:txPr>
          <a:bodyPr/>
          <a:lstStyle/>
          <a:p>
            <a:pPr>
              <a:defRPr sz="1200" b="1">
                <a:latin typeface="Arial" pitchFamily="34" charset="0"/>
                <a:cs typeface="Arial" pitchFamily="34" charset="0"/>
              </a:defRPr>
            </a:pPr>
            <a:endParaRPr lang="en-US"/>
          </a:p>
        </c:txPr>
        <c:crossAx val="148406656"/>
        <c:crosses val="autoZero"/>
        <c:auto val="0"/>
        <c:lblAlgn val="ctr"/>
        <c:lblOffset val="100"/>
        <c:noMultiLvlLbl val="0"/>
      </c:catAx>
      <c:valAx>
        <c:axId val="148406656"/>
        <c:scaling>
          <c:orientation val="minMax"/>
          <c:max val="1.05"/>
          <c:min val="0"/>
        </c:scaling>
        <c:delete val="0"/>
        <c:axPos val="l"/>
        <c:numFmt formatCode="0%" sourceLinked="1"/>
        <c:majorTickMark val="none"/>
        <c:minorTickMark val="none"/>
        <c:tickLblPos val="none"/>
        <c:spPr>
          <a:noFill/>
          <a:ln>
            <a:noFill/>
          </a:ln>
        </c:spPr>
        <c:crossAx val="148384384"/>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91E-2"/>
          <c:y val="0.33565902342288284"/>
          <c:w val="0.96944444444444777"/>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Sheet1!$B$2</c:f>
              <c:numCache>
                <c:formatCode>0%</c:formatCode>
                <c:ptCount val="1"/>
                <c:pt idx="0">
                  <c:v>0.82</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0.03</c:v>
                </c:pt>
              </c:numCache>
            </c:numRef>
          </c:val>
        </c:ser>
        <c:dLbls>
          <c:showLegendKey val="0"/>
          <c:showVal val="0"/>
          <c:showCatName val="0"/>
          <c:showSerName val="0"/>
          <c:showPercent val="0"/>
          <c:showBubbleSize val="0"/>
        </c:dLbls>
        <c:gapWidth val="50"/>
        <c:axId val="148535168"/>
        <c:axId val="148536704"/>
      </c:barChart>
      <c:catAx>
        <c:axId val="148535168"/>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148536704"/>
        <c:crosses val="autoZero"/>
        <c:auto val="0"/>
        <c:lblAlgn val="ctr"/>
        <c:lblOffset val="100"/>
        <c:noMultiLvlLbl val="0"/>
      </c:catAx>
      <c:valAx>
        <c:axId val="148536704"/>
        <c:scaling>
          <c:orientation val="minMax"/>
          <c:max val="1.05"/>
          <c:min val="0"/>
        </c:scaling>
        <c:delete val="0"/>
        <c:axPos val="l"/>
        <c:numFmt formatCode="0%" sourceLinked="1"/>
        <c:majorTickMark val="none"/>
        <c:minorTickMark val="none"/>
        <c:tickLblPos val="none"/>
        <c:spPr>
          <a:noFill/>
          <a:ln>
            <a:noFill/>
          </a:ln>
        </c:spPr>
        <c:crossAx val="148535168"/>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56"/>
          <c:w val="0.9694444444444491"/>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(70%)</c:v>
                </c:pt>
                <c:pt idx="2">
                  <c:v>African-American
(14%)</c:v>
                </c:pt>
                <c:pt idx="3">
                  <c:v>Hispanic
(11%)</c:v>
                </c:pt>
                <c:pt idx="4">
                  <c:v>Urban
(35%)</c:v>
                </c:pt>
                <c:pt idx="5">
                  <c:v>Suburban
(44%)</c:v>
                </c:pt>
                <c:pt idx="6">
                  <c:v>Rural
(21%)</c:v>
                </c:pt>
              </c:strCache>
            </c:strRef>
          </c:cat>
          <c:val>
            <c:numRef>
              <c:f>Sheet1!$B$2:$B$8</c:f>
              <c:numCache>
                <c:formatCode>0%</c:formatCode>
                <c:ptCount val="7"/>
                <c:pt idx="0">
                  <c:v>0.79</c:v>
                </c:pt>
                <c:pt idx="1">
                  <c:v>0.79</c:v>
                </c:pt>
                <c:pt idx="2">
                  <c:v>0.7</c:v>
                </c:pt>
                <c:pt idx="3">
                  <c:v>0.81</c:v>
                </c:pt>
                <c:pt idx="4">
                  <c:v>0.76</c:v>
                </c:pt>
                <c:pt idx="5">
                  <c:v>0.79</c:v>
                </c:pt>
                <c:pt idx="6">
                  <c:v>0.82</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(70%)</c:v>
                </c:pt>
                <c:pt idx="2">
                  <c:v>African-American
(14%)</c:v>
                </c:pt>
                <c:pt idx="3">
                  <c:v>Hispanic
(11%)</c:v>
                </c:pt>
                <c:pt idx="4">
                  <c:v>Urban
(35%)</c:v>
                </c:pt>
                <c:pt idx="5">
                  <c:v>Suburban
(44%)</c:v>
                </c:pt>
                <c:pt idx="6">
                  <c:v>Rural
(21%)</c:v>
                </c:pt>
              </c:strCache>
            </c:strRef>
          </c:cat>
          <c:val>
            <c:numRef>
              <c:f>Sheet1!$C$2:$C$8</c:f>
              <c:numCache>
                <c:formatCode>0%</c:formatCode>
                <c:ptCount val="7"/>
                <c:pt idx="0">
                  <c:v>0.04</c:v>
                </c:pt>
                <c:pt idx="1">
                  <c:v>0.04</c:v>
                </c:pt>
                <c:pt idx="2">
                  <c:v>0.04</c:v>
                </c:pt>
                <c:pt idx="3">
                  <c:v>0</c:v>
                </c:pt>
                <c:pt idx="4">
                  <c:v>0.04</c:v>
                </c:pt>
                <c:pt idx="5">
                  <c:v>0.03</c:v>
                </c:pt>
                <c:pt idx="6">
                  <c:v>0.04</c:v>
                </c:pt>
              </c:numCache>
            </c:numRef>
          </c:val>
        </c:ser>
        <c:dLbls>
          <c:showLegendKey val="0"/>
          <c:showVal val="0"/>
          <c:showCatName val="0"/>
          <c:showSerName val="0"/>
          <c:showPercent val="0"/>
          <c:showBubbleSize val="0"/>
        </c:dLbls>
        <c:gapWidth val="50"/>
        <c:axId val="148615552"/>
        <c:axId val="148617088"/>
      </c:barChart>
      <c:catAx>
        <c:axId val="148615552"/>
        <c:scaling>
          <c:orientation val="minMax"/>
        </c:scaling>
        <c:delete val="0"/>
        <c:axPos val="b"/>
        <c:numFmt formatCode="General" sourceLinked="1"/>
        <c:majorTickMark val="none"/>
        <c:minorTickMark val="none"/>
        <c:tickLblPos val="nextTo"/>
        <c:spPr>
          <a:noFill/>
          <a:ln>
            <a:noFill/>
          </a:ln>
        </c:spPr>
        <c:txPr>
          <a:bodyPr/>
          <a:lstStyle/>
          <a:p>
            <a:pPr>
              <a:defRPr sz="1200" b="1">
                <a:latin typeface="Arial" pitchFamily="34" charset="0"/>
                <a:cs typeface="Arial" pitchFamily="34" charset="0"/>
              </a:defRPr>
            </a:pPr>
            <a:endParaRPr lang="en-US"/>
          </a:p>
        </c:txPr>
        <c:crossAx val="148617088"/>
        <c:crosses val="autoZero"/>
        <c:auto val="0"/>
        <c:lblAlgn val="ctr"/>
        <c:lblOffset val="100"/>
        <c:noMultiLvlLbl val="0"/>
      </c:catAx>
      <c:valAx>
        <c:axId val="148617088"/>
        <c:scaling>
          <c:orientation val="minMax"/>
          <c:max val="1.05"/>
          <c:min val="0"/>
        </c:scaling>
        <c:delete val="0"/>
        <c:axPos val="l"/>
        <c:numFmt formatCode="0%" sourceLinked="1"/>
        <c:majorTickMark val="none"/>
        <c:minorTickMark val="none"/>
        <c:tickLblPos val="none"/>
        <c:spPr>
          <a:noFill/>
          <a:ln>
            <a:noFill/>
          </a:ln>
        </c:spPr>
        <c:crossAx val="14861555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56"/>
          <c:w val="0.9694444444444491"/>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(70%)</c:v>
                </c:pt>
                <c:pt idx="2">
                  <c:v>African-American
(14%)</c:v>
                </c:pt>
                <c:pt idx="3">
                  <c:v>Hispanic
(11%)</c:v>
                </c:pt>
                <c:pt idx="4">
                  <c:v>Urban
(35%)</c:v>
                </c:pt>
                <c:pt idx="5">
                  <c:v>Suburban
(44%)</c:v>
                </c:pt>
                <c:pt idx="6">
                  <c:v>Rural
(21%)</c:v>
                </c:pt>
              </c:strCache>
            </c:strRef>
          </c:cat>
          <c:val>
            <c:numRef>
              <c:f>Sheet1!$B$2:$B$8</c:f>
              <c:numCache>
                <c:formatCode>0%</c:formatCode>
                <c:ptCount val="7"/>
                <c:pt idx="0">
                  <c:v>0.81</c:v>
                </c:pt>
                <c:pt idx="1">
                  <c:v>0.78</c:v>
                </c:pt>
                <c:pt idx="2">
                  <c:v>0.79</c:v>
                </c:pt>
                <c:pt idx="3">
                  <c:v>1</c:v>
                </c:pt>
                <c:pt idx="4">
                  <c:v>0.74</c:v>
                </c:pt>
                <c:pt idx="5">
                  <c:v>0.85</c:v>
                </c:pt>
                <c:pt idx="6">
                  <c:v>0.84</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(70%)</c:v>
                </c:pt>
                <c:pt idx="2">
                  <c:v>African-American
(14%)</c:v>
                </c:pt>
                <c:pt idx="3">
                  <c:v>Hispanic
(11%)</c:v>
                </c:pt>
                <c:pt idx="4">
                  <c:v>Urban
(35%)</c:v>
                </c:pt>
                <c:pt idx="5">
                  <c:v>Suburban
(44%)</c:v>
                </c:pt>
                <c:pt idx="6">
                  <c:v>Rural
(21%)</c:v>
                </c:pt>
              </c:strCache>
            </c:strRef>
          </c:cat>
          <c:val>
            <c:numRef>
              <c:f>Sheet1!$C$2:$C$8</c:f>
              <c:numCache>
                <c:formatCode>0%</c:formatCode>
                <c:ptCount val="7"/>
                <c:pt idx="0">
                  <c:v>0.08</c:v>
                </c:pt>
                <c:pt idx="1">
                  <c:v>0.1</c:v>
                </c:pt>
                <c:pt idx="2">
                  <c:v>0.04</c:v>
                </c:pt>
                <c:pt idx="3">
                  <c:v>0</c:v>
                </c:pt>
                <c:pt idx="4">
                  <c:v>0.14000000000000001</c:v>
                </c:pt>
                <c:pt idx="5">
                  <c:v>0.04</c:v>
                </c:pt>
                <c:pt idx="6">
                  <c:v>7.0000000000000007E-2</c:v>
                </c:pt>
              </c:numCache>
            </c:numRef>
          </c:val>
        </c:ser>
        <c:dLbls>
          <c:showLegendKey val="0"/>
          <c:showVal val="0"/>
          <c:showCatName val="0"/>
          <c:showSerName val="0"/>
          <c:showPercent val="0"/>
          <c:showBubbleSize val="0"/>
        </c:dLbls>
        <c:gapWidth val="50"/>
        <c:axId val="163411072"/>
        <c:axId val="163412608"/>
      </c:barChart>
      <c:catAx>
        <c:axId val="163411072"/>
        <c:scaling>
          <c:orientation val="minMax"/>
        </c:scaling>
        <c:delete val="0"/>
        <c:axPos val="b"/>
        <c:numFmt formatCode="General" sourceLinked="1"/>
        <c:majorTickMark val="none"/>
        <c:minorTickMark val="none"/>
        <c:tickLblPos val="nextTo"/>
        <c:spPr>
          <a:noFill/>
          <a:ln>
            <a:noFill/>
          </a:ln>
        </c:spPr>
        <c:txPr>
          <a:bodyPr/>
          <a:lstStyle/>
          <a:p>
            <a:pPr>
              <a:defRPr sz="1200" b="1">
                <a:latin typeface="Arial" pitchFamily="34" charset="0"/>
                <a:cs typeface="Arial" pitchFamily="34" charset="0"/>
              </a:defRPr>
            </a:pPr>
            <a:endParaRPr lang="en-US"/>
          </a:p>
        </c:txPr>
        <c:crossAx val="163412608"/>
        <c:crosses val="autoZero"/>
        <c:auto val="0"/>
        <c:lblAlgn val="ctr"/>
        <c:lblOffset val="100"/>
        <c:noMultiLvlLbl val="0"/>
      </c:catAx>
      <c:valAx>
        <c:axId val="163412608"/>
        <c:scaling>
          <c:orientation val="minMax"/>
          <c:max val="1.05"/>
          <c:min val="0"/>
        </c:scaling>
        <c:delete val="0"/>
        <c:axPos val="l"/>
        <c:numFmt formatCode="0%" sourceLinked="1"/>
        <c:majorTickMark val="none"/>
        <c:minorTickMark val="none"/>
        <c:tickLblPos val="none"/>
        <c:spPr>
          <a:noFill/>
          <a:ln>
            <a:noFill/>
          </a:ln>
        </c:spPr>
        <c:crossAx val="16341107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56"/>
          <c:w val="0.9694444444444491"/>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24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(70%)</c:v>
                </c:pt>
                <c:pt idx="2">
                  <c:v>African-American
(14%)</c:v>
                </c:pt>
                <c:pt idx="3">
                  <c:v>Hispanic
(11%)</c:v>
                </c:pt>
                <c:pt idx="4">
                  <c:v>Urban
(35%)</c:v>
                </c:pt>
                <c:pt idx="5">
                  <c:v>Suburban
(44%)</c:v>
                </c:pt>
                <c:pt idx="6">
                  <c:v>Rural
(21%)</c:v>
                </c:pt>
              </c:strCache>
            </c:strRef>
          </c:cat>
          <c:val>
            <c:numRef>
              <c:f>Sheet1!$B$2:$B$8</c:f>
              <c:numCache>
                <c:formatCode>0%</c:formatCode>
                <c:ptCount val="7"/>
                <c:pt idx="0">
                  <c:v>0.46</c:v>
                </c:pt>
                <c:pt idx="1">
                  <c:v>0.41</c:v>
                </c:pt>
                <c:pt idx="2">
                  <c:v>0.53</c:v>
                </c:pt>
                <c:pt idx="3">
                  <c:v>0.65</c:v>
                </c:pt>
                <c:pt idx="4">
                  <c:v>0.55000000000000004</c:v>
                </c:pt>
                <c:pt idx="5">
                  <c:v>0.33</c:v>
                </c:pt>
                <c:pt idx="6">
                  <c:v>0.6</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24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Total</c:v>
                </c:pt>
                <c:pt idx="1">
                  <c:v>White
(70%)</c:v>
                </c:pt>
                <c:pt idx="2">
                  <c:v>African-American
(14%)</c:v>
                </c:pt>
                <c:pt idx="3">
                  <c:v>Hispanic
(11%)</c:v>
                </c:pt>
                <c:pt idx="4">
                  <c:v>Urban
(35%)</c:v>
                </c:pt>
                <c:pt idx="5">
                  <c:v>Suburban
(44%)</c:v>
                </c:pt>
                <c:pt idx="6">
                  <c:v>Rural
(21%)</c:v>
                </c:pt>
              </c:strCache>
            </c:strRef>
          </c:cat>
          <c:val>
            <c:numRef>
              <c:f>Sheet1!$C$2:$C$8</c:f>
              <c:numCache>
                <c:formatCode>0%</c:formatCode>
                <c:ptCount val="7"/>
                <c:pt idx="0">
                  <c:v>0.38</c:v>
                </c:pt>
                <c:pt idx="1">
                  <c:v>0.4</c:v>
                </c:pt>
                <c:pt idx="2">
                  <c:v>0.33</c:v>
                </c:pt>
                <c:pt idx="3">
                  <c:v>0.35</c:v>
                </c:pt>
                <c:pt idx="4">
                  <c:v>0.33</c:v>
                </c:pt>
                <c:pt idx="5">
                  <c:v>0.45</c:v>
                </c:pt>
                <c:pt idx="6">
                  <c:v>0.28999999999999998</c:v>
                </c:pt>
              </c:numCache>
            </c:numRef>
          </c:val>
        </c:ser>
        <c:ser>
          <c:idx val="2"/>
          <c:order val="2"/>
          <c:tx>
            <c:strRef>
              <c:f>Sheet1!$D$1</c:f>
              <c:strCache>
                <c:ptCount val="1"/>
                <c:pt idx="0">
                  <c:v>Series 3</c:v>
                </c:pt>
              </c:strCache>
            </c:strRef>
          </c:tx>
          <c:spPr>
            <a:solidFill>
              <a:srgbClr val="FF6600"/>
            </a:solidFill>
            <a:ln>
              <a:solidFill>
                <a:schemeClr val="tx1"/>
              </a:solidFill>
            </a:ln>
            <a:scene3d>
              <a:camera prst="orthographicFront"/>
              <a:lightRig rig="threePt" dir="t"/>
            </a:scene3d>
            <a:sp3d>
              <a:bevelT/>
            </a:sp3d>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Sheet1!$A$2:$A$8</c:f>
              <c:strCache>
                <c:ptCount val="7"/>
                <c:pt idx="0">
                  <c:v>Total</c:v>
                </c:pt>
                <c:pt idx="1">
                  <c:v>White
(70%)</c:v>
                </c:pt>
                <c:pt idx="2">
                  <c:v>African-American
(14%)</c:v>
                </c:pt>
                <c:pt idx="3">
                  <c:v>Hispanic
(11%)</c:v>
                </c:pt>
                <c:pt idx="4">
                  <c:v>Urban
(35%)</c:v>
                </c:pt>
                <c:pt idx="5">
                  <c:v>Suburban
(44%)</c:v>
                </c:pt>
                <c:pt idx="6">
                  <c:v>Rural
(21%)</c:v>
                </c:pt>
              </c:strCache>
            </c:strRef>
          </c:cat>
          <c:val>
            <c:numRef>
              <c:f>Sheet1!$D$2:$D$8</c:f>
              <c:numCache>
                <c:formatCode>0%</c:formatCode>
                <c:ptCount val="7"/>
                <c:pt idx="0">
                  <c:v>0.16</c:v>
                </c:pt>
                <c:pt idx="1">
                  <c:v>0.19</c:v>
                </c:pt>
                <c:pt idx="2">
                  <c:v>0.13</c:v>
                </c:pt>
                <c:pt idx="3">
                  <c:v>0</c:v>
                </c:pt>
                <c:pt idx="4">
                  <c:v>0.12</c:v>
                </c:pt>
                <c:pt idx="5">
                  <c:v>0.22</c:v>
                </c:pt>
                <c:pt idx="6">
                  <c:v>0.1</c:v>
                </c:pt>
              </c:numCache>
            </c:numRef>
          </c:val>
        </c:ser>
        <c:dLbls>
          <c:showLegendKey val="0"/>
          <c:showVal val="0"/>
          <c:showCatName val="0"/>
          <c:showSerName val="0"/>
          <c:showPercent val="0"/>
          <c:showBubbleSize val="0"/>
        </c:dLbls>
        <c:gapWidth val="50"/>
        <c:axId val="163249152"/>
        <c:axId val="163250944"/>
      </c:barChart>
      <c:catAx>
        <c:axId val="163249152"/>
        <c:scaling>
          <c:orientation val="minMax"/>
        </c:scaling>
        <c:delete val="0"/>
        <c:axPos val="b"/>
        <c:numFmt formatCode="General" sourceLinked="1"/>
        <c:majorTickMark val="none"/>
        <c:minorTickMark val="none"/>
        <c:tickLblPos val="nextTo"/>
        <c:spPr>
          <a:noFill/>
          <a:ln>
            <a:noFill/>
          </a:ln>
        </c:spPr>
        <c:txPr>
          <a:bodyPr/>
          <a:lstStyle/>
          <a:p>
            <a:pPr>
              <a:defRPr sz="1200" b="1">
                <a:latin typeface="Arial" pitchFamily="34" charset="0"/>
                <a:cs typeface="Arial" pitchFamily="34" charset="0"/>
              </a:defRPr>
            </a:pPr>
            <a:endParaRPr lang="en-US"/>
          </a:p>
        </c:txPr>
        <c:crossAx val="163250944"/>
        <c:crosses val="autoZero"/>
        <c:auto val="0"/>
        <c:lblAlgn val="ctr"/>
        <c:lblOffset val="100"/>
        <c:noMultiLvlLbl val="0"/>
      </c:catAx>
      <c:valAx>
        <c:axId val="163250944"/>
        <c:scaling>
          <c:orientation val="minMax"/>
          <c:max val="1.05"/>
          <c:min val="0"/>
        </c:scaling>
        <c:delete val="0"/>
        <c:axPos val="l"/>
        <c:numFmt formatCode="0%" sourceLinked="1"/>
        <c:majorTickMark val="none"/>
        <c:minorTickMark val="none"/>
        <c:tickLblPos val="none"/>
        <c:spPr>
          <a:noFill/>
          <a:ln>
            <a:noFill/>
          </a:ln>
        </c:spPr>
        <c:crossAx val="163249152"/>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9E-2"/>
          <c:y val="0.33565902342288334"/>
          <c:w val="0.96944444444444866"/>
          <c:h val="0.54541020379486649"/>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&lt;5 Years
(18%)</c:v>
                </c:pt>
                <c:pt idx="1">
                  <c:v>5-10 Years
(21%)</c:v>
                </c:pt>
                <c:pt idx="2">
                  <c:v>10-20 Years
(34%)</c:v>
                </c:pt>
                <c:pt idx="3">
                  <c:v>20+ Years
(27%)</c:v>
                </c:pt>
              </c:strCache>
            </c:strRef>
          </c:cat>
          <c:val>
            <c:numRef>
              <c:f>Sheet1!$B$2:$B$5</c:f>
              <c:numCache>
                <c:formatCode>0%</c:formatCode>
                <c:ptCount val="4"/>
                <c:pt idx="0">
                  <c:v>0.34</c:v>
                </c:pt>
                <c:pt idx="1">
                  <c:v>0.27</c:v>
                </c:pt>
                <c:pt idx="2">
                  <c:v>0.28000000000000003</c:v>
                </c:pt>
                <c:pt idx="3">
                  <c:v>0.34</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30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&lt;5 Years
(18%)</c:v>
                </c:pt>
                <c:pt idx="1">
                  <c:v>5-10 Years
(21%)</c:v>
                </c:pt>
                <c:pt idx="2">
                  <c:v>10-20 Years
(34%)</c:v>
                </c:pt>
                <c:pt idx="3">
                  <c:v>20+ Years
(27%)</c:v>
                </c:pt>
              </c:strCache>
            </c:strRef>
          </c:cat>
          <c:val>
            <c:numRef>
              <c:f>Sheet1!$C$2:$C$5</c:f>
              <c:numCache>
                <c:formatCode>0%</c:formatCode>
                <c:ptCount val="4"/>
                <c:pt idx="0">
                  <c:v>0.31</c:v>
                </c:pt>
                <c:pt idx="1">
                  <c:v>0.38</c:v>
                </c:pt>
                <c:pt idx="2">
                  <c:v>0.43</c:v>
                </c:pt>
                <c:pt idx="3">
                  <c:v>0.36</c:v>
                </c:pt>
              </c:numCache>
            </c:numRef>
          </c:val>
        </c:ser>
        <c:ser>
          <c:idx val="2"/>
          <c:order val="2"/>
          <c:tx>
            <c:strRef>
              <c:f>Sheet1!$D$1</c:f>
              <c:strCache>
                <c:ptCount val="1"/>
                <c:pt idx="0">
                  <c:v>Series 3</c:v>
                </c:pt>
              </c:strCache>
            </c:strRef>
          </c:tx>
          <c:spPr>
            <a:solidFill>
              <a:srgbClr val="FF6600"/>
            </a:solidFill>
            <a:ln>
              <a:solidFill>
                <a:schemeClr val="tx1"/>
              </a:solidFill>
            </a:ln>
            <a:scene3d>
              <a:camera prst="orthographicFront"/>
              <a:lightRig rig="threePt" dir="t"/>
            </a:scene3d>
            <a:sp3d>
              <a:bevelT w="190500" h="38100"/>
            </a:sp3d>
          </c:spPr>
          <c:invertIfNegative val="0"/>
          <c:dLbls>
            <c:dLbl>
              <c:idx val="0"/>
              <c:layout>
                <c:manualLayout>
                  <c:x val="1.0073143707444428E-16"/>
                  <c:y val="9.5124844242431197E-3"/>
                </c:manualLayout>
              </c:layout>
              <c:showLegendKey val="0"/>
              <c:showVal val="1"/>
              <c:showCatName val="0"/>
              <c:showSerName val="0"/>
              <c:showPercent val="0"/>
              <c:showBubbleSize val="0"/>
            </c:dLbl>
            <c:dLbl>
              <c:idx val="1"/>
              <c:layout>
                <c:manualLayout>
                  <c:x val="-5.0365718537222002E-17"/>
                  <c:y val="7.6099875393944886E-3"/>
                </c:manualLayout>
              </c:layout>
              <c:showLegendKey val="0"/>
              <c:showVal val="1"/>
              <c:showCatName val="0"/>
              <c:showSerName val="0"/>
              <c:showPercent val="0"/>
              <c:showBubbleSize val="0"/>
            </c:dLbl>
            <c:dLbl>
              <c:idx val="2"/>
              <c:layout>
                <c:manualLayout>
                  <c:x val="0"/>
                  <c:y val="9.5124844242430971E-3"/>
                </c:manualLayout>
              </c:layout>
              <c:showLegendKey val="0"/>
              <c:showVal val="1"/>
              <c:showCatName val="0"/>
              <c:showSerName val="0"/>
              <c:showPercent val="0"/>
              <c:showBubbleSize val="0"/>
            </c:dLbl>
            <c:dLbl>
              <c:idx val="3"/>
              <c:layout>
                <c:manualLayout>
                  <c:x val="0"/>
                  <c:y val="7.6099875393944886E-3"/>
                </c:manualLayout>
              </c:layout>
              <c:showLegendKey val="0"/>
              <c:showVal val="1"/>
              <c:showCatName val="0"/>
              <c:showSerName val="0"/>
              <c:showPercent val="0"/>
              <c:showBubbleSize val="0"/>
            </c:dLbl>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&lt;5 Years
(18%)</c:v>
                </c:pt>
                <c:pt idx="1">
                  <c:v>5-10 Years
(21%)</c:v>
                </c:pt>
                <c:pt idx="2">
                  <c:v>10-20 Years
(34%)</c:v>
                </c:pt>
                <c:pt idx="3">
                  <c:v>20+ Years
(27%)</c:v>
                </c:pt>
              </c:strCache>
            </c:strRef>
          </c:cat>
          <c:val>
            <c:numRef>
              <c:f>Sheet1!$D$2:$D$5</c:f>
              <c:numCache>
                <c:formatCode>0%</c:formatCode>
                <c:ptCount val="4"/>
                <c:pt idx="0">
                  <c:v>0.3</c:v>
                </c:pt>
                <c:pt idx="1">
                  <c:v>0.33</c:v>
                </c:pt>
                <c:pt idx="2">
                  <c:v>0.26</c:v>
                </c:pt>
                <c:pt idx="3">
                  <c:v>0.28000000000000003</c:v>
                </c:pt>
              </c:numCache>
            </c:numRef>
          </c:val>
        </c:ser>
        <c:dLbls>
          <c:showLegendKey val="0"/>
          <c:showVal val="0"/>
          <c:showCatName val="0"/>
          <c:showSerName val="0"/>
          <c:showPercent val="0"/>
          <c:showBubbleSize val="0"/>
        </c:dLbls>
        <c:gapWidth val="50"/>
        <c:axId val="6966656"/>
        <c:axId val="6988928"/>
      </c:barChart>
      <c:catAx>
        <c:axId val="6966656"/>
        <c:scaling>
          <c:orientation val="minMax"/>
        </c:scaling>
        <c:delete val="0"/>
        <c:axPos val="b"/>
        <c:numFmt formatCode="General" sourceLinked="1"/>
        <c:majorTickMark val="none"/>
        <c:minorTickMark val="none"/>
        <c:tickLblPos val="nextTo"/>
        <c:spPr>
          <a:noFill/>
          <a:ln>
            <a:noFill/>
          </a:ln>
        </c:spPr>
        <c:txPr>
          <a:bodyPr/>
          <a:lstStyle/>
          <a:p>
            <a:pPr>
              <a:defRPr sz="1600" b="1">
                <a:latin typeface="Arial" pitchFamily="34" charset="0"/>
                <a:cs typeface="Arial" pitchFamily="34" charset="0"/>
              </a:defRPr>
            </a:pPr>
            <a:endParaRPr lang="en-US"/>
          </a:p>
        </c:txPr>
        <c:crossAx val="6988928"/>
        <c:crosses val="autoZero"/>
        <c:auto val="0"/>
        <c:lblAlgn val="ctr"/>
        <c:lblOffset val="100"/>
        <c:noMultiLvlLbl val="0"/>
      </c:catAx>
      <c:valAx>
        <c:axId val="6988928"/>
        <c:scaling>
          <c:orientation val="minMax"/>
          <c:max val="1.05"/>
          <c:min val="0"/>
        </c:scaling>
        <c:delete val="0"/>
        <c:axPos val="l"/>
        <c:numFmt formatCode="0%" sourceLinked="1"/>
        <c:majorTickMark val="none"/>
        <c:minorTickMark val="none"/>
        <c:tickLblPos val="none"/>
        <c:spPr>
          <a:noFill/>
          <a:ln>
            <a:noFill/>
          </a:ln>
        </c:spPr>
        <c:crossAx val="6966656"/>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695902985389E-2"/>
          <c:y val="4.7659990529362326E-3"/>
          <c:w val="0.96944444444444955"/>
          <c:h val="0.8486910980281408"/>
        </c:manualLayout>
      </c:layout>
      <c:barChart>
        <c:barDir val="col"/>
        <c:grouping val="clustered"/>
        <c:varyColors val="0"/>
        <c:ser>
          <c:idx val="0"/>
          <c:order val="0"/>
          <c:tx>
            <c:strRef>
              <c:f>Sheet1!$B$1</c:f>
              <c:strCache>
                <c:ptCount val="1"/>
                <c:pt idx="0">
                  <c:v>Series 1</c:v>
                </c:pt>
              </c:strCache>
            </c:strRef>
          </c:tx>
          <c:spPr>
            <a:solidFill>
              <a:srgbClr val="000076"/>
            </a:solidFill>
            <a:ln w="12700">
              <a:solidFill>
                <a:prstClr val="black"/>
              </a:solidFill>
            </a:ln>
            <a:scene3d>
              <a:camera prst="orthographicFront"/>
              <a:lightRig rig="balanced" dir="t">
                <a:rot lat="0" lon="0" rev="8700000"/>
              </a:lightRig>
            </a:scene3d>
            <a:sp3d>
              <a:bevelT w="190500" h="38100"/>
            </a:sp3d>
          </c:spPr>
          <c:invertIfNegative val="0"/>
          <c:dLbls>
            <c:numFmt formatCode="0%" sourceLinked="0"/>
            <c:spPr>
              <a:scene3d>
                <a:camera prst="orthographicFront"/>
                <a:lightRig rig="threePt" dir="t"/>
              </a:scene3d>
              <a:sp3d>
                <a:bevelB/>
              </a:sp3d>
            </c:spPr>
            <c:txPr>
              <a:bodyPr rot="0" anchor="b" anchorCtr="1"/>
              <a:lstStyle/>
              <a:p>
                <a:pPr>
                  <a:defRPr sz="22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Northeast
(22%)</c:v>
                </c:pt>
                <c:pt idx="1">
                  <c:v>South
(38%)</c:v>
                </c:pt>
                <c:pt idx="2">
                  <c:v>Midwest
(22%)</c:v>
                </c:pt>
                <c:pt idx="3">
                  <c:v>West
(18%)</c:v>
                </c:pt>
              </c:strCache>
            </c:strRef>
          </c:cat>
          <c:val>
            <c:numRef>
              <c:f>Sheet1!$B$2:$B$5</c:f>
              <c:numCache>
                <c:formatCode>0%</c:formatCode>
                <c:ptCount val="4"/>
                <c:pt idx="0">
                  <c:v>0.24</c:v>
                </c:pt>
                <c:pt idx="1">
                  <c:v>0.32</c:v>
                </c:pt>
                <c:pt idx="2">
                  <c:v>0.28999999999999998</c:v>
                </c:pt>
                <c:pt idx="3">
                  <c:v>0.37</c:v>
                </c:pt>
              </c:numCache>
            </c:numRef>
          </c:val>
        </c:ser>
        <c:ser>
          <c:idx val="1"/>
          <c:order val="1"/>
          <c:tx>
            <c:strRef>
              <c:f>Sheet1!$C$1</c:f>
              <c:strCache>
                <c:ptCount val="1"/>
                <c:pt idx="0">
                  <c:v>Series 2</c:v>
                </c:pt>
              </c:strCache>
            </c:strRef>
          </c:tx>
          <c:spPr>
            <a:solidFill>
              <a:srgbClr val="AC1C04"/>
            </a:solidFill>
            <a:ln w="12700">
              <a:solidFill>
                <a:schemeClr val="tx1"/>
              </a:solidFill>
            </a:ln>
            <a:scene3d>
              <a:camera prst="orthographicFront"/>
              <a:lightRig rig="balanced" dir="t">
                <a:rot lat="0" lon="0" rev="8700000"/>
              </a:lightRig>
            </a:scene3d>
            <a:sp3d>
              <a:bevelT w="190500" h="38100"/>
            </a:sp3d>
          </c:spPr>
          <c:invertIfNegative val="0"/>
          <c:dLbls>
            <c:numFmt formatCode="0%" sourceLinked="0"/>
            <c:txPr>
              <a:bodyPr/>
              <a:lstStyle/>
              <a:p>
                <a:pPr>
                  <a:defRPr sz="2200" b="1" baseline="-24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Northeast
(22%)</c:v>
                </c:pt>
                <c:pt idx="1">
                  <c:v>South
(38%)</c:v>
                </c:pt>
                <c:pt idx="2">
                  <c:v>Midwest
(22%)</c:v>
                </c:pt>
                <c:pt idx="3">
                  <c:v>West
(18%)</c:v>
                </c:pt>
              </c:strCache>
            </c:strRef>
          </c:cat>
          <c:val>
            <c:numRef>
              <c:f>Sheet1!$C$2:$C$5</c:f>
              <c:numCache>
                <c:formatCode>0%</c:formatCode>
                <c:ptCount val="4"/>
                <c:pt idx="0">
                  <c:v>0.46</c:v>
                </c:pt>
                <c:pt idx="1">
                  <c:v>0.37</c:v>
                </c:pt>
                <c:pt idx="2">
                  <c:v>0.36</c:v>
                </c:pt>
                <c:pt idx="3">
                  <c:v>0.33</c:v>
                </c:pt>
              </c:numCache>
            </c:numRef>
          </c:val>
        </c:ser>
        <c:ser>
          <c:idx val="2"/>
          <c:order val="2"/>
          <c:tx>
            <c:strRef>
              <c:f>Sheet1!$D$1</c:f>
              <c:strCache>
                <c:ptCount val="1"/>
                <c:pt idx="0">
                  <c:v>Series 3</c:v>
                </c:pt>
              </c:strCache>
            </c:strRef>
          </c:tx>
          <c:spPr>
            <a:solidFill>
              <a:srgbClr val="FF6600"/>
            </a:solidFill>
            <a:ln>
              <a:solidFill>
                <a:schemeClr val="tx1"/>
              </a:solidFill>
            </a:ln>
            <a:scene3d>
              <a:camera prst="orthographicFront"/>
              <a:lightRig rig="threePt" dir="t"/>
            </a:scene3d>
            <a:sp3d>
              <a:bevelT/>
            </a:sp3d>
          </c:spPr>
          <c:invertIfNegative val="0"/>
          <c:dLbls>
            <c:txPr>
              <a:bodyPr/>
              <a:lstStyle/>
              <a:p>
                <a:pPr>
                  <a:defRPr sz="1400" b="1" i="0"/>
                </a:pPr>
                <a:endParaRPr lang="en-US"/>
              </a:p>
            </c:txPr>
            <c:showLegendKey val="0"/>
            <c:showVal val="1"/>
            <c:showCatName val="0"/>
            <c:showSerName val="0"/>
            <c:showPercent val="0"/>
            <c:showBubbleSize val="0"/>
            <c:showLeaderLines val="0"/>
          </c:dLbls>
          <c:cat>
            <c:strRef>
              <c:f>Sheet1!$A$2:$A$5</c:f>
              <c:strCache>
                <c:ptCount val="4"/>
                <c:pt idx="0">
                  <c:v>Northeast
(22%)</c:v>
                </c:pt>
                <c:pt idx="1">
                  <c:v>South
(38%)</c:v>
                </c:pt>
                <c:pt idx="2">
                  <c:v>Midwest
(22%)</c:v>
                </c:pt>
                <c:pt idx="3">
                  <c:v>West
(18%)</c:v>
                </c:pt>
              </c:strCache>
            </c:strRef>
          </c:cat>
          <c:val>
            <c:numRef>
              <c:f>Sheet1!$D$2:$D$5</c:f>
              <c:numCache>
                <c:formatCode>0%</c:formatCode>
                <c:ptCount val="4"/>
                <c:pt idx="0">
                  <c:v>0.27</c:v>
                </c:pt>
                <c:pt idx="1">
                  <c:v>0.28000000000000003</c:v>
                </c:pt>
                <c:pt idx="2">
                  <c:v>0.34</c:v>
                </c:pt>
                <c:pt idx="3">
                  <c:v>0.28000000000000003</c:v>
                </c:pt>
              </c:numCache>
            </c:numRef>
          </c:val>
        </c:ser>
        <c:dLbls>
          <c:showLegendKey val="0"/>
          <c:showVal val="0"/>
          <c:showCatName val="0"/>
          <c:showSerName val="0"/>
          <c:showPercent val="0"/>
          <c:showBubbleSize val="0"/>
        </c:dLbls>
        <c:gapWidth val="50"/>
        <c:axId val="8094080"/>
        <c:axId val="8095616"/>
      </c:barChart>
      <c:catAx>
        <c:axId val="8094080"/>
        <c:scaling>
          <c:orientation val="minMax"/>
        </c:scaling>
        <c:delete val="0"/>
        <c:axPos val="b"/>
        <c:numFmt formatCode="General" sourceLinked="1"/>
        <c:majorTickMark val="none"/>
        <c:minorTickMark val="none"/>
        <c:tickLblPos val="nextTo"/>
        <c:spPr>
          <a:noFill/>
          <a:ln>
            <a:noFill/>
          </a:ln>
        </c:spPr>
        <c:txPr>
          <a:bodyPr/>
          <a:lstStyle/>
          <a:p>
            <a:pPr>
              <a:defRPr sz="1100" b="1">
                <a:latin typeface="Arial" pitchFamily="34" charset="0"/>
                <a:cs typeface="Arial" pitchFamily="34" charset="0"/>
              </a:defRPr>
            </a:pPr>
            <a:endParaRPr lang="en-US"/>
          </a:p>
        </c:txPr>
        <c:crossAx val="8095616"/>
        <c:crosses val="autoZero"/>
        <c:auto val="0"/>
        <c:lblAlgn val="ctr"/>
        <c:lblOffset val="100"/>
        <c:noMultiLvlLbl val="0"/>
      </c:catAx>
      <c:valAx>
        <c:axId val="8095616"/>
        <c:scaling>
          <c:orientation val="minMax"/>
          <c:max val="1.05"/>
          <c:min val="0"/>
        </c:scaling>
        <c:delete val="0"/>
        <c:axPos val="l"/>
        <c:numFmt formatCode="0%" sourceLinked="1"/>
        <c:majorTickMark val="none"/>
        <c:minorTickMark val="none"/>
        <c:tickLblPos val="none"/>
        <c:spPr>
          <a:noFill/>
          <a:ln>
            <a:noFill/>
          </a:ln>
        </c:spPr>
        <c:crossAx val="8094080"/>
        <c:crosses val="autoZero"/>
        <c:crossBetween val="between"/>
        <c:majorUnit val="0.1"/>
        <c:minorUnit val="2.0000000000000052E-2"/>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8652182366088"/>
          <c:y val="3.610379414393617E-2"/>
          <c:w val="0.76182886826369667"/>
          <c:h val="0.93380971073611763"/>
        </c:manualLayout>
      </c:layout>
      <c:barChart>
        <c:barDir val="bar"/>
        <c:grouping val="stacked"/>
        <c:varyColors val="0"/>
        <c:ser>
          <c:idx val="0"/>
          <c:order val="0"/>
          <c:tx>
            <c:strRef>
              <c:f>Sheet1!$A$1</c:f>
              <c:strCache>
                <c:ptCount val="1"/>
                <c:pt idx="0">
                  <c:v>Column1</c:v>
                </c:pt>
              </c:strCache>
            </c:strRef>
          </c:tx>
          <c:spPr>
            <a:solidFill>
              <a:srgbClr val="000076"/>
            </a:solidFill>
            <a:ln>
              <a:solidFill>
                <a:sysClr val="windowText" lastClr="000000"/>
              </a:solidFill>
            </a:ln>
            <a:scene3d>
              <a:camera prst="orthographicFront"/>
              <a:lightRig rig="chilly" dir="t"/>
            </a:scene3d>
            <a:sp3d>
              <a:bevelT/>
            </a:sp3d>
          </c:spPr>
          <c:invertIfNegative val="0"/>
          <c:dLbls>
            <c:dLbl>
              <c:idx val="0"/>
              <c:layout>
                <c:manualLayout>
                  <c:x val="0.23187208694164463"/>
                  <c:y val="8.7126057683113377E-7"/>
                </c:manualLayout>
              </c:layout>
              <c:showLegendKey val="0"/>
              <c:showVal val="1"/>
              <c:showCatName val="0"/>
              <c:showSerName val="0"/>
              <c:showPercent val="0"/>
              <c:showBubbleSize val="0"/>
            </c:dLbl>
            <c:dLbl>
              <c:idx val="1"/>
              <c:layout>
                <c:manualLayout>
                  <c:x val="0.17330990478795713"/>
                  <c:y val="2.9391975559398043E-3"/>
                </c:manualLayout>
              </c:layout>
              <c:dLblPos val="ctr"/>
              <c:showLegendKey val="0"/>
              <c:showVal val="1"/>
              <c:showCatName val="0"/>
              <c:showSerName val="0"/>
              <c:showPercent val="0"/>
              <c:showBubbleSize val="0"/>
            </c:dLbl>
            <c:dLbl>
              <c:idx val="2"/>
              <c:layout>
                <c:manualLayout>
                  <c:x val="0.15163021092458759"/>
                  <c:y val="1.7425211536622675E-6"/>
                </c:manualLayout>
              </c:layout>
              <c:dLblPos val="ctr"/>
              <c:showLegendKey val="0"/>
              <c:showVal val="1"/>
              <c:showCatName val="0"/>
              <c:showSerName val="0"/>
              <c:showPercent val="0"/>
              <c:showBubbleSize val="0"/>
            </c:dLbl>
            <c:dLbl>
              <c:idx val="3"/>
              <c:layout>
                <c:manualLayout>
                  <c:x val="0.15113331968207144"/>
                  <c:y val="2.7673414071598887E-3"/>
                </c:manualLayout>
              </c:layout>
              <c:dLblPos val="ctr"/>
              <c:showLegendKey val="0"/>
              <c:showVal val="1"/>
              <c:showCatName val="0"/>
              <c:showSerName val="0"/>
              <c:showPercent val="0"/>
              <c:showBubbleSize val="0"/>
            </c:dLbl>
            <c:dLbl>
              <c:idx val="4"/>
              <c:layout>
                <c:manualLayout>
                  <c:x val="0.14503684030683545"/>
                  <c:y val="2.7675592223040963E-3"/>
                </c:manualLayout>
              </c:layout>
              <c:dLblPos val="ctr"/>
              <c:showLegendKey val="0"/>
              <c:showVal val="1"/>
              <c:showCatName val="0"/>
              <c:showSerName val="0"/>
              <c:showPercent val="0"/>
              <c:showBubbleSize val="0"/>
            </c:dLbl>
            <c:dLbl>
              <c:idx val="5"/>
              <c:layout>
                <c:manualLayout>
                  <c:x val="0.10927090142241218"/>
                  <c:y val="1.7163833363573335E-4"/>
                </c:manualLayout>
              </c:layout>
              <c:dLblPos val="ctr"/>
              <c:showLegendKey val="0"/>
              <c:showVal val="1"/>
              <c:showCatName val="0"/>
              <c:showSerName val="0"/>
              <c:showPercent val="0"/>
              <c:showBubbleSize val="0"/>
            </c:dLbl>
            <c:dLbl>
              <c:idx val="6"/>
              <c:layout>
                <c:manualLayout>
                  <c:x val="9.6853184770669065E-2"/>
                  <c:y val="1.7163833363573335E-4"/>
                </c:manualLayout>
              </c:layout>
              <c:dLblPos val="ctr"/>
              <c:showLegendKey val="0"/>
              <c:showVal val="1"/>
              <c:showCatName val="0"/>
              <c:showSerName val="0"/>
              <c:showPercent val="0"/>
              <c:showBubbleSize val="0"/>
            </c:dLbl>
            <c:dLbl>
              <c:idx val="7"/>
              <c:layout>
                <c:manualLayout>
                  <c:x val="0.19565922990799289"/>
                  <c:y val="-2.936857562408223E-3"/>
                </c:manualLayout>
              </c:layout>
              <c:dLblPos val="ctr"/>
              <c:showLegendKey val="0"/>
              <c:showVal val="1"/>
              <c:showCatName val="0"/>
              <c:showSerName val="0"/>
              <c:showPercent val="0"/>
              <c:showBubbleSize val="0"/>
            </c:dLbl>
            <c:dLbl>
              <c:idx val="8"/>
              <c:layout>
                <c:manualLayout>
                  <c:x val="0.18201217619436336"/>
                  <c:y val="1.0768353331893763E-16"/>
                </c:manualLayout>
              </c:layout>
              <c:dLblPos val="ctr"/>
              <c:showLegendKey val="0"/>
              <c:showVal val="1"/>
              <c:showCatName val="0"/>
              <c:showSerName val="0"/>
              <c:showPercent val="0"/>
              <c:showBubbleSize val="0"/>
            </c:dLbl>
            <c:dLbl>
              <c:idx val="9"/>
              <c:layout>
                <c:manualLayout>
                  <c:x val="0.17436092211621521"/>
                  <c:y val="0"/>
                </c:manualLayout>
              </c:layout>
              <c:dLblPos val="ctr"/>
              <c:showLegendKey val="0"/>
              <c:showVal val="1"/>
              <c:showCatName val="0"/>
              <c:showSerName val="0"/>
              <c:showPercent val="0"/>
              <c:showBubbleSize val="0"/>
            </c:dLbl>
            <c:numFmt formatCode="0%" sourceLinked="0"/>
            <c:txPr>
              <a:bodyPr/>
              <a:lstStyle/>
              <a:p>
                <a:pPr>
                  <a:defRPr sz="2000" i="0" baseline="0">
                    <a:solidFill>
                      <a:schemeClr val="tx1"/>
                    </a:solidFill>
                    <a:latin typeface="Calibri" panose="020F0502020204030204" pitchFamily="34" charset="0"/>
                  </a:defRPr>
                </a:pPr>
                <a:endParaRPr lang="en-US"/>
              </a:p>
            </c:txPr>
            <c:dLblPos val="inEnd"/>
            <c:showLegendKey val="0"/>
            <c:showVal val="1"/>
            <c:showCatName val="0"/>
            <c:showSerName val="0"/>
            <c:showPercent val="0"/>
            <c:showBubbleSize val="0"/>
            <c:showLeaderLines val="0"/>
          </c:dLbls>
          <c:val>
            <c:numRef>
              <c:f>Sheet1!$A$2:$A$8</c:f>
              <c:numCache>
                <c:formatCode>0%</c:formatCode>
                <c:ptCount val="7"/>
                <c:pt idx="0">
                  <c:v>0.48</c:v>
                </c:pt>
                <c:pt idx="1">
                  <c:v>0.35</c:v>
                </c:pt>
                <c:pt idx="2">
                  <c:v>0.3</c:v>
                </c:pt>
                <c:pt idx="3">
                  <c:v>0.28000000000000003</c:v>
                </c:pt>
                <c:pt idx="4">
                  <c:v>0.27</c:v>
                </c:pt>
                <c:pt idx="5">
                  <c:v>0.19</c:v>
                </c:pt>
                <c:pt idx="6">
                  <c:v>0.13</c:v>
                </c:pt>
              </c:numCache>
            </c:numRef>
          </c:val>
        </c:ser>
        <c:dLbls>
          <c:showLegendKey val="0"/>
          <c:showVal val="0"/>
          <c:showCatName val="0"/>
          <c:showSerName val="0"/>
          <c:showPercent val="0"/>
          <c:showBubbleSize val="0"/>
        </c:dLbls>
        <c:gapWidth val="20"/>
        <c:overlap val="100"/>
        <c:axId val="169982592"/>
        <c:axId val="170062208"/>
      </c:barChart>
      <c:catAx>
        <c:axId val="169982592"/>
        <c:scaling>
          <c:orientation val="maxMin"/>
        </c:scaling>
        <c:delete val="1"/>
        <c:axPos val="l"/>
        <c:numFmt formatCode="@" sourceLinked="0"/>
        <c:majorTickMark val="none"/>
        <c:minorTickMark val="none"/>
        <c:tickLblPos val="none"/>
        <c:crossAx val="170062208"/>
        <c:crosses val="autoZero"/>
        <c:auto val="0"/>
        <c:lblAlgn val="ctr"/>
        <c:lblOffset val="100"/>
        <c:noMultiLvlLbl val="0"/>
      </c:catAx>
      <c:valAx>
        <c:axId val="170062208"/>
        <c:scaling>
          <c:orientation val="minMax"/>
          <c:max val="1"/>
          <c:min val="0"/>
        </c:scaling>
        <c:delete val="1"/>
        <c:axPos val="t"/>
        <c:numFmt formatCode="0%" sourceLinked="1"/>
        <c:majorTickMark val="out"/>
        <c:minorTickMark val="none"/>
        <c:tickLblPos val="none"/>
        <c:crossAx val="169982592"/>
        <c:crosses val="autoZero"/>
        <c:crossBetween val="between"/>
      </c:valAx>
    </c:plotArea>
    <c:plotVisOnly val="1"/>
    <c:dispBlanksAs val="gap"/>
    <c:showDLblsOverMax val="0"/>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8652182366088"/>
          <c:y val="3.610379414393617E-2"/>
          <c:w val="0.76182886826369667"/>
          <c:h val="0.93380971073611763"/>
        </c:manualLayout>
      </c:layout>
      <c:barChart>
        <c:barDir val="bar"/>
        <c:grouping val="stacked"/>
        <c:varyColors val="0"/>
        <c:ser>
          <c:idx val="0"/>
          <c:order val="0"/>
          <c:tx>
            <c:strRef>
              <c:f>Sheet1!$A$1</c:f>
              <c:strCache>
                <c:ptCount val="1"/>
                <c:pt idx="0">
                  <c:v>Column1</c:v>
                </c:pt>
              </c:strCache>
            </c:strRef>
          </c:tx>
          <c:spPr>
            <a:solidFill>
              <a:srgbClr val="000076"/>
            </a:solidFill>
            <a:ln>
              <a:solidFill>
                <a:sysClr val="windowText" lastClr="000000"/>
              </a:solidFill>
            </a:ln>
            <a:scene3d>
              <a:camera prst="orthographicFront"/>
              <a:lightRig rig="chilly" dir="t"/>
            </a:scene3d>
            <a:sp3d>
              <a:bevelT/>
            </a:sp3d>
          </c:spPr>
          <c:invertIfNegative val="0"/>
          <c:dLbls>
            <c:dLbl>
              <c:idx val="0"/>
              <c:layout>
                <c:manualLayout>
                  <c:x val="0.27223406506474457"/>
                  <c:y val="1.2012231334433974E-6"/>
                </c:manualLayout>
              </c:layout>
              <c:showLegendKey val="0"/>
              <c:showVal val="1"/>
              <c:showCatName val="0"/>
              <c:showSerName val="0"/>
              <c:showPercent val="0"/>
              <c:showBubbleSize val="0"/>
            </c:dLbl>
            <c:dLbl>
              <c:idx val="1"/>
              <c:layout>
                <c:manualLayout>
                  <c:x val="0.20021775292855443"/>
                  <c:y val="2.9393930075359933E-3"/>
                </c:manualLayout>
              </c:layout>
              <c:dLblPos val="ctr"/>
              <c:showLegendKey val="0"/>
              <c:showVal val="1"/>
              <c:showCatName val="0"/>
              <c:showSerName val="0"/>
              <c:showPercent val="0"/>
              <c:showBubbleSize val="0"/>
            </c:dLbl>
            <c:dLbl>
              <c:idx val="2"/>
              <c:layout>
                <c:manualLayout>
                  <c:x val="0.18190155883235493"/>
                  <c:y val="1.9219570135094359E-6"/>
                </c:manualLayout>
              </c:layout>
              <c:dLblPos val="ctr"/>
              <c:showLegendKey val="0"/>
              <c:showVal val="1"/>
              <c:showCatName val="0"/>
              <c:showSerName val="0"/>
              <c:showPercent val="0"/>
              <c:showBubbleSize val="0"/>
            </c:dLbl>
            <c:dLbl>
              <c:idx val="3"/>
              <c:layout>
                <c:manualLayout>
                  <c:x val="0.17804122474501693"/>
                  <c:y val="2.7678583440803321E-3"/>
                </c:manualLayout>
              </c:layout>
              <c:dLblPos val="ctr"/>
              <c:showLegendKey val="0"/>
              <c:showVal val="1"/>
              <c:showCatName val="0"/>
              <c:showSerName val="0"/>
              <c:showPercent val="0"/>
              <c:showBubbleSize val="0"/>
            </c:dLbl>
            <c:dLbl>
              <c:idx val="4"/>
              <c:layout>
                <c:manualLayout>
                  <c:x val="0.16185435872663004"/>
                  <c:y val="2.7678583440802762E-3"/>
                </c:manualLayout>
              </c:layout>
              <c:dLblPos val="ctr"/>
              <c:showLegendKey val="0"/>
              <c:showVal val="1"/>
              <c:showCatName val="0"/>
              <c:showSerName val="0"/>
              <c:showPercent val="0"/>
              <c:showBubbleSize val="0"/>
            </c:dLbl>
            <c:dLbl>
              <c:idx val="5"/>
              <c:layout>
                <c:manualLayout>
                  <c:x val="0.14290572241030405"/>
                  <c:y val="1.7177490808240582E-4"/>
                </c:manualLayout>
              </c:layout>
              <c:dLblPos val="ctr"/>
              <c:showLegendKey val="0"/>
              <c:showVal val="1"/>
              <c:showCatName val="0"/>
              <c:showSerName val="0"/>
              <c:showPercent val="0"/>
              <c:showBubbleSize val="0"/>
            </c:dLbl>
            <c:dLbl>
              <c:idx val="6"/>
              <c:layout>
                <c:manualLayout>
                  <c:x val="0.1203976122922614"/>
                  <c:y val="1.7177490808240582E-4"/>
                </c:manualLayout>
              </c:layout>
              <c:dLblPos val="ctr"/>
              <c:showLegendKey val="0"/>
              <c:showVal val="1"/>
              <c:showCatName val="0"/>
              <c:showSerName val="0"/>
              <c:showPercent val="0"/>
              <c:showBubbleSize val="0"/>
            </c:dLbl>
            <c:dLbl>
              <c:idx val="7"/>
              <c:layout>
                <c:manualLayout>
                  <c:x val="0.19565922990799289"/>
                  <c:y val="-2.936857562408223E-3"/>
                </c:manualLayout>
              </c:layout>
              <c:dLblPos val="ctr"/>
              <c:showLegendKey val="0"/>
              <c:showVal val="1"/>
              <c:showCatName val="0"/>
              <c:showSerName val="0"/>
              <c:showPercent val="0"/>
              <c:showBubbleSize val="0"/>
            </c:dLbl>
            <c:dLbl>
              <c:idx val="8"/>
              <c:layout>
                <c:manualLayout>
                  <c:x val="0.18201217619436336"/>
                  <c:y val="1.0768353331893763E-16"/>
                </c:manualLayout>
              </c:layout>
              <c:dLblPos val="ctr"/>
              <c:showLegendKey val="0"/>
              <c:showVal val="1"/>
              <c:showCatName val="0"/>
              <c:showSerName val="0"/>
              <c:showPercent val="0"/>
              <c:showBubbleSize val="0"/>
            </c:dLbl>
            <c:dLbl>
              <c:idx val="9"/>
              <c:layout>
                <c:manualLayout>
                  <c:x val="0.17436092211621521"/>
                  <c:y val="0"/>
                </c:manualLayout>
              </c:layout>
              <c:dLblPos val="ctr"/>
              <c:showLegendKey val="0"/>
              <c:showVal val="1"/>
              <c:showCatName val="0"/>
              <c:showSerName val="0"/>
              <c:showPercent val="0"/>
              <c:showBubbleSize val="0"/>
            </c:dLbl>
            <c:numFmt formatCode="0%" sourceLinked="0"/>
            <c:txPr>
              <a:bodyPr/>
              <a:lstStyle/>
              <a:p>
                <a:pPr>
                  <a:defRPr sz="2000" i="0" baseline="0">
                    <a:solidFill>
                      <a:schemeClr val="tx1"/>
                    </a:solidFill>
                    <a:latin typeface="Calibri" panose="020F0502020204030204" pitchFamily="34" charset="0"/>
                  </a:defRPr>
                </a:pPr>
                <a:endParaRPr lang="en-US"/>
              </a:p>
            </c:txPr>
            <c:dLblPos val="inEnd"/>
            <c:showLegendKey val="0"/>
            <c:showVal val="1"/>
            <c:showCatName val="0"/>
            <c:showSerName val="0"/>
            <c:showPercent val="0"/>
            <c:showBubbleSize val="0"/>
            <c:showLeaderLines val="0"/>
          </c:dLbls>
          <c:val>
            <c:numRef>
              <c:f>Sheet1!$A$2:$A$8</c:f>
              <c:numCache>
                <c:formatCode>0%</c:formatCode>
                <c:ptCount val="7"/>
                <c:pt idx="0">
                  <c:v>0.51</c:v>
                </c:pt>
                <c:pt idx="1">
                  <c:v>0.34</c:v>
                </c:pt>
                <c:pt idx="2">
                  <c:v>0.28999999999999998</c:v>
                </c:pt>
                <c:pt idx="3">
                  <c:v>0.28999999999999998</c:v>
                </c:pt>
                <c:pt idx="4">
                  <c:v>0.25</c:v>
                </c:pt>
                <c:pt idx="5">
                  <c:v>0.19</c:v>
                </c:pt>
                <c:pt idx="6">
                  <c:v>0.13</c:v>
                </c:pt>
              </c:numCache>
            </c:numRef>
          </c:val>
        </c:ser>
        <c:dLbls>
          <c:showLegendKey val="0"/>
          <c:showVal val="0"/>
          <c:showCatName val="0"/>
          <c:showSerName val="0"/>
          <c:showPercent val="0"/>
          <c:showBubbleSize val="0"/>
        </c:dLbls>
        <c:gapWidth val="20"/>
        <c:overlap val="100"/>
        <c:axId val="39206912"/>
        <c:axId val="39208448"/>
      </c:barChart>
      <c:catAx>
        <c:axId val="39206912"/>
        <c:scaling>
          <c:orientation val="maxMin"/>
        </c:scaling>
        <c:delete val="1"/>
        <c:axPos val="l"/>
        <c:numFmt formatCode="@" sourceLinked="0"/>
        <c:majorTickMark val="none"/>
        <c:minorTickMark val="none"/>
        <c:tickLblPos val="none"/>
        <c:crossAx val="39208448"/>
        <c:crosses val="autoZero"/>
        <c:auto val="0"/>
        <c:lblAlgn val="ctr"/>
        <c:lblOffset val="100"/>
        <c:noMultiLvlLbl val="0"/>
      </c:catAx>
      <c:valAx>
        <c:axId val="39208448"/>
        <c:scaling>
          <c:orientation val="minMax"/>
          <c:max val="1"/>
          <c:min val="0"/>
        </c:scaling>
        <c:delete val="1"/>
        <c:axPos val="t"/>
        <c:numFmt formatCode="0%" sourceLinked="1"/>
        <c:majorTickMark val="out"/>
        <c:minorTickMark val="none"/>
        <c:tickLblPos val="none"/>
        <c:crossAx val="39206912"/>
        <c:crosses val="autoZero"/>
        <c:crossBetween val="between"/>
      </c:valAx>
    </c:plotArea>
    <c:plotVisOnly val="1"/>
    <c:dispBlanksAs val="gap"/>
    <c:showDLblsOverMax val="0"/>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8652182366088"/>
          <c:y val="3.610379414393617E-2"/>
          <c:w val="0.76182886826369667"/>
          <c:h val="0.93380971073611763"/>
        </c:manualLayout>
      </c:layout>
      <c:barChart>
        <c:barDir val="bar"/>
        <c:grouping val="stacked"/>
        <c:varyColors val="0"/>
        <c:ser>
          <c:idx val="0"/>
          <c:order val="0"/>
          <c:tx>
            <c:strRef>
              <c:f>Sheet1!$A$1</c:f>
              <c:strCache>
                <c:ptCount val="1"/>
                <c:pt idx="0">
                  <c:v>Column1</c:v>
                </c:pt>
              </c:strCache>
            </c:strRef>
          </c:tx>
          <c:spPr>
            <a:solidFill>
              <a:srgbClr val="000076"/>
            </a:solidFill>
            <a:ln>
              <a:solidFill>
                <a:sysClr val="windowText" lastClr="000000"/>
              </a:solidFill>
            </a:ln>
            <a:scene3d>
              <a:camera prst="orthographicFront"/>
              <a:lightRig rig="chilly" dir="t"/>
            </a:scene3d>
            <a:sp3d>
              <a:bevelT/>
            </a:sp3d>
          </c:spPr>
          <c:invertIfNegative val="0"/>
          <c:dLbls>
            <c:dLbl>
              <c:idx val="0"/>
              <c:layout>
                <c:manualLayout>
                  <c:x val="0.23187208694164463"/>
                  <c:y val="8.7126057683113377E-7"/>
                </c:manualLayout>
              </c:layout>
              <c:showLegendKey val="0"/>
              <c:showVal val="1"/>
              <c:showCatName val="0"/>
              <c:showSerName val="0"/>
              <c:showPercent val="0"/>
              <c:showBubbleSize val="0"/>
            </c:dLbl>
            <c:dLbl>
              <c:idx val="1"/>
              <c:layout>
                <c:manualLayout>
                  <c:x val="0.23048917075118933"/>
                  <c:y val="2.9393930075359933E-3"/>
                </c:manualLayout>
              </c:layout>
              <c:dLblPos val="ctr"/>
              <c:showLegendKey val="0"/>
              <c:showVal val="1"/>
              <c:showCatName val="0"/>
              <c:showSerName val="0"/>
              <c:showPercent val="0"/>
              <c:showBubbleSize val="0"/>
            </c:dLbl>
            <c:dLbl>
              <c:idx val="2"/>
              <c:layout>
                <c:manualLayout>
                  <c:x val="0.20208250404744482"/>
                  <c:y val="6.104135474905968E-3"/>
                </c:manualLayout>
              </c:layout>
              <c:dLblPos val="ctr"/>
              <c:showLegendKey val="0"/>
              <c:showVal val="1"/>
              <c:showCatName val="0"/>
              <c:showSerName val="0"/>
              <c:showPercent val="0"/>
              <c:showBubbleSize val="0"/>
            </c:dLbl>
            <c:dLbl>
              <c:idx val="3"/>
              <c:layout>
                <c:manualLayout>
                  <c:x val="0.19149518822174358"/>
                  <c:y val="2.7678583440803321E-3"/>
                </c:manualLayout>
              </c:layout>
              <c:dLblPos val="ctr"/>
              <c:showLegendKey val="0"/>
              <c:showVal val="1"/>
              <c:showCatName val="0"/>
              <c:showSerName val="0"/>
              <c:showPercent val="0"/>
              <c:showBubbleSize val="0"/>
            </c:dLbl>
            <c:dLbl>
              <c:idx val="4"/>
              <c:layout>
                <c:manualLayout>
                  <c:x val="0.17530832220335665"/>
                  <c:y val="2.7678583440802762E-3"/>
                </c:manualLayout>
              </c:layout>
              <c:dLblPos val="ctr"/>
              <c:showLegendKey val="0"/>
              <c:showVal val="1"/>
              <c:showCatName val="0"/>
              <c:showSerName val="0"/>
              <c:showPercent val="0"/>
              <c:showBubbleSize val="0"/>
            </c:dLbl>
            <c:dLbl>
              <c:idx val="5"/>
              <c:layout>
                <c:manualLayout>
                  <c:x val="0.16981364936375731"/>
                  <c:y val="1.7177490808240582E-4"/>
                </c:manualLayout>
              </c:layout>
              <c:dLblPos val="ctr"/>
              <c:showLegendKey val="0"/>
              <c:showVal val="1"/>
              <c:showCatName val="0"/>
              <c:showSerName val="0"/>
              <c:showPercent val="0"/>
              <c:showBubbleSize val="0"/>
            </c:dLbl>
            <c:dLbl>
              <c:idx val="6"/>
              <c:layout>
                <c:manualLayout>
                  <c:x val="7.6672230992899881E-2"/>
                  <c:y val="1.7177490808240582E-4"/>
                </c:manualLayout>
              </c:layout>
              <c:dLblPos val="ctr"/>
              <c:showLegendKey val="0"/>
              <c:showVal val="1"/>
              <c:showCatName val="0"/>
              <c:showSerName val="0"/>
              <c:showPercent val="0"/>
              <c:showBubbleSize val="0"/>
            </c:dLbl>
            <c:dLbl>
              <c:idx val="7"/>
              <c:layout>
                <c:manualLayout>
                  <c:x val="0.19565922990799289"/>
                  <c:y val="-2.936857562408223E-3"/>
                </c:manualLayout>
              </c:layout>
              <c:dLblPos val="ctr"/>
              <c:showLegendKey val="0"/>
              <c:showVal val="1"/>
              <c:showCatName val="0"/>
              <c:showSerName val="0"/>
              <c:showPercent val="0"/>
              <c:showBubbleSize val="0"/>
            </c:dLbl>
            <c:dLbl>
              <c:idx val="8"/>
              <c:layout>
                <c:manualLayout>
                  <c:x val="0.18201217619436336"/>
                  <c:y val="1.0768353331893763E-16"/>
                </c:manualLayout>
              </c:layout>
              <c:dLblPos val="ctr"/>
              <c:showLegendKey val="0"/>
              <c:showVal val="1"/>
              <c:showCatName val="0"/>
              <c:showSerName val="0"/>
              <c:showPercent val="0"/>
              <c:showBubbleSize val="0"/>
            </c:dLbl>
            <c:dLbl>
              <c:idx val="9"/>
              <c:layout>
                <c:manualLayout>
                  <c:x val="0.17436092211621521"/>
                  <c:y val="0"/>
                </c:manualLayout>
              </c:layout>
              <c:dLblPos val="ctr"/>
              <c:showLegendKey val="0"/>
              <c:showVal val="1"/>
              <c:showCatName val="0"/>
              <c:showSerName val="0"/>
              <c:showPercent val="0"/>
              <c:showBubbleSize val="0"/>
            </c:dLbl>
            <c:numFmt formatCode="0%" sourceLinked="0"/>
            <c:txPr>
              <a:bodyPr/>
              <a:lstStyle/>
              <a:p>
                <a:pPr>
                  <a:defRPr sz="2000" i="0" baseline="0">
                    <a:solidFill>
                      <a:schemeClr val="tx1"/>
                    </a:solidFill>
                    <a:latin typeface="Calibri" panose="020F0502020204030204" pitchFamily="34" charset="0"/>
                  </a:defRPr>
                </a:pPr>
                <a:endParaRPr lang="en-US"/>
              </a:p>
            </c:txPr>
            <c:dLblPos val="inEnd"/>
            <c:showLegendKey val="0"/>
            <c:showVal val="1"/>
            <c:showCatName val="0"/>
            <c:showSerName val="0"/>
            <c:showPercent val="0"/>
            <c:showBubbleSize val="0"/>
            <c:showLeaderLines val="0"/>
          </c:dLbls>
          <c:val>
            <c:numRef>
              <c:f>Sheet1!$A$2:$A$8</c:f>
              <c:numCache>
                <c:formatCode>0%</c:formatCode>
                <c:ptCount val="7"/>
                <c:pt idx="0">
                  <c:v>0.39</c:v>
                </c:pt>
                <c:pt idx="1">
                  <c:v>0.39</c:v>
                </c:pt>
                <c:pt idx="2">
                  <c:v>0.33</c:v>
                </c:pt>
                <c:pt idx="3">
                  <c:v>0.3</c:v>
                </c:pt>
                <c:pt idx="4">
                  <c:v>0.27</c:v>
                </c:pt>
                <c:pt idx="5">
                  <c:v>0.26</c:v>
                </c:pt>
                <c:pt idx="6">
                  <c:v>0.05</c:v>
                </c:pt>
              </c:numCache>
            </c:numRef>
          </c:val>
        </c:ser>
        <c:dLbls>
          <c:showLegendKey val="0"/>
          <c:showVal val="0"/>
          <c:showCatName val="0"/>
          <c:showSerName val="0"/>
          <c:showPercent val="0"/>
          <c:showBubbleSize val="0"/>
        </c:dLbls>
        <c:gapWidth val="20"/>
        <c:overlap val="100"/>
        <c:axId val="39244928"/>
        <c:axId val="39246464"/>
      </c:barChart>
      <c:catAx>
        <c:axId val="39244928"/>
        <c:scaling>
          <c:orientation val="maxMin"/>
        </c:scaling>
        <c:delete val="1"/>
        <c:axPos val="l"/>
        <c:numFmt formatCode="@" sourceLinked="0"/>
        <c:majorTickMark val="none"/>
        <c:minorTickMark val="none"/>
        <c:tickLblPos val="none"/>
        <c:crossAx val="39246464"/>
        <c:crosses val="autoZero"/>
        <c:auto val="0"/>
        <c:lblAlgn val="ctr"/>
        <c:lblOffset val="100"/>
        <c:noMultiLvlLbl val="0"/>
      </c:catAx>
      <c:valAx>
        <c:axId val="39246464"/>
        <c:scaling>
          <c:orientation val="minMax"/>
          <c:max val="1"/>
          <c:min val="0"/>
        </c:scaling>
        <c:delete val="1"/>
        <c:axPos val="t"/>
        <c:numFmt formatCode="0%" sourceLinked="1"/>
        <c:majorTickMark val="out"/>
        <c:minorTickMark val="none"/>
        <c:tickLblPos val="none"/>
        <c:crossAx val="39244928"/>
        <c:crosses val="autoZero"/>
        <c:crossBetween val="between"/>
      </c:valAx>
    </c:plotArea>
    <c:plotVisOnly val="1"/>
    <c:dispBlanksAs val="gap"/>
    <c:showDLblsOverMax val="0"/>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8652182366088"/>
          <c:y val="3.610379414393617E-2"/>
          <c:w val="0.76182886826369667"/>
          <c:h val="0.93380971073611763"/>
        </c:manualLayout>
      </c:layout>
      <c:barChart>
        <c:barDir val="bar"/>
        <c:grouping val="stacked"/>
        <c:varyColors val="0"/>
        <c:ser>
          <c:idx val="0"/>
          <c:order val="0"/>
          <c:tx>
            <c:strRef>
              <c:f>Sheet1!$A$1</c:f>
              <c:strCache>
                <c:ptCount val="1"/>
                <c:pt idx="0">
                  <c:v>Column1</c:v>
                </c:pt>
              </c:strCache>
            </c:strRef>
          </c:tx>
          <c:spPr>
            <a:solidFill>
              <a:srgbClr val="000076"/>
            </a:solidFill>
            <a:ln>
              <a:solidFill>
                <a:sysClr val="windowText" lastClr="000000"/>
              </a:solidFill>
            </a:ln>
            <a:scene3d>
              <a:camera prst="orthographicFront"/>
              <a:lightRig rig="chilly" dir="t"/>
            </a:scene3d>
            <a:sp3d>
              <a:bevelT/>
            </a:sp3d>
          </c:spPr>
          <c:invertIfNegative val="0"/>
          <c:dLbls>
            <c:dLbl>
              <c:idx val="0"/>
              <c:layout>
                <c:manualLayout>
                  <c:x val="0.23187208694164463"/>
                  <c:y val="8.7126057683113377E-7"/>
                </c:manualLayout>
              </c:layout>
              <c:showLegendKey val="0"/>
              <c:showVal val="1"/>
              <c:showCatName val="0"/>
              <c:showSerName val="0"/>
              <c:showPercent val="0"/>
              <c:showBubbleSize val="0"/>
            </c:dLbl>
            <c:dLbl>
              <c:idx val="1"/>
              <c:layout>
                <c:manualLayout>
                  <c:x val="0.2103082255360994"/>
                  <c:y val="2.9393930075359933E-3"/>
                </c:manualLayout>
              </c:layout>
              <c:dLblPos val="ctr"/>
              <c:showLegendKey val="0"/>
              <c:showVal val="1"/>
              <c:showCatName val="0"/>
              <c:showSerName val="0"/>
              <c:showPercent val="0"/>
              <c:showBubbleSize val="0"/>
            </c:dLbl>
            <c:dLbl>
              <c:idx val="2"/>
              <c:layout>
                <c:manualLayout>
                  <c:x val="0.18190155883235487"/>
                  <c:y val="1.9219570135094359E-6"/>
                </c:manualLayout>
              </c:layout>
              <c:dLblPos val="ctr"/>
              <c:showLegendKey val="0"/>
              <c:showVal val="1"/>
              <c:showCatName val="0"/>
              <c:showSerName val="0"/>
              <c:showPercent val="0"/>
              <c:showBubbleSize val="0"/>
            </c:dLbl>
            <c:dLbl>
              <c:idx val="3"/>
              <c:layout>
                <c:manualLayout>
                  <c:x val="0.17804122474501693"/>
                  <c:y val="2.7678583440803321E-3"/>
                </c:manualLayout>
              </c:layout>
              <c:dLblPos val="ctr"/>
              <c:showLegendKey val="0"/>
              <c:showVal val="1"/>
              <c:showCatName val="0"/>
              <c:showSerName val="0"/>
              <c:showPercent val="0"/>
              <c:showBubbleSize val="0"/>
            </c:dLbl>
            <c:dLbl>
              <c:idx val="4"/>
              <c:layout>
                <c:manualLayout>
                  <c:x val="0.14503684030683545"/>
                  <c:y val="2.7675592223040963E-3"/>
                </c:manualLayout>
              </c:layout>
              <c:dLblPos val="ctr"/>
              <c:showLegendKey val="0"/>
              <c:showVal val="1"/>
              <c:showCatName val="0"/>
              <c:showSerName val="0"/>
              <c:showPercent val="0"/>
              <c:showBubbleSize val="0"/>
            </c:dLbl>
            <c:dLbl>
              <c:idx val="5"/>
              <c:layout>
                <c:manualLayout>
                  <c:x val="0.13617874067194072"/>
                  <c:y val="3.2228816670286354E-3"/>
                </c:manualLayout>
              </c:layout>
              <c:dLblPos val="ctr"/>
              <c:showLegendKey val="0"/>
              <c:showVal val="1"/>
              <c:showCatName val="0"/>
              <c:showSerName val="0"/>
              <c:showPercent val="0"/>
              <c:showBubbleSize val="0"/>
            </c:dLbl>
            <c:dLbl>
              <c:idx val="6"/>
              <c:layout>
                <c:manualLayout>
                  <c:x val="0.1271245940306247"/>
                  <c:y val="1.7177490808240582E-4"/>
                </c:manualLayout>
              </c:layout>
              <c:dLblPos val="ctr"/>
              <c:showLegendKey val="0"/>
              <c:showVal val="1"/>
              <c:showCatName val="0"/>
              <c:showSerName val="0"/>
              <c:showPercent val="0"/>
              <c:showBubbleSize val="0"/>
            </c:dLbl>
            <c:dLbl>
              <c:idx val="7"/>
              <c:layout>
                <c:manualLayout>
                  <c:x val="0.19565922990799289"/>
                  <c:y val="-2.936857562408223E-3"/>
                </c:manualLayout>
              </c:layout>
              <c:dLblPos val="ctr"/>
              <c:showLegendKey val="0"/>
              <c:showVal val="1"/>
              <c:showCatName val="0"/>
              <c:showSerName val="0"/>
              <c:showPercent val="0"/>
              <c:showBubbleSize val="0"/>
            </c:dLbl>
            <c:dLbl>
              <c:idx val="8"/>
              <c:layout>
                <c:manualLayout>
                  <c:x val="0.18201217619436336"/>
                  <c:y val="1.0768353331893763E-16"/>
                </c:manualLayout>
              </c:layout>
              <c:dLblPos val="ctr"/>
              <c:showLegendKey val="0"/>
              <c:showVal val="1"/>
              <c:showCatName val="0"/>
              <c:showSerName val="0"/>
              <c:showPercent val="0"/>
              <c:showBubbleSize val="0"/>
            </c:dLbl>
            <c:dLbl>
              <c:idx val="9"/>
              <c:layout>
                <c:manualLayout>
                  <c:x val="0.17436092211621521"/>
                  <c:y val="0"/>
                </c:manualLayout>
              </c:layout>
              <c:dLblPos val="ctr"/>
              <c:showLegendKey val="0"/>
              <c:showVal val="1"/>
              <c:showCatName val="0"/>
              <c:showSerName val="0"/>
              <c:showPercent val="0"/>
              <c:showBubbleSize val="0"/>
            </c:dLbl>
            <c:numFmt formatCode="0%" sourceLinked="0"/>
            <c:txPr>
              <a:bodyPr/>
              <a:lstStyle/>
              <a:p>
                <a:pPr>
                  <a:defRPr sz="2000" i="0" baseline="0">
                    <a:solidFill>
                      <a:schemeClr val="tx1"/>
                    </a:solidFill>
                    <a:latin typeface="Calibri" panose="020F0502020204030204" pitchFamily="34" charset="0"/>
                  </a:defRPr>
                </a:pPr>
                <a:endParaRPr lang="en-US"/>
              </a:p>
            </c:txPr>
            <c:dLblPos val="inEnd"/>
            <c:showLegendKey val="0"/>
            <c:showVal val="1"/>
            <c:showCatName val="0"/>
            <c:showSerName val="0"/>
            <c:showPercent val="0"/>
            <c:showBubbleSize val="0"/>
            <c:showLeaderLines val="0"/>
          </c:dLbls>
          <c:val>
            <c:numRef>
              <c:f>Sheet1!$A$2:$A$8</c:f>
              <c:numCache>
                <c:formatCode>0%</c:formatCode>
                <c:ptCount val="7"/>
                <c:pt idx="0">
                  <c:v>0.42</c:v>
                </c:pt>
                <c:pt idx="1">
                  <c:v>0.4</c:v>
                </c:pt>
                <c:pt idx="2">
                  <c:v>0.32</c:v>
                </c:pt>
                <c:pt idx="3">
                  <c:v>0.27</c:v>
                </c:pt>
                <c:pt idx="4">
                  <c:v>0.23</c:v>
                </c:pt>
                <c:pt idx="5">
                  <c:v>0.2</c:v>
                </c:pt>
                <c:pt idx="6">
                  <c:v>0.17</c:v>
                </c:pt>
              </c:numCache>
            </c:numRef>
          </c:val>
        </c:ser>
        <c:dLbls>
          <c:showLegendKey val="0"/>
          <c:showVal val="0"/>
          <c:showCatName val="0"/>
          <c:showSerName val="0"/>
          <c:showPercent val="0"/>
          <c:showBubbleSize val="0"/>
        </c:dLbls>
        <c:gapWidth val="20"/>
        <c:overlap val="100"/>
        <c:axId val="39328000"/>
        <c:axId val="39337984"/>
      </c:barChart>
      <c:catAx>
        <c:axId val="39328000"/>
        <c:scaling>
          <c:orientation val="maxMin"/>
        </c:scaling>
        <c:delete val="1"/>
        <c:axPos val="l"/>
        <c:numFmt formatCode="@" sourceLinked="0"/>
        <c:majorTickMark val="none"/>
        <c:minorTickMark val="none"/>
        <c:tickLblPos val="none"/>
        <c:crossAx val="39337984"/>
        <c:crosses val="autoZero"/>
        <c:auto val="0"/>
        <c:lblAlgn val="ctr"/>
        <c:lblOffset val="100"/>
        <c:noMultiLvlLbl val="0"/>
      </c:catAx>
      <c:valAx>
        <c:axId val="39337984"/>
        <c:scaling>
          <c:orientation val="minMax"/>
          <c:max val="1"/>
          <c:min val="0"/>
        </c:scaling>
        <c:delete val="1"/>
        <c:axPos val="t"/>
        <c:numFmt formatCode="0%" sourceLinked="1"/>
        <c:majorTickMark val="out"/>
        <c:minorTickMark val="none"/>
        <c:tickLblPos val="none"/>
        <c:crossAx val="39328000"/>
        <c:crosses val="autoZero"/>
        <c:crossBetween val="between"/>
      </c:valAx>
    </c:plotArea>
    <c:plotVisOnly val="1"/>
    <c:dispBlanksAs val="gap"/>
    <c:showDLblsOverMax val="0"/>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FA778AB-7F56-41B8-B0E3-652CE746CD3D}" type="datetimeFigureOut">
              <a:rPr lang="en-US" smtClean="0"/>
              <a:t>6/1/2015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38A25C6-F861-4814-BA30-E66742EB3F5A}" type="slidenum">
              <a:rPr lang="en-US" smtClean="0"/>
              <a:t>‹#›</a:t>
            </a:fld>
            <a:endParaRPr lang="en-US"/>
          </a:p>
        </p:txBody>
      </p:sp>
    </p:spTree>
    <p:extLst>
      <p:ext uri="{BB962C8B-B14F-4D97-AF65-F5344CB8AC3E}">
        <p14:creationId xmlns:p14="http://schemas.microsoft.com/office/powerpoint/2010/main" val="43503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9A73A8-5E90-4733-9151-7EDFD426981E}" type="datetimeFigureOut">
              <a:rPr lang="en-US" smtClean="0"/>
              <a:t>6/1/2015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C246A0-272F-42E6-84F4-08C72A6864DD}" type="slidenum">
              <a:rPr lang="en-US" smtClean="0"/>
              <a:t>‹#›</a:t>
            </a:fld>
            <a:endParaRPr lang="en-US"/>
          </a:p>
        </p:txBody>
      </p:sp>
    </p:spTree>
    <p:extLst>
      <p:ext uri="{BB962C8B-B14F-4D97-AF65-F5344CB8AC3E}">
        <p14:creationId xmlns:p14="http://schemas.microsoft.com/office/powerpoint/2010/main" val="238510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solidFill>
                  <a:prstClr val="black"/>
                </a:solidFill>
              </a:rPr>
              <a:pPr>
                <a:defRPr/>
              </a:pPr>
              <a:t>43</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CBEB01-FCE7-4243-AFC7-B2478F7F3858}"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362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688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781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969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74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8963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1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96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7218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2299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571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184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3273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8461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E02F1-DB69-4975-A899-CA78995948D2}"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BA2B94-62FF-499D-8DBE-2B190E5991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0135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8234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1771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1301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3227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4285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0627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69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5286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9620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6232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3141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6427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246741" y="305031"/>
            <a:ext cx="8636002" cy="964367"/>
          </a:xfrm>
          <a:prstGeom prst="rect">
            <a:avLst/>
          </a:prstGeom>
        </p:spPr>
        <p:txBody>
          <a:bodyPr>
            <a:spAutoFit/>
          </a:bodyPr>
          <a:lstStyle>
            <a:lvl1pPr marL="0" indent="0" algn="ctr">
              <a:lnSpc>
                <a:spcPct val="85000"/>
              </a:lnSpc>
              <a:spcBef>
                <a:spcPts val="0"/>
              </a:spcBef>
              <a:buNone/>
              <a:defRPr lang="en-US" b="1" dirty="0" smtClean="0">
                <a:latin typeface="Times New Roman" pitchFamily="18" charset="0"/>
                <a:cs typeface="Times New Roman" pitchFamily="18" charset="0"/>
              </a:defRPr>
            </a:lvl1pPr>
          </a:lstStyle>
          <a:p>
            <a:pPr lvl="0"/>
            <a:r>
              <a:rPr lang="en-US" dirty="0" smtClean="0"/>
              <a:t>Click to edit Master text styles</a:t>
            </a:r>
          </a:p>
          <a:p>
            <a:pPr lvl="1"/>
            <a:r>
              <a:rPr lang="en-US" dirty="0" smtClean="0"/>
              <a:t>Second level</a:t>
            </a:r>
          </a:p>
        </p:txBody>
      </p:sp>
      <p:sp>
        <p:nvSpPr>
          <p:cNvPr id="5" name="Text Placeholder 2"/>
          <p:cNvSpPr>
            <a:spLocks noGrp="1"/>
          </p:cNvSpPr>
          <p:nvPr>
            <p:ph type="body" sz="quarter" idx="11"/>
          </p:nvPr>
        </p:nvSpPr>
        <p:spPr>
          <a:xfrm>
            <a:off x="246741" y="1422632"/>
            <a:ext cx="8636002" cy="584775"/>
          </a:xfrm>
          <a:prstGeom prst="rect">
            <a:avLst/>
          </a:prstGeom>
        </p:spPr>
        <p:txBody>
          <a:bodyPr>
            <a:spAutoFit/>
          </a:bodyPr>
          <a:lstStyle>
            <a:lvl1pPr marL="0" indent="0" algn="ctr">
              <a:lnSpc>
                <a:spcPct val="100000"/>
              </a:lnSpc>
              <a:spcBef>
                <a:spcPts val="0"/>
              </a:spcBef>
              <a:buNone/>
              <a:defRPr lang="en-US" sz="1600" b="1" i="1" dirty="0" smtClean="0">
                <a:latin typeface="Times New Roman" pitchFamily="18" charset="0"/>
                <a:cs typeface="Times New Roman" pitchFamily="18" charset="0"/>
              </a:defRPr>
            </a:lvl1pPr>
          </a:lstStyle>
          <a:p>
            <a:pPr lvl="0"/>
            <a:r>
              <a:rPr lang="en-US" dirty="0" smtClean="0"/>
              <a:t>Click to edit Master text styles</a:t>
            </a:r>
          </a:p>
          <a:p>
            <a:pPr lvl="1"/>
            <a:r>
              <a:rPr lang="en-US" dirty="0" smtClean="0"/>
              <a:t>Second level</a:t>
            </a:r>
          </a:p>
        </p:txBody>
      </p:sp>
      <p:sp>
        <p:nvSpPr>
          <p:cNvPr id="6" name="Chart Placeholder 5"/>
          <p:cNvSpPr>
            <a:spLocks noGrp="1"/>
          </p:cNvSpPr>
          <p:nvPr>
            <p:ph type="chart" sz="quarter" idx="12"/>
          </p:nvPr>
        </p:nvSpPr>
        <p:spPr>
          <a:xfrm>
            <a:off x="0" y="1727200"/>
            <a:ext cx="9144000" cy="4717143"/>
          </a:xfrm>
          <a:prstGeom prst="rect">
            <a:avLst/>
          </a:prstGeom>
        </p:spPr>
        <p:txBody>
          <a:bodyPr/>
          <a:lstStyle/>
          <a:p>
            <a:pPr lvl="0"/>
            <a:endParaRPr lang="en-US" noProof="0" dirty="0"/>
          </a:p>
        </p:txBody>
      </p:sp>
    </p:spTree>
    <p:extLst>
      <p:ext uri="{BB962C8B-B14F-4D97-AF65-F5344CB8AC3E}">
        <p14:creationId xmlns:p14="http://schemas.microsoft.com/office/powerpoint/2010/main" val="54198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46741" y="305031"/>
            <a:ext cx="8636002" cy="964367"/>
          </a:xfrm>
          <a:prstGeom prst="rect">
            <a:avLst/>
          </a:prstGeom>
        </p:spPr>
        <p:txBody>
          <a:bodyPr>
            <a:spAutoFit/>
          </a:bodyPr>
          <a:lstStyle>
            <a:lvl1pPr marL="0" indent="0" algn="ctr">
              <a:lnSpc>
                <a:spcPct val="85000"/>
              </a:lnSpc>
              <a:spcBef>
                <a:spcPts val="0"/>
              </a:spcBef>
              <a:buNone/>
              <a:defRPr lang="en-US" b="1" dirty="0" smtClean="0">
                <a:latin typeface="Times New Roman" pitchFamily="18" charset="0"/>
                <a:cs typeface="Times New Roman" pitchFamily="18" charset="0"/>
              </a:defRPr>
            </a:lvl1pPr>
          </a:lstStyle>
          <a:p>
            <a:pPr lvl="0"/>
            <a:r>
              <a:rPr lang="en-US" dirty="0" smtClean="0"/>
              <a:t>Click to edit Master text styles</a:t>
            </a:r>
          </a:p>
          <a:p>
            <a:pPr lvl="1"/>
            <a:r>
              <a:rPr lang="en-US" dirty="0" smtClean="0"/>
              <a:t>Second level</a:t>
            </a:r>
          </a:p>
        </p:txBody>
      </p:sp>
      <p:sp>
        <p:nvSpPr>
          <p:cNvPr id="6" name="Chart Placeholder 5"/>
          <p:cNvSpPr>
            <a:spLocks noGrp="1"/>
          </p:cNvSpPr>
          <p:nvPr>
            <p:ph type="chart" sz="quarter" idx="12"/>
          </p:nvPr>
        </p:nvSpPr>
        <p:spPr>
          <a:xfrm>
            <a:off x="0" y="4412342"/>
            <a:ext cx="9144000" cy="2249713"/>
          </a:xfrm>
          <a:prstGeom prst="rect">
            <a:avLst/>
          </a:prstGeom>
        </p:spPr>
        <p:txBody>
          <a:bodyPr/>
          <a:lstStyle/>
          <a:p>
            <a:pPr lvl="0"/>
            <a:endParaRPr lang="en-US" noProof="0" dirty="0"/>
          </a:p>
        </p:txBody>
      </p:sp>
      <p:sp>
        <p:nvSpPr>
          <p:cNvPr id="7" name="Text Placeholder 2"/>
          <p:cNvSpPr>
            <a:spLocks noGrp="1"/>
          </p:cNvSpPr>
          <p:nvPr>
            <p:ph type="body" sz="quarter" idx="11"/>
          </p:nvPr>
        </p:nvSpPr>
        <p:spPr>
          <a:xfrm>
            <a:off x="87086" y="3991661"/>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
        <p:nvSpPr>
          <p:cNvPr id="8" name="Chart Placeholder 5"/>
          <p:cNvSpPr>
            <a:spLocks noGrp="1"/>
          </p:cNvSpPr>
          <p:nvPr>
            <p:ph type="chart" sz="quarter" idx="13"/>
          </p:nvPr>
        </p:nvSpPr>
        <p:spPr>
          <a:xfrm>
            <a:off x="0" y="1857829"/>
            <a:ext cx="9144000" cy="2249713"/>
          </a:xfrm>
          <a:prstGeom prst="rect">
            <a:avLst/>
          </a:prstGeom>
        </p:spPr>
        <p:txBody>
          <a:bodyPr/>
          <a:lstStyle/>
          <a:p>
            <a:pPr lvl="0"/>
            <a:endParaRPr lang="en-US" noProof="0" dirty="0"/>
          </a:p>
        </p:txBody>
      </p:sp>
      <p:sp>
        <p:nvSpPr>
          <p:cNvPr id="9" name="Text Placeholder 2"/>
          <p:cNvSpPr>
            <a:spLocks noGrp="1"/>
          </p:cNvSpPr>
          <p:nvPr>
            <p:ph type="body" sz="quarter" idx="14"/>
          </p:nvPr>
        </p:nvSpPr>
        <p:spPr>
          <a:xfrm>
            <a:off x="87086" y="1538747"/>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1593199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246741" y="305031"/>
            <a:ext cx="8636002" cy="964367"/>
          </a:xfrm>
          <a:prstGeom prst="rect">
            <a:avLst/>
          </a:prstGeom>
        </p:spPr>
        <p:txBody>
          <a:bodyPr>
            <a:spAutoFit/>
          </a:bodyPr>
          <a:lstStyle>
            <a:lvl1pPr marL="0" indent="0" algn="ctr">
              <a:lnSpc>
                <a:spcPct val="85000"/>
              </a:lnSpc>
              <a:spcBef>
                <a:spcPts val="0"/>
              </a:spcBef>
              <a:buNone/>
              <a:defRPr lang="en-US" b="1" dirty="0" smtClean="0">
                <a:latin typeface="Times New Roman" pitchFamily="18" charset="0"/>
                <a:cs typeface="Times New Roman" pitchFamily="18" charset="0"/>
              </a:defRPr>
            </a:lvl1pPr>
          </a:lstStyle>
          <a:p>
            <a:pPr lvl="0"/>
            <a:r>
              <a:rPr lang="en-US" dirty="0" smtClean="0"/>
              <a:t>Click to edit Master text styles</a:t>
            </a:r>
          </a:p>
          <a:p>
            <a:pPr lvl="1"/>
            <a:r>
              <a:rPr lang="en-US" dirty="0" smtClean="0"/>
              <a:t>Second level</a:t>
            </a:r>
          </a:p>
        </p:txBody>
      </p:sp>
      <p:sp>
        <p:nvSpPr>
          <p:cNvPr id="5" name="Chart Placeholder 5"/>
          <p:cNvSpPr>
            <a:spLocks noGrp="1"/>
          </p:cNvSpPr>
          <p:nvPr>
            <p:ph type="chart" sz="quarter" idx="12"/>
          </p:nvPr>
        </p:nvSpPr>
        <p:spPr>
          <a:xfrm>
            <a:off x="0" y="5297715"/>
            <a:ext cx="9144000" cy="1320798"/>
          </a:xfrm>
          <a:prstGeom prst="rect">
            <a:avLst/>
          </a:prstGeom>
        </p:spPr>
        <p:txBody>
          <a:bodyPr/>
          <a:lstStyle/>
          <a:p>
            <a:pPr lvl="0"/>
            <a:endParaRPr lang="en-US" noProof="0" dirty="0"/>
          </a:p>
        </p:txBody>
      </p:sp>
      <p:sp>
        <p:nvSpPr>
          <p:cNvPr id="6" name="Chart Placeholder 5"/>
          <p:cNvSpPr>
            <a:spLocks noGrp="1"/>
          </p:cNvSpPr>
          <p:nvPr>
            <p:ph type="chart" sz="quarter" idx="13"/>
          </p:nvPr>
        </p:nvSpPr>
        <p:spPr>
          <a:xfrm>
            <a:off x="0" y="3585030"/>
            <a:ext cx="9144000" cy="1320798"/>
          </a:xfrm>
          <a:prstGeom prst="rect">
            <a:avLst/>
          </a:prstGeom>
        </p:spPr>
        <p:txBody>
          <a:bodyPr/>
          <a:lstStyle/>
          <a:p>
            <a:pPr lvl="0"/>
            <a:endParaRPr lang="en-US" noProof="0" dirty="0"/>
          </a:p>
        </p:txBody>
      </p:sp>
      <p:sp>
        <p:nvSpPr>
          <p:cNvPr id="7" name="Chart Placeholder 5"/>
          <p:cNvSpPr>
            <a:spLocks noGrp="1"/>
          </p:cNvSpPr>
          <p:nvPr>
            <p:ph type="chart" sz="quarter" idx="15"/>
          </p:nvPr>
        </p:nvSpPr>
        <p:spPr>
          <a:xfrm>
            <a:off x="0" y="1857830"/>
            <a:ext cx="9144000" cy="1320798"/>
          </a:xfrm>
          <a:prstGeom prst="rect">
            <a:avLst/>
          </a:prstGeom>
        </p:spPr>
        <p:txBody>
          <a:bodyPr/>
          <a:lstStyle/>
          <a:p>
            <a:pPr lvl="0"/>
            <a:endParaRPr lang="en-US" noProof="0" dirty="0"/>
          </a:p>
        </p:txBody>
      </p:sp>
      <p:sp>
        <p:nvSpPr>
          <p:cNvPr id="8" name="Text Placeholder 2"/>
          <p:cNvSpPr>
            <a:spLocks noGrp="1"/>
          </p:cNvSpPr>
          <p:nvPr>
            <p:ph type="body" sz="quarter" idx="11"/>
          </p:nvPr>
        </p:nvSpPr>
        <p:spPr>
          <a:xfrm>
            <a:off x="87086" y="4935090"/>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
        <p:nvSpPr>
          <p:cNvPr id="9" name="Text Placeholder 2"/>
          <p:cNvSpPr>
            <a:spLocks noGrp="1"/>
          </p:cNvSpPr>
          <p:nvPr>
            <p:ph type="body" sz="quarter" idx="16"/>
          </p:nvPr>
        </p:nvSpPr>
        <p:spPr>
          <a:xfrm>
            <a:off x="87086" y="3222404"/>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
        <p:nvSpPr>
          <p:cNvPr id="10" name="Text Placeholder 2"/>
          <p:cNvSpPr>
            <a:spLocks noGrp="1"/>
          </p:cNvSpPr>
          <p:nvPr>
            <p:ph type="body" sz="quarter" idx="17"/>
          </p:nvPr>
        </p:nvSpPr>
        <p:spPr>
          <a:xfrm>
            <a:off x="87086" y="1480690"/>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1287729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94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2"/>
          <p:cNvSpPr>
            <a:spLocks noGrp="1"/>
          </p:cNvSpPr>
          <p:nvPr>
            <p:ph type="body" sz="quarter" idx="10" hasCustomPrompt="1"/>
          </p:nvPr>
        </p:nvSpPr>
        <p:spPr>
          <a:xfrm>
            <a:off x="246741" y="407233"/>
            <a:ext cx="8636002" cy="964367"/>
          </a:xfrm>
          <a:prstGeom prst="rect">
            <a:avLst/>
          </a:prstGeom>
        </p:spPr>
        <p:txBody>
          <a:bodyPr>
            <a:spAutoFit/>
          </a:bodyPr>
          <a:lstStyle>
            <a:lvl1pPr marL="0" indent="0" algn="ctr">
              <a:lnSpc>
                <a:spcPts val="3400"/>
              </a:lnSpc>
              <a:spcBef>
                <a:spcPts val="0"/>
              </a:spcBef>
              <a:buNone/>
              <a:defRPr lang="en-US" b="1" dirty="0" smtClean="0">
                <a:latin typeface="Times New Roman" pitchFamily="18" charset="0"/>
                <a:cs typeface="Times New Roman" pitchFamily="18" charset="0"/>
              </a:defRPr>
            </a:lvl1pPr>
          </a:lstStyle>
          <a:p>
            <a:pPr lvl="0"/>
            <a:r>
              <a:rPr lang="en-US" dirty="0" smtClean="0"/>
              <a:t>TITLE</a:t>
            </a:r>
          </a:p>
          <a:p>
            <a:pPr lvl="0"/>
            <a:r>
              <a:rPr lang="en-US" dirty="0" smtClean="0"/>
              <a:t>TITLE</a:t>
            </a:r>
          </a:p>
        </p:txBody>
      </p:sp>
      <p:sp>
        <p:nvSpPr>
          <p:cNvPr id="10" name="Text Placeholder 2"/>
          <p:cNvSpPr>
            <a:spLocks noGrp="1"/>
          </p:cNvSpPr>
          <p:nvPr>
            <p:ph type="body" sz="quarter" idx="11" hasCustomPrompt="1"/>
          </p:nvPr>
        </p:nvSpPr>
        <p:spPr>
          <a:xfrm>
            <a:off x="246741" y="1548825"/>
            <a:ext cx="8636002" cy="584775"/>
          </a:xfrm>
          <a:prstGeom prst="rect">
            <a:avLst/>
          </a:prstGeom>
        </p:spPr>
        <p:txBody>
          <a:bodyPr>
            <a:spAutoFit/>
          </a:bodyPr>
          <a:lstStyle>
            <a:lvl1pPr marL="0" indent="0" algn="ctr">
              <a:lnSpc>
                <a:spcPct val="100000"/>
              </a:lnSpc>
              <a:spcBef>
                <a:spcPts val="0"/>
              </a:spcBef>
              <a:buNone/>
              <a:defRPr lang="en-US" sz="1600" b="1" i="1" dirty="0" smtClean="0">
                <a:latin typeface="Times New Roman" pitchFamily="18" charset="0"/>
                <a:cs typeface="Times New Roman" pitchFamily="18" charset="0"/>
              </a:defRPr>
            </a:lvl1pPr>
          </a:lstStyle>
          <a:p>
            <a:pPr lvl="0"/>
            <a:r>
              <a:rPr lang="en-US" dirty="0" smtClean="0"/>
              <a:t>QUESTION</a:t>
            </a:r>
          </a:p>
          <a:p>
            <a:pPr lvl="0"/>
            <a:r>
              <a:rPr lang="en-US" dirty="0" smtClean="0"/>
              <a:t>QUESTION</a:t>
            </a:r>
          </a:p>
        </p:txBody>
      </p:sp>
      <p:sp>
        <p:nvSpPr>
          <p:cNvPr id="12" name="Chart Placeholder 5"/>
          <p:cNvSpPr>
            <a:spLocks noGrp="1"/>
          </p:cNvSpPr>
          <p:nvPr>
            <p:ph type="chart" sz="quarter" idx="12"/>
          </p:nvPr>
        </p:nvSpPr>
        <p:spPr>
          <a:xfrm>
            <a:off x="0" y="1727200"/>
            <a:ext cx="9144000" cy="4717143"/>
          </a:xfrm>
          <a:prstGeom prst="rect">
            <a:avLst/>
          </a:prstGeom>
        </p:spPr>
        <p:txBody>
          <a:bodyPr/>
          <a:lstStyle/>
          <a:p>
            <a:endParaRPr lang="en-US" dirty="0"/>
          </a:p>
        </p:txBody>
      </p:sp>
    </p:spTree>
    <p:extLst>
      <p:ext uri="{BB962C8B-B14F-4D97-AF65-F5344CB8AC3E}">
        <p14:creationId xmlns:p14="http://schemas.microsoft.com/office/powerpoint/2010/main" val="1768927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38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5076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46741" y="305031"/>
            <a:ext cx="8636002" cy="964367"/>
          </a:xfrm>
          <a:prstGeom prst="rect">
            <a:avLst/>
          </a:prstGeom>
        </p:spPr>
        <p:txBody>
          <a:bodyPr>
            <a:spAutoFit/>
          </a:bodyPr>
          <a:lstStyle>
            <a:lvl1pPr marL="0" indent="0" algn="ctr">
              <a:lnSpc>
                <a:spcPct val="85000"/>
              </a:lnSpc>
              <a:spcBef>
                <a:spcPts val="0"/>
              </a:spcBef>
              <a:buNone/>
              <a:defRPr lang="en-US" b="1" dirty="0" smtClean="0">
                <a:latin typeface="Times New Roman" pitchFamily="18" charset="0"/>
                <a:cs typeface="Times New Roman" pitchFamily="18" charset="0"/>
              </a:defRPr>
            </a:lvl1pPr>
          </a:lstStyle>
          <a:p>
            <a:pPr lvl="0"/>
            <a:r>
              <a:rPr lang="en-US" dirty="0" smtClean="0"/>
              <a:t>Click to edit Master text styles</a:t>
            </a:r>
          </a:p>
          <a:p>
            <a:pPr lvl="1"/>
            <a:r>
              <a:rPr lang="en-US" dirty="0" smtClean="0"/>
              <a:t>Second level</a:t>
            </a:r>
          </a:p>
        </p:txBody>
      </p:sp>
      <p:sp>
        <p:nvSpPr>
          <p:cNvPr id="6" name="Chart Placeholder 5"/>
          <p:cNvSpPr>
            <a:spLocks noGrp="1"/>
          </p:cNvSpPr>
          <p:nvPr>
            <p:ph type="chart" sz="quarter" idx="12"/>
          </p:nvPr>
        </p:nvSpPr>
        <p:spPr>
          <a:xfrm>
            <a:off x="0" y="4412342"/>
            <a:ext cx="9144000" cy="2249713"/>
          </a:xfrm>
          <a:prstGeom prst="rect">
            <a:avLst/>
          </a:prstGeom>
        </p:spPr>
        <p:txBody>
          <a:bodyPr/>
          <a:lstStyle/>
          <a:p>
            <a:pPr lvl="0"/>
            <a:endParaRPr lang="en-US" noProof="0" dirty="0"/>
          </a:p>
        </p:txBody>
      </p:sp>
      <p:sp>
        <p:nvSpPr>
          <p:cNvPr id="7" name="Text Placeholder 2"/>
          <p:cNvSpPr>
            <a:spLocks noGrp="1"/>
          </p:cNvSpPr>
          <p:nvPr>
            <p:ph type="body" sz="quarter" idx="11"/>
          </p:nvPr>
        </p:nvSpPr>
        <p:spPr>
          <a:xfrm>
            <a:off x="87086" y="3991661"/>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
        <p:nvSpPr>
          <p:cNvPr id="8" name="Chart Placeholder 5"/>
          <p:cNvSpPr>
            <a:spLocks noGrp="1"/>
          </p:cNvSpPr>
          <p:nvPr>
            <p:ph type="chart" sz="quarter" idx="13"/>
          </p:nvPr>
        </p:nvSpPr>
        <p:spPr>
          <a:xfrm>
            <a:off x="0" y="1857829"/>
            <a:ext cx="9144000" cy="2249713"/>
          </a:xfrm>
          <a:prstGeom prst="rect">
            <a:avLst/>
          </a:prstGeom>
        </p:spPr>
        <p:txBody>
          <a:bodyPr/>
          <a:lstStyle/>
          <a:p>
            <a:pPr lvl="0"/>
            <a:endParaRPr lang="en-US" noProof="0" dirty="0"/>
          </a:p>
        </p:txBody>
      </p:sp>
      <p:sp>
        <p:nvSpPr>
          <p:cNvPr id="9" name="Text Placeholder 2"/>
          <p:cNvSpPr>
            <a:spLocks noGrp="1"/>
          </p:cNvSpPr>
          <p:nvPr>
            <p:ph type="body" sz="quarter" idx="14"/>
          </p:nvPr>
        </p:nvSpPr>
        <p:spPr>
          <a:xfrm>
            <a:off x="87086" y="1538747"/>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3967026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46741" y="305031"/>
            <a:ext cx="8636002" cy="964367"/>
          </a:xfrm>
          <a:prstGeom prst="rect">
            <a:avLst/>
          </a:prstGeom>
        </p:spPr>
        <p:txBody>
          <a:bodyPr>
            <a:spAutoFit/>
          </a:bodyPr>
          <a:lstStyle>
            <a:lvl1pPr marL="0" indent="0" algn="ctr">
              <a:lnSpc>
                <a:spcPts val="3400"/>
              </a:lnSpc>
              <a:spcBef>
                <a:spcPts val="0"/>
              </a:spcBef>
              <a:buNone/>
              <a:defRPr lang="en-US" b="1" dirty="0" smtClean="0">
                <a:latin typeface="Times New Roman" pitchFamily="18" charset="0"/>
                <a:cs typeface="Times New Roman" pitchFamily="18" charset="0"/>
              </a:defRPr>
            </a:lvl1pPr>
          </a:lstStyle>
          <a:p>
            <a:pPr lvl="0"/>
            <a:r>
              <a:rPr lang="en-US" dirty="0" smtClean="0"/>
              <a:t>TITLE</a:t>
            </a:r>
          </a:p>
          <a:p>
            <a:pPr lvl="0"/>
            <a:r>
              <a:rPr lang="en-US" dirty="0" smtClean="0"/>
              <a:t>TITLE</a:t>
            </a:r>
          </a:p>
        </p:txBody>
      </p:sp>
      <p:sp>
        <p:nvSpPr>
          <p:cNvPr id="6" name="Chart Placeholder 5"/>
          <p:cNvSpPr>
            <a:spLocks noGrp="1"/>
          </p:cNvSpPr>
          <p:nvPr>
            <p:ph type="chart" sz="quarter" idx="12"/>
          </p:nvPr>
        </p:nvSpPr>
        <p:spPr>
          <a:xfrm>
            <a:off x="0" y="4412342"/>
            <a:ext cx="9144000" cy="2249713"/>
          </a:xfrm>
          <a:prstGeom prst="rect">
            <a:avLst/>
          </a:prstGeom>
        </p:spPr>
        <p:txBody>
          <a:bodyPr/>
          <a:lstStyle/>
          <a:p>
            <a:endParaRPr lang="en-US" dirty="0"/>
          </a:p>
        </p:txBody>
      </p:sp>
      <p:sp>
        <p:nvSpPr>
          <p:cNvPr id="11" name="Text Placeholder 2"/>
          <p:cNvSpPr>
            <a:spLocks noGrp="1"/>
          </p:cNvSpPr>
          <p:nvPr>
            <p:ph type="body" sz="quarter" idx="11" hasCustomPrompt="1"/>
          </p:nvPr>
        </p:nvSpPr>
        <p:spPr>
          <a:xfrm>
            <a:off x="87086" y="3867824"/>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Insert Descriptor</a:t>
            </a:r>
          </a:p>
        </p:txBody>
      </p:sp>
      <p:sp>
        <p:nvSpPr>
          <p:cNvPr id="14" name="Chart Placeholder 5"/>
          <p:cNvSpPr>
            <a:spLocks noGrp="1"/>
          </p:cNvSpPr>
          <p:nvPr>
            <p:ph type="chart" sz="quarter" idx="13"/>
          </p:nvPr>
        </p:nvSpPr>
        <p:spPr>
          <a:xfrm>
            <a:off x="0" y="1857829"/>
            <a:ext cx="9144000" cy="2249713"/>
          </a:xfrm>
          <a:prstGeom prst="rect">
            <a:avLst/>
          </a:prstGeom>
        </p:spPr>
        <p:txBody>
          <a:bodyPr/>
          <a:lstStyle/>
          <a:p>
            <a:endParaRPr lang="en-US" dirty="0"/>
          </a:p>
        </p:txBody>
      </p:sp>
      <p:sp>
        <p:nvSpPr>
          <p:cNvPr id="9" name="Text Placeholder 2"/>
          <p:cNvSpPr>
            <a:spLocks noGrp="1"/>
          </p:cNvSpPr>
          <p:nvPr>
            <p:ph type="body" sz="quarter" idx="14" hasCustomPrompt="1"/>
          </p:nvPr>
        </p:nvSpPr>
        <p:spPr>
          <a:xfrm>
            <a:off x="87086" y="1280641"/>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Insert Descriptor</a:t>
            </a:r>
          </a:p>
        </p:txBody>
      </p:sp>
    </p:spTree>
    <p:extLst>
      <p:ext uri="{BB962C8B-B14F-4D97-AF65-F5344CB8AC3E}">
        <p14:creationId xmlns:p14="http://schemas.microsoft.com/office/powerpoint/2010/main" val="219255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46741" y="305031"/>
            <a:ext cx="8636002" cy="964367"/>
          </a:xfrm>
          <a:prstGeom prst="rect">
            <a:avLst/>
          </a:prstGeom>
        </p:spPr>
        <p:txBody>
          <a:bodyPr>
            <a:spAutoFit/>
          </a:bodyPr>
          <a:lstStyle>
            <a:lvl1pPr marL="0" indent="0" algn="ctr">
              <a:lnSpc>
                <a:spcPct val="85000"/>
              </a:lnSpc>
              <a:spcBef>
                <a:spcPts val="0"/>
              </a:spcBef>
              <a:buNone/>
              <a:defRPr lang="en-US" b="1" dirty="0" smtClean="0">
                <a:latin typeface="Times New Roman" pitchFamily="18" charset="0"/>
                <a:cs typeface="Times New Roman" pitchFamily="18" charset="0"/>
              </a:defRPr>
            </a:lvl1pPr>
          </a:lstStyle>
          <a:p>
            <a:pPr lvl="0"/>
            <a:r>
              <a:rPr lang="en-US" dirty="0" smtClean="0"/>
              <a:t>Click to edit Master text styles</a:t>
            </a:r>
          </a:p>
          <a:p>
            <a:pPr lvl="1"/>
            <a:r>
              <a:rPr lang="en-US" dirty="0" smtClean="0"/>
              <a:t>Second level</a:t>
            </a:r>
          </a:p>
        </p:txBody>
      </p:sp>
      <p:sp>
        <p:nvSpPr>
          <p:cNvPr id="6" name="Chart Placeholder 5"/>
          <p:cNvSpPr>
            <a:spLocks noGrp="1"/>
          </p:cNvSpPr>
          <p:nvPr>
            <p:ph type="chart" sz="quarter" idx="12"/>
          </p:nvPr>
        </p:nvSpPr>
        <p:spPr>
          <a:xfrm>
            <a:off x="0" y="4412342"/>
            <a:ext cx="9144000" cy="2249713"/>
          </a:xfrm>
          <a:prstGeom prst="rect">
            <a:avLst/>
          </a:prstGeom>
        </p:spPr>
        <p:txBody>
          <a:bodyPr/>
          <a:lstStyle/>
          <a:p>
            <a:pPr lvl="0"/>
            <a:endParaRPr lang="en-US" noProof="0" dirty="0"/>
          </a:p>
        </p:txBody>
      </p:sp>
      <p:sp>
        <p:nvSpPr>
          <p:cNvPr id="7" name="Text Placeholder 2"/>
          <p:cNvSpPr>
            <a:spLocks noGrp="1"/>
          </p:cNvSpPr>
          <p:nvPr>
            <p:ph type="body" sz="quarter" idx="11"/>
          </p:nvPr>
        </p:nvSpPr>
        <p:spPr>
          <a:xfrm>
            <a:off x="87086" y="3991661"/>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
        <p:nvSpPr>
          <p:cNvPr id="8" name="Chart Placeholder 5"/>
          <p:cNvSpPr>
            <a:spLocks noGrp="1"/>
          </p:cNvSpPr>
          <p:nvPr>
            <p:ph type="chart" sz="quarter" idx="13"/>
          </p:nvPr>
        </p:nvSpPr>
        <p:spPr>
          <a:xfrm>
            <a:off x="0" y="1857829"/>
            <a:ext cx="9144000" cy="2249713"/>
          </a:xfrm>
          <a:prstGeom prst="rect">
            <a:avLst/>
          </a:prstGeom>
        </p:spPr>
        <p:txBody>
          <a:bodyPr/>
          <a:lstStyle/>
          <a:p>
            <a:pPr lvl="0"/>
            <a:endParaRPr lang="en-US" noProof="0" dirty="0"/>
          </a:p>
        </p:txBody>
      </p:sp>
      <p:sp>
        <p:nvSpPr>
          <p:cNvPr id="9" name="Text Placeholder 2"/>
          <p:cNvSpPr>
            <a:spLocks noGrp="1"/>
          </p:cNvSpPr>
          <p:nvPr>
            <p:ph type="body" sz="quarter" idx="14"/>
          </p:nvPr>
        </p:nvSpPr>
        <p:spPr>
          <a:xfrm>
            <a:off x="87086" y="1538747"/>
            <a:ext cx="8955316" cy="369332"/>
          </a:xfrm>
          <a:prstGeom prst="rect">
            <a:avLst/>
          </a:prstGeom>
          <a:solidFill>
            <a:schemeClr val="tx1"/>
          </a:solidFill>
        </p:spPr>
        <p:txBody>
          <a:bodyPr wrap="square">
            <a:spAutoFit/>
          </a:bodyPr>
          <a:lstStyle>
            <a:lvl1pPr marL="0" indent="0" algn="ctr">
              <a:lnSpc>
                <a:spcPct val="100000"/>
              </a:lnSpc>
              <a:spcBef>
                <a:spcPts val="0"/>
              </a:spcBef>
              <a:buNone/>
              <a:defRPr lang="en-US" sz="1800" b="1" i="1" dirty="0" smtClean="0">
                <a:solidFill>
                  <a:schemeClr val="bg1"/>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2374477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944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657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WordArt 8"/>
          <p:cNvSpPr>
            <a:spLocks noChangeArrowheads="1" noChangeShapeType="1" noTextEdit="1"/>
          </p:cNvSpPr>
          <p:nvPr userDrawn="1"/>
        </p:nvSpPr>
        <p:spPr bwMode="auto">
          <a:xfrm>
            <a:off x="1323191" y="1027358"/>
            <a:ext cx="6400800" cy="962810"/>
          </a:xfrm>
          <a:prstGeom prst="rect">
            <a:avLst/>
          </a:prstGeom>
        </p:spPr>
        <p:txBody>
          <a:bodyPr wrap="none" fromWordArt="1">
            <a:prstTxWarp prst="textPlain">
              <a:avLst>
                <a:gd name="adj" fmla="val 50000"/>
              </a:avLst>
            </a:prstTxWarp>
          </a:bodyPr>
          <a:lstStyle/>
          <a:p>
            <a:pPr algn="ctr" defTabSz="457200">
              <a:lnSpc>
                <a:spcPct val="80000"/>
              </a:lnSpc>
              <a:spcBef>
                <a:spcPct val="0"/>
              </a:spcBef>
              <a:defRPr/>
            </a:pPr>
            <a:r>
              <a:rPr lang="en-US" sz="4800" b="1" dirty="0">
                <a:ln w="31750">
                  <a:noFill/>
                  <a:prstDash val="solid"/>
                </a:ln>
                <a:solidFill>
                  <a:prstClr val="white"/>
                </a:solidFill>
                <a:effectLst>
                  <a:outerShdw blurRad="41275" dist="20320" dir="1800000" algn="tl" rotWithShape="0">
                    <a:srgbClr val="000000">
                      <a:alpha val="40000"/>
                    </a:srgbClr>
                  </a:outerShdw>
                </a:effectLst>
                <a:latin typeface="Calibri" panose="020F0502020204030204" pitchFamily="34" charset="0"/>
              </a:rPr>
              <a:t>Robert Blizzard</a:t>
            </a:r>
          </a:p>
        </p:txBody>
      </p:sp>
      <p:sp>
        <p:nvSpPr>
          <p:cNvPr id="4" name="Text Box 5"/>
          <p:cNvSpPr txBox="1">
            <a:spLocks noChangeArrowheads="1"/>
          </p:cNvSpPr>
          <p:nvPr userDrawn="1"/>
        </p:nvSpPr>
        <p:spPr bwMode="auto">
          <a:xfrm>
            <a:off x="0" y="4775432"/>
            <a:ext cx="9144000" cy="1446550"/>
          </a:xfrm>
          <a:prstGeom prst="rect">
            <a:avLst/>
          </a:prstGeom>
          <a:noFill/>
          <a:ln w="9525">
            <a:noFill/>
            <a:miter lim="800000"/>
            <a:headEnd/>
            <a:tailEnd/>
          </a:ln>
          <a:effectLst/>
        </p:spPr>
        <p:txBody>
          <a:bodyPr>
            <a:spAutoFit/>
          </a:bodyPr>
          <a:lstStyle/>
          <a:p>
            <a:pPr algn="ctr"/>
            <a:r>
              <a:rPr lang="en-US" sz="2200" b="1" i="1" dirty="0">
                <a:solidFill>
                  <a:srgbClr val="FFFFFF"/>
                </a:solidFill>
                <a:latin typeface="Calibri" panose="020F0502020204030204" pitchFamily="34" charset="0"/>
              </a:rPr>
              <a:t>214 North Fayette Street</a:t>
            </a:r>
          </a:p>
          <a:p>
            <a:pPr algn="ctr"/>
            <a:r>
              <a:rPr lang="en-US" sz="2200" b="1" i="1" dirty="0">
                <a:solidFill>
                  <a:srgbClr val="FFFFFF"/>
                </a:solidFill>
                <a:latin typeface="Calibri" panose="020F0502020204030204" pitchFamily="34" charset="0"/>
              </a:rPr>
              <a:t>Alexandria, Virginia 22314</a:t>
            </a:r>
          </a:p>
          <a:p>
            <a:pPr algn="ctr"/>
            <a:r>
              <a:rPr lang="en-US" sz="2200" b="1" i="1" dirty="0">
                <a:solidFill>
                  <a:srgbClr val="FFFFFF"/>
                </a:solidFill>
                <a:latin typeface="Calibri" panose="020F0502020204030204" pitchFamily="34" charset="0"/>
              </a:rPr>
              <a:t>Phone:  (703) 836-7655</a:t>
            </a:r>
          </a:p>
          <a:p>
            <a:pPr algn="ctr"/>
            <a:r>
              <a:rPr lang="en-US" sz="2200" b="1" i="1" dirty="0">
                <a:solidFill>
                  <a:srgbClr val="FFFFFF"/>
                </a:solidFill>
                <a:latin typeface="Calibri" panose="020F0502020204030204" pitchFamily="34" charset="0"/>
              </a:rPr>
              <a:t>Web: www.pos.org</a:t>
            </a:r>
          </a:p>
        </p:txBody>
      </p:sp>
      <p:grpSp>
        <p:nvGrpSpPr>
          <p:cNvPr id="5" name="Group 4"/>
          <p:cNvGrpSpPr>
            <a:grpSpLocks/>
          </p:cNvGrpSpPr>
          <p:nvPr userDrawn="1"/>
        </p:nvGrpSpPr>
        <p:grpSpPr bwMode="auto">
          <a:xfrm>
            <a:off x="2311404" y="2647226"/>
            <a:ext cx="4521193" cy="1148129"/>
            <a:chOff x="4238625" y="8068087"/>
            <a:chExt cx="2916237" cy="681037"/>
          </a:xfrm>
        </p:grpSpPr>
        <p:sp>
          <p:nvSpPr>
            <p:cNvPr id="6" name="Rectangle 5"/>
            <p:cNvSpPr/>
            <p:nvPr/>
          </p:nvSpPr>
          <p:spPr>
            <a:xfrm>
              <a:off x="4238625" y="8068087"/>
              <a:ext cx="2916237"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8" name="Picture 17" descr="POS_logo_stack_color.bmp"/>
            <p:cNvPicPr>
              <a:picLocks noChangeAspect="1"/>
            </p:cNvPicPr>
            <p:nvPr/>
          </p:nvPicPr>
          <p:blipFill>
            <a:blip r:embed="rId2" cstate="print"/>
            <a:srcRect/>
            <a:stretch>
              <a:fillRect/>
            </a:stretch>
          </p:blipFill>
          <p:spPr bwMode="auto">
            <a:xfrm>
              <a:off x="4270375" y="8148255"/>
              <a:ext cx="2852737" cy="520700"/>
            </a:xfrm>
            <a:prstGeom prst="rect">
              <a:avLst/>
            </a:prstGeom>
            <a:noFill/>
            <a:ln w="9525">
              <a:noFill/>
              <a:miter lim="800000"/>
              <a:headEnd/>
              <a:tailEnd/>
            </a:ln>
          </p:spPr>
        </p:pic>
      </p:grpSp>
    </p:spTree>
    <p:extLst>
      <p:ext uri="{BB962C8B-B14F-4D97-AF65-F5344CB8AC3E}">
        <p14:creationId xmlns:p14="http://schemas.microsoft.com/office/powerpoint/2010/main" val="173601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073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377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799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7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78CF20-CC91-4C47-9914-87E3EE148ADE}" type="datetimeFigureOut">
              <a:rPr lang="en-US">
                <a:solidFill>
                  <a:prstClr val="black"/>
                </a:solidFill>
              </a:rPr>
              <a:pPr/>
              <a:t>6/1/2015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418AF4-D378-4BA7-BBA2-DB2325DD5C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45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0758"/>
            <a:ext cx="9144000" cy="3689878"/>
          </a:xfrm>
          <a:prstGeom prst="rect">
            <a:avLst/>
          </a:prstGeom>
          <a:blipFill dpi="0" rotWithShape="1">
            <a:blip r:embed="rId13">
              <a:alphaModFix amt="70000"/>
              <a:duotone>
                <a:schemeClr val="accent1">
                  <a:shade val="45000"/>
                  <a:satMod val="135000"/>
                </a:schemeClr>
                <a:prstClr val="white"/>
              </a:duotone>
            </a:blip>
            <a:srcRect/>
            <a:stretch>
              <a:fillRect t="342" r="-138" b="-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5607" y="5346551"/>
            <a:ext cx="9144000" cy="151144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userDrawn="1"/>
        </p:nvSpPr>
        <p:spPr>
          <a:xfrm>
            <a:off x="-5607" y="3689879"/>
            <a:ext cx="9149607" cy="18180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WordArt 22"/>
          <p:cNvSpPr>
            <a:spLocks noChangeArrowheads="1" noChangeShapeType="1" noTextEdit="1"/>
          </p:cNvSpPr>
          <p:nvPr userDrawn="1"/>
        </p:nvSpPr>
        <p:spPr bwMode="auto">
          <a:xfrm>
            <a:off x="4425459" y="6164911"/>
            <a:ext cx="4510890" cy="46160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000000"/>
                  </a:solidFill>
                  <a:round/>
                  <a:headEnd/>
                  <a:tailEnd/>
                </a:ln>
                <a:solidFill>
                  <a:srgbClr val="1F497D">
                    <a:lumMod val="50000"/>
                  </a:srgbClr>
                </a:solidFill>
              </a:rPr>
              <a:t>ROBERT BLIZZARD</a:t>
            </a:r>
          </a:p>
        </p:txBody>
      </p:sp>
      <p:cxnSp>
        <p:nvCxnSpPr>
          <p:cNvPr id="15" name="Straight Connector 14"/>
          <p:cNvCxnSpPr/>
          <p:nvPr userDrawn="1"/>
        </p:nvCxnSpPr>
        <p:spPr>
          <a:xfrm>
            <a:off x="-16137" y="5498954"/>
            <a:ext cx="9153144" cy="2"/>
          </a:xfrm>
          <a:prstGeom prst="line">
            <a:avLst/>
          </a:prstGeom>
          <a:ln w="76200">
            <a:solidFill>
              <a:srgbClr val="E87903"/>
            </a:soli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4316" y="5882544"/>
            <a:ext cx="4709775" cy="10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8" y="72350"/>
            <a:ext cx="3610545" cy="1167855"/>
          </a:xfrm>
          <a:prstGeom prst="rect">
            <a:avLst/>
          </a:prstGeom>
        </p:spPr>
      </p:pic>
      <p:cxnSp>
        <p:nvCxnSpPr>
          <p:cNvPr id="13" name="Straight Connector 12"/>
          <p:cNvCxnSpPr/>
          <p:nvPr userDrawn="1"/>
        </p:nvCxnSpPr>
        <p:spPr>
          <a:xfrm>
            <a:off x="-5607" y="3679120"/>
            <a:ext cx="9149607" cy="10759"/>
          </a:xfrm>
          <a:prstGeom prst="line">
            <a:avLst/>
          </a:prstGeom>
          <a:ln w="76200">
            <a:solidFill>
              <a:srgbClr val="E879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184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46785"/>
          </a:xfrm>
          <a:prstGeom prst="rect">
            <a:avLst/>
          </a:prstGeom>
          <a:gradFill>
            <a:gsLst>
              <a:gs pos="0">
                <a:schemeClr val="tx2">
                  <a:lumMod val="50000"/>
                </a:schemeClr>
              </a:gs>
              <a:gs pos="50000">
                <a:schemeClr val="tx2">
                  <a:lumMod val="75000"/>
                </a:schemeClr>
              </a:gs>
              <a:gs pos="100000">
                <a:schemeClr val="tx2">
                  <a:lumMod val="50000"/>
                </a:schemeClr>
              </a:gs>
            </a:gsLst>
            <a:lin ang="5400000" scaled="0"/>
          </a:gradFill>
          <a:ln>
            <a:noFill/>
          </a:ln>
          <a:effectLst>
            <a:outerShdw blurRad="50800" dist="50800" dir="5400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userDrawn="1"/>
        </p:nvSpPr>
        <p:spPr>
          <a:xfrm>
            <a:off x="0" y="6561574"/>
            <a:ext cx="9144000" cy="401934"/>
          </a:xfrm>
          <a:prstGeom prst="rect">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Box 8"/>
          <p:cNvSpPr txBox="1">
            <a:spLocks noChangeArrowheads="1"/>
          </p:cNvSpPr>
          <p:nvPr userDrawn="1"/>
        </p:nvSpPr>
        <p:spPr bwMode="auto">
          <a:xfrm>
            <a:off x="8208963" y="6592291"/>
            <a:ext cx="914400" cy="366712"/>
          </a:xfrm>
          <a:prstGeom prst="rect">
            <a:avLst/>
          </a:prstGeom>
          <a:noFill/>
          <a:ln w="9525">
            <a:noFill/>
            <a:miter lim="800000"/>
            <a:headEnd/>
            <a:tailEnd/>
          </a:ln>
          <a:effectLst/>
        </p:spPr>
        <p:txBody>
          <a:bodyPr>
            <a:spAutoFit/>
          </a:bodyPr>
          <a:lstStyle/>
          <a:p>
            <a:pPr algn="r" fontAlgn="base">
              <a:spcBef>
                <a:spcPct val="50000"/>
              </a:spcBef>
              <a:spcAft>
                <a:spcPct val="0"/>
              </a:spcAft>
              <a:defRPr/>
            </a:pPr>
            <a:fld id="{215AB302-E914-4FAD-BE20-1C605DA01944}" type="slidenum">
              <a:rPr lang="en-US" b="1">
                <a:solidFill>
                  <a:srgbClr val="FFFFFF"/>
                </a:solidFill>
                <a:latin typeface="Arial"/>
              </a:rPr>
              <a:pPr algn="r" fontAlgn="base">
                <a:spcBef>
                  <a:spcPct val="50000"/>
                </a:spcBef>
                <a:spcAft>
                  <a:spcPct val="0"/>
                </a:spcAft>
                <a:defRPr/>
              </a:pPr>
              <a:t>‹#›</a:t>
            </a:fld>
            <a:endParaRPr lang="en-US" b="1">
              <a:solidFill>
                <a:srgbClr val="FFFFFF"/>
              </a:solidFill>
              <a:latin typeface="Arial"/>
            </a:endParaRPr>
          </a:p>
        </p:txBody>
      </p:sp>
      <p:cxnSp>
        <p:nvCxnSpPr>
          <p:cNvPr id="9" name="Straight Connector 8"/>
          <p:cNvCxnSpPr/>
          <p:nvPr userDrawn="1"/>
        </p:nvCxnSpPr>
        <p:spPr>
          <a:xfrm>
            <a:off x="-13061" y="1301583"/>
            <a:ext cx="9144000" cy="2"/>
          </a:xfrm>
          <a:prstGeom prst="line">
            <a:avLst/>
          </a:prstGeom>
          <a:ln w="76200">
            <a:solidFill>
              <a:srgbClr val="E8790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3061" y="1228075"/>
            <a:ext cx="9144000" cy="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userDrawn="1"/>
        </p:nvSpPr>
        <p:spPr bwMode="auto">
          <a:xfrm>
            <a:off x="885825" y="6577352"/>
            <a:ext cx="7143750" cy="369332"/>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lang="en-US" b="1" i="1" dirty="0" smtClean="0">
                <a:solidFill>
                  <a:srgbClr val="FFFFFF"/>
                </a:solidFill>
              </a:rPr>
              <a:t>National Teacher Survey – </a:t>
            </a:r>
            <a:r>
              <a:rPr lang="en-US" b="1" i="1" dirty="0">
                <a:solidFill>
                  <a:srgbClr val="FFFFFF"/>
                </a:solidFill>
              </a:rPr>
              <a:t>MAY 2015</a:t>
            </a:r>
          </a:p>
        </p:txBody>
      </p:sp>
      <p:pic>
        <p:nvPicPr>
          <p:cNvPr id="15" name="Picture 17" descr="POS_logo_stack_color.bmp"/>
          <p:cNvPicPr>
            <a:picLocks noChangeAspect="1"/>
          </p:cNvPicPr>
          <p:nvPr userDrawn="1"/>
        </p:nvPicPr>
        <p:blipFill rotWithShape="1">
          <a:blip r:embed="rId13" cstate="print">
            <a:extLst>
              <a:ext uri="{28A0092B-C50C-407E-A947-70E740481C1C}">
                <a14:useLocalDpi xmlns:a14="http://schemas.microsoft.com/office/drawing/2010/main" val="0"/>
              </a:ext>
            </a:extLst>
          </a:blip>
          <a:srcRect l="1676" t="5258" r="67888" b="5996"/>
          <a:stretch/>
        </p:blipFill>
        <p:spPr bwMode="auto">
          <a:xfrm>
            <a:off x="88535" y="6611396"/>
            <a:ext cx="648974" cy="29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02734" y="269196"/>
            <a:ext cx="2190069" cy="708392"/>
          </a:xfrm>
          <a:prstGeom prst="rect">
            <a:avLst/>
          </a:prstGeom>
        </p:spPr>
      </p:pic>
    </p:spTree>
    <p:extLst>
      <p:ext uri="{BB962C8B-B14F-4D97-AF65-F5344CB8AC3E}">
        <p14:creationId xmlns:p14="http://schemas.microsoft.com/office/powerpoint/2010/main" val="4073033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0758"/>
            <a:ext cx="9144000" cy="3689878"/>
          </a:xfrm>
          <a:prstGeom prst="rect">
            <a:avLst/>
          </a:prstGeom>
          <a:blipFill dpi="0" rotWithShape="1">
            <a:blip r:embed="rId13">
              <a:alphaModFix amt="70000"/>
              <a:duotone>
                <a:schemeClr val="accent1">
                  <a:shade val="45000"/>
                  <a:satMod val="135000"/>
                </a:schemeClr>
                <a:prstClr val="white"/>
              </a:duotone>
            </a:blip>
            <a:srcRect/>
            <a:stretch>
              <a:fillRect t="342" r="-138" b="-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5607" y="5346551"/>
            <a:ext cx="9144000" cy="151144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userDrawn="1"/>
        </p:nvSpPr>
        <p:spPr>
          <a:xfrm>
            <a:off x="-5607" y="3560766"/>
            <a:ext cx="9149607" cy="3297234"/>
          </a:xfrm>
          <a:prstGeom prst="rect">
            <a:avLst/>
          </a:prstGeom>
          <a:gradFill flip="none" rotWithShape="1">
            <a:gsLst>
              <a:gs pos="0">
                <a:schemeClr val="tx2">
                  <a:lumMod val="50000"/>
                </a:schemeClr>
              </a:gs>
              <a:gs pos="5000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16137" y="3571539"/>
            <a:ext cx="9153144" cy="2"/>
          </a:xfrm>
          <a:prstGeom prst="line">
            <a:avLst/>
          </a:prstGeom>
          <a:ln w="76200">
            <a:solidFill>
              <a:srgbClr val="E8790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4548" y="72350"/>
            <a:ext cx="3610545" cy="1167855"/>
          </a:xfrm>
          <a:prstGeom prst="rect">
            <a:avLst/>
          </a:prstGeom>
        </p:spPr>
      </p:pic>
    </p:spTree>
    <p:extLst>
      <p:ext uri="{BB962C8B-B14F-4D97-AF65-F5344CB8AC3E}">
        <p14:creationId xmlns:p14="http://schemas.microsoft.com/office/powerpoint/2010/main" val="2417696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0253F"/>
            </a:gs>
            <a:gs pos="50000">
              <a:srgbClr val="17375E"/>
            </a:gs>
            <a:gs pos="100000">
              <a:srgbClr val="10253F"/>
            </a:gs>
          </a:gsLst>
          <a:lin ang="5400000" scaled="0"/>
        </a:gra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87087" y="203200"/>
            <a:ext cx="9318171" cy="6221413"/>
          </a:xfrm>
          <a:prstGeom prst="rect">
            <a:avLst/>
          </a:prstGeom>
          <a:solidFill>
            <a:schemeClr val="bg1"/>
          </a:solidFill>
          <a:ln w="76200" algn="ctr">
            <a:solidFill>
              <a:srgbClr val="10253F"/>
            </a:solid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 name="Text Box 8"/>
          <p:cNvSpPr txBox="1">
            <a:spLocks noChangeArrowheads="1"/>
          </p:cNvSpPr>
          <p:nvPr userDrawn="1"/>
        </p:nvSpPr>
        <p:spPr bwMode="auto">
          <a:xfrm>
            <a:off x="8208963" y="6481763"/>
            <a:ext cx="914400" cy="366712"/>
          </a:xfrm>
          <a:prstGeom prst="rect">
            <a:avLst/>
          </a:prstGeom>
          <a:noFill/>
          <a:ln w="9525">
            <a:noFill/>
            <a:miter lim="800000"/>
            <a:headEnd/>
            <a:tailEnd/>
          </a:ln>
          <a:effectLst/>
        </p:spPr>
        <p:txBody>
          <a:bodyPr>
            <a:spAutoFit/>
          </a:bodyPr>
          <a:lstStyle/>
          <a:p>
            <a:pPr algn="r" fontAlgn="base">
              <a:spcBef>
                <a:spcPct val="50000"/>
              </a:spcBef>
              <a:spcAft>
                <a:spcPct val="0"/>
              </a:spcAft>
              <a:defRPr/>
            </a:pPr>
            <a:fld id="{215AB302-E914-4FAD-BE20-1C605DA01944}" type="slidenum">
              <a:rPr lang="en-US" b="1">
                <a:solidFill>
                  <a:srgbClr val="FFFFFF"/>
                </a:solidFill>
              </a:rPr>
              <a:pPr algn="r" fontAlgn="base">
                <a:spcBef>
                  <a:spcPct val="50000"/>
                </a:spcBef>
                <a:spcAft>
                  <a:spcPct val="0"/>
                </a:spcAft>
                <a:defRPr/>
              </a:pPr>
              <a:t>‹#›</a:t>
            </a:fld>
            <a:endParaRPr lang="en-US" b="1">
              <a:solidFill>
                <a:srgbClr val="FFFFFF"/>
              </a:solidFill>
            </a:endParaRPr>
          </a:p>
        </p:txBody>
      </p:sp>
      <p:sp>
        <p:nvSpPr>
          <p:cNvPr id="10" name="Text Box 10"/>
          <p:cNvSpPr txBox="1">
            <a:spLocks noChangeArrowheads="1"/>
          </p:cNvSpPr>
          <p:nvPr userDrawn="1"/>
        </p:nvSpPr>
        <p:spPr bwMode="auto">
          <a:xfrm>
            <a:off x="885825" y="6469772"/>
            <a:ext cx="7143750" cy="369332"/>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lang="en-US" b="1" i="1" dirty="0" smtClean="0">
                <a:solidFill>
                  <a:srgbClr val="FFFFFF"/>
                </a:solidFill>
              </a:rPr>
              <a:t>National Teacher Survey – MAY 2015</a:t>
            </a:r>
            <a:endParaRPr lang="en-US" b="1" i="1" dirty="0">
              <a:solidFill>
                <a:srgbClr val="FFFFFF"/>
              </a:solidFill>
            </a:endParaRPr>
          </a:p>
        </p:txBody>
      </p:sp>
      <p:pic>
        <p:nvPicPr>
          <p:cNvPr id="11" name="Picture 17" descr="POS_logo_stack_color.bmp"/>
          <p:cNvPicPr>
            <a:picLocks noChangeAspect="1"/>
          </p:cNvPicPr>
          <p:nvPr userDrawn="1"/>
        </p:nvPicPr>
        <p:blipFill rotWithShape="1">
          <a:blip r:embed="rId11" cstate="print">
            <a:extLst>
              <a:ext uri="{28A0092B-C50C-407E-A947-70E740481C1C}">
                <a14:useLocalDpi xmlns:a14="http://schemas.microsoft.com/office/drawing/2010/main" val="0"/>
              </a:ext>
            </a:extLst>
          </a:blip>
          <a:srcRect l="1676" t="5258" r="67888" b="5996"/>
          <a:stretch/>
        </p:blipFill>
        <p:spPr bwMode="auto">
          <a:xfrm>
            <a:off x="88535" y="6503816"/>
            <a:ext cx="648974" cy="29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6157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gradFill flip="none" rotWithShape="1">
            <a:gsLst>
              <a:gs pos="0">
                <a:schemeClr val="tx2">
                  <a:lumMod val="50000"/>
                </a:schemeClr>
              </a:gs>
              <a:gs pos="5000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2398799"/>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gradFill flip="none" rotWithShape="1">
            <a:gsLst>
              <a:gs pos="0">
                <a:schemeClr val="tx2">
                  <a:lumMod val="50000"/>
                </a:schemeClr>
              </a:gs>
              <a:gs pos="5000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5405281"/>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8.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667147"/>
            <a:ext cx="8561527" cy="771534"/>
          </a:xfrm>
          <a:prstGeom prst="rect">
            <a:avLst/>
          </a:prstGeom>
          <a:effectLst>
            <a:outerShdw blurRad="50800" dist="38100" dir="2700000">
              <a:srgbClr val="000000">
                <a:alpha val="43000"/>
              </a:srgbClr>
            </a:outerShdw>
          </a:effectLst>
        </p:spPr>
        <p:txBody>
          <a:bodyPr vert="horz" lIns="91440" tIns="45720" rIns="91440" bIns="45720" rtlCol="0" anchor="b">
            <a:noAutofit/>
          </a:bodyPr>
          <a:lstStyle>
            <a:lvl1pPr algn="l" defTabSz="457200" rtl="0" eaLnBrk="1" latinLnBrk="0" hangingPunct="1">
              <a:spcBef>
                <a:spcPct val="0"/>
              </a:spcBef>
              <a:buNone/>
              <a:defRPr sz="3500" b="1" kern="1200">
                <a:solidFill>
                  <a:schemeClr val="bg1"/>
                </a:solidFill>
                <a:latin typeface="Helvetica"/>
                <a:ea typeface="+mj-ea"/>
                <a:cs typeface="Helvetica"/>
              </a:defRPr>
            </a:lvl1pPr>
          </a:lstStyle>
          <a:p>
            <a:pPr algn="r">
              <a:lnSpc>
                <a:spcPct val="80000"/>
              </a:lnSpc>
            </a:pPr>
            <a:r>
              <a:rPr lang="en-US" sz="5400" i="1" dirty="0" smtClean="0">
                <a:ln w="19050">
                  <a:solidFill>
                    <a:prstClr val="white"/>
                  </a:solidFill>
                </a:ln>
                <a:solidFill>
                  <a:srgbClr val="1D6DB4"/>
                </a:solidFill>
                <a:effectLst>
                  <a:glow rad="101600">
                    <a:srgbClr val="002060">
                      <a:alpha val="60000"/>
                    </a:srgbClr>
                  </a:glow>
                  <a:outerShdw blurRad="38100" dist="38100" dir="2700000" algn="tl">
                    <a:srgbClr val="000000">
                      <a:alpha val="43137"/>
                    </a:srgbClr>
                  </a:outerShdw>
                </a:effectLst>
                <a:latin typeface="GoudyOlSt BT" pitchFamily="18" charset="0"/>
              </a:rPr>
              <a:t>National Survey of </a:t>
            </a:r>
          </a:p>
          <a:p>
            <a:pPr algn="r">
              <a:lnSpc>
                <a:spcPct val="80000"/>
              </a:lnSpc>
            </a:pPr>
            <a:r>
              <a:rPr lang="en-US" sz="5400" i="1" dirty="0" smtClean="0">
                <a:ln w="19050">
                  <a:solidFill>
                    <a:prstClr val="white"/>
                  </a:solidFill>
                </a:ln>
                <a:solidFill>
                  <a:srgbClr val="1D6DB4"/>
                </a:solidFill>
                <a:effectLst>
                  <a:glow rad="101600">
                    <a:srgbClr val="002060">
                      <a:alpha val="60000"/>
                    </a:srgbClr>
                  </a:glow>
                  <a:outerShdw blurRad="38100" dist="38100" dir="2700000" algn="tl">
                    <a:srgbClr val="000000">
                      <a:alpha val="43137"/>
                    </a:srgbClr>
                  </a:outerShdw>
                </a:effectLst>
                <a:latin typeface="GoudyOlSt BT" pitchFamily="18" charset="0"/>
              </a:rPr>
              <a:t>American Teachers</a:t>
            </a:r>
            <a:endParaRPr lang="en-US" sz="5400" i="1" dirty="0">
              <a:ln w="19050">
                <a:solidFill>
                  <a:prstClr val="white"/>
                </a:solidFill>
              </a:ln>
              <a:solidFill>
                <a:srgbClr val="1D6DB4"/>
              </a:solidFill>
              <a:effectLst>
                <a:glow rad="101600">
                  <a:srgbClr val="002060">
                    <a:alpha val="60000"/>
                  </a:srgbClr>
                </a:glow>
                <a:outerShdw blurRad="38100" dist="38100" dir="2700000" algn="tl">
                  <a:srgbClr val="000000">
                    <a:alpha val="43137"/>
                  </a:srgbClr>
                </a:outerShdw>
              </a:effectLst>
              <a:latin typeface="GoudyOlSt BT" pitchFamily="18" charset="0"/>
            </a:endParaRPr>
          </a:p>
        </p:txBody>
      </p:sp>
      <p:sp>
        <p:nvSpPr>
          <p:cNvPr id="8" name="TextBox 7"/>
          <p:cNvSpPr txBox="1"/>
          <p:nvPr/>
        </p:nvSpPr>
        <p:spPr>
          <a:xfrm>
            <a:off x="26535" y="4064328"/>
            <a:ext cx="9117465" cy="954107"/>
          </a:xfrm>
          <a:prstGeom prst="rect">
            <a:avLst/>
          </a:prstGeom>
          <a:noFill/>
        </p:spPr>
        <p:txBody>
          <a:bodyPr wrap="square" rtlCol="0">
            <a:spAutoFit/>
          </a:bodyPr>
          <a:lstStyle/>
          <a:p>
            <a:pPr algn="ctr"/>
            <a:r>
              <a:rPr lang="en-US" sz="2800" b="1" i="1" dirty="0">
                <a:solidFill>
                  <a:prstClr val="white"/>
                </a:solidFill>
                <a:effectLst>
                  <a:outerShdw blurRad="38100" dist="38100" dir="2700000" algn="tl">
                    <a:srgbClr val="000000">
                      <a:alpha val="43137"/>
                    </a:srgbClr>
                  </a:outerShdw>
                </a:effectLst>
                <a:latin typeface="Futura Md BT" panose="020B0802020204020204" pitchFamily="34" charset="0"/>
              </a:rPr>
              <a:t>Key Findings from a Survey of </a:t>
            </a:r>
            <a:r>
              <a:rPr lang="en-US" sz="2800" b="1" i="1" dirty="0" smtClean="0">
                <a:solidFill>
                  <a:prstClr val="white"/>
                </a:solidFill>
                <a:effectLst>
                  <a:outerShdw blurRad="38100" dist="38100" dir="2700000" algn="tl">
                    <a:srgbClr val="000000">
                      <a:alpha val="43137"/>
                    </a:srgbClr>
                  </a:outerShdw>
                </a:effectLst>
                <a:latin typeface="Futura Md BT" panose="020B0802020204020204" pitchFamily="34" charset="0"/>
              </a:rPr>
              <a:t>700 Teachers </a:t>
            </a:r>
            <a:endParaRPr lang="en-US" sz="2800" b="1" i="1" dirty="0">
              <a:solidFill>
                <a:prstClr val="white"/>
              </a:solidFill>
              <a:effectLst>
                <a:outerShdw blurRad="38100" dist="38100" dir="2700000" algn="tl">
                  <a:srgbClr val="000000">
                    <a:alpha val="43137"/>
                  </a:srgbClr>
                </a:outerShdw>
              </a:effectLst>
              <a:latin typeface="Futura Md BT" panose="020B0802020204020204" pitchFamily="34" charset="0"/>
            </a:endParaRPr>
          </a:p>
          <a:p>
            <a:pPr algn="ctr"/>
            <a:r>
              <a:rPr lang="en-US" sz="2800" b="1" i="1" dirty="0">
                <a:solidFill>
                  <a:prstClr val="white"/>
                </a:solidFill>
                <a:effectLst>
                  <a:outerShdw blurRad="38100" dist="38100" dir="2700000" algn="tl">
                    <a:srgbClr val="000000">
                      <a:alpha val="43137"/>
                    </a:srgbClr>
                  </a:outerShdw>
                </a:effectLst>
                <a:latin typeface="Futura Md BT" panose="020B0802020204020204" pitchFamily="34" charset="0"/>
              </a:rPr>
              <a:t>Conducted </a:t>
            </a:r>
            <a:r>
              <a:rPr lang="en-US" sz="2800" b="1" i="1" dirty="0" smtClean="0">
                <a:solidFill>
                  <a:prstClr val="white"/>
                </a:solidFill>
                <a:effectLst>
                  <a:outerShdw blurRad="38100" dist="38100" dir="2700000" algn="tl">
                    <a:srgbClr val="000000">
                      <a:alpha val="43137"/>
                    </a:srgbClr>
                  </a:outerShdw>
                </a:effectLst>
                <a:latin typeface="Futura Md BT" panose="020B0802020204020204" pitchFamily="34" charset="0"/>
              </a:rPr>
              <a:t>May 8-12, </a:t>
            </a:r>
            <a:r>
              <a:rPr lang="en-US" sz="2800" b="1" i="1" dirty="0">
                <a:solidFill>
                  <a:prstClr val="white"/>
                </a:solidFill>
                <a:effectLst>
                  <a:outerShdw blurRad="38100" dist="38100" dir="2700000" algn="tl">
                    <a:srgbClr val="000000">
                      <a:alpha val="43137"/>
                    </a:srgbClr>
                  </a:outerShdw>
                </a:effectLst>
                <a:latin typeface="Futura Md BT" panose="020B0802020204020204" pitchFamily="34" charset="0"/>
              </a:rPr>
              <a:t>2015</a:t>
            </a:r>
          </a:p>
        </p:txBody>
      </p:sp>
    </p:spTree>
    <p:extLst>
      <p:ext uri="{BB962C8B-B14F-4D97-AF65-F5344CB8AC3E}">
        <p14:creationId xmlns:p14="http://schemas.microsoft.com/office/powerpoint/2010/main" val="1129575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And, which TWO of the following do you believe are the biggest problems facing </a:t>
            </a:r>
          </a:p>
          <a:p>
            <a:pPr eaLnBrk="1" hangingPunct="1">
              <a:spcBef>
                <a:spcPct val="0"/>
              </a:spcBef>
            </a:pPr>
            <a:r>
              <a:rPr lang="en-US" dirty="0" smtClean="0"/>
              <a:t>the public school in which you teach?</a:t>
            </a:r>
            <a:endParaRPr sz="1600" dirty="0">
              <a:solidFill>
                <a:schemeClr val="tx1"/>
              </a:solidFill>
            </a:endParaRPr>
          </a:p>
        </p:txBody>
      </p:sp>
      <p:sp>
        <p:nvSpPr>
          <p:cNvPr id="46"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There are some differences in problem </a:t>
            </a:r>
          </a:p>
          <a:p>
            <a:pPr eaLnBrk="1" hangingPunct="1">
              <a:lnSpc>
                <a:spcPct val="85000"/>
              </a:lnSpc>
              <a:spcBef>
                <a:spcPct val="0"/>
              </a:spcBef>
            </a:pPr>
            <a:r>
              <a:rPr dirty="0" smtClean="0"/>
              <a:t>perception by teacher ethnicity.</a:t>
            </a:r>
            <a:endParaRPr dirty="0"/>
          </a:p>
        </p:txBody>
      </p:sp>
      <p:graphicFrame>
        <p:nvGraphicFramePr>
          <p:cNvPr id="4" name="Chart Placeholder 4"/>
          <p:cNvGraphicFramePr>
            <a:graphicFrameLocks noGrp="1"/>
          </p:cNvGraphicFramePr>
          <p:nvPr>
            <p:ph type="chart" sz="quarter" idx="4294967295"/>
            <p:extLst>
              <p:ext uri="{D42A27DB-BD31-4B8C-83A1-F6EECF244321}">
                <p14:modId xmlns:p14="http://schemas.microsoft.com/office/powerpoint/2010/main" val="2091456902"/>
              </p:ext>
            </p:extLst>
          </p:nvPr>
        </p:nvGraphicFramePr>
        <p:xfrm>
          <a:off x="270381" y="2159911"/>
          <a:ext cx="3775839" cy="4162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Placeholder 4"/>
          <p:cNvGraphicFramePr>
            <a:graphicFrameLocks noGrp="1"/>
          </p:cNvGraphicFramePr>
          <p:nvPr>
            <p:ph type="chart" sz="quarter" idx="4294967295"/>
            <p:extLst>
              <p:ext uri="{D42A27DB-BD31-4B8C-83A1-F6EECF244321}">
                <p14:modId xmlns:p14="http://schemas.microsoft.com/office/powerpoint/2010/main" val="4034922925"/>
              </p:ext>
            </p:extLst>
          </p:nvPr>
        </p:nvGraphicFramePr>
        <p:xfrm>
          <a:off x="3428871" y="2175510"/>
          <a:ext cx="3775839" cy="4162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Placeholder 4"/>
          <p:cNvGraphicFramePr>
            <a:graphicFrameLocks noGrp="1"/>
          </p:cNvGraphicFramePr>
          <p:nvPr>
            <p:ph type="chart" sz="quarter" idx="4294967295"/>
            <p:extLst>
              <p:ext uri="{D42A27DB-BD31-4B8C-83A1-F6EECF244321}">
                <p14:modId xmlns:p14="http://schemas.microsoft.com/office/powerpoint/2010/main" val="4141654349"/>
              </p:ext>
            </p:extLst>
          </p:nvPr>
        </p:nvGraphicFramePr>
        <p:xfrm>
          <a:off x="6560691" y="2164968"/>
          <a:ext cx="3775839" cy="416242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5"/>
          <p:cNvSpPr txBox="1">
            <a:spLocks noChangeArrowheads="1"/>
          </p:cNvSpPr>
          <p:nvPr/>
        </p:nvSpPr>
        <p:spPr bwMode="auto">
          <a:xfrm>
            <a:off x="-1" y="1826927"/>
            <a:ext cx="3086101" cy="327782"/>
          </a:xfrm>
          <a:prstGeom prst="rect">
            <a:avLst/>
          </a:prstGeom>
          <a:noFill/>
          <a:ln w="9525">
            <a:noFill/>
            <a:miter lim="800000"/>
            <a:headEnd/>
            <a:tailEnd/>
          </a:ln>
        </p:spPr>
        <p:txBody>
          <a:bodyPr wrap="square">
            <a:spAutoFit/>
          </a:bodyPr>
          <a:lstStyle/>
          <a:p>
            <a:pPr algn="ctr">
              <a:lnSpc>
                <a:spcPct val="85000"/>
              </a:lnSpc>
            </a:pPr>
            <a:r>
              <a:rPr lang="en-US" b="1" i="1" dirty="0" smtClean="0">
                <a:latin typeface="Times New Roman" pitchFamily="18" charset="0"/>
                <a:cs typeface="Times New Roman" pitchFamily="18" charset="0"/>
              </a:rPr>
              <a:t>Among Whites</a:t>
            </a:r>
            <a:endParaRPr lang="en-US" b="1" i="1" dirty="0">
              <a:latin typeface="Times New Roman" pitchFamily="18" charset="0"/>
              <a:cs typeface="Times New Roman" pitchFamily="18" charset="0"/>
            </a:endParaRPr>
          </a:p>
        </p:txBody>
      </p:sp>
      <p:cxnSp>
        <p:nvCxnSpPr>
          <p:cNvPr id="8" name="Straight Connector 7"/>
          <p:cNvCxnSpPr/>
          <p:nvPr/>
        </p:nvCxnSpPr>
        <p:spPr>
          <a:xfrm>
            <a:off x="3086100" y="1803400"/>
            <a:ext cx="0" cy="4359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57900" y="1803400"/>
            <a:ext cx="0" cy="4359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5"/>
          <p:cNvSpPr txBox="1">
            <a:spLocks noChangeArrowheads="1"/>
          </p:cNvSpPr>
          <p:nvPr/>
        </p:nvSpPr>
        <p:spPr bwMode="auto">
          <a:xfrm>
            <a:off x="3086100" y="1826927"/>
            <a:ext cx="2971800" cy="327782"/>
          </a:xfrm>
          <a:prstGeom prst="rect">
            <a:avLst/>
          </a:prstGeom>
          <a:noFill/>
          <a:ln w="9525">
            <a:noFill/>
            <a:miter lim="800000"/>
            <a:headEnd/>
            <a:tailEnd/>
          </a:ln>
        </p:spPr>
        <p:txBody>
          <a:bodyPr wrap="square">
            <a:spAutoFit/>
          </a:bodyPr>
          <a:lstStyle/>
          <a:p>
            <a:pPr algn="ctr">
              <a:lnSpc>
                <a:spcPct val="85000"/>
              </a:lnSpc>
            </a:pPr>
            <a:r>
              <a:rPr lang="en-US" b="1" i="1" dirty="0" smtClean="0">
                <a:latin typeface="Times New Roman" pitchFamily="18" charset="0"/>
                <a:cs typeface="Times New Roman" pitchFamily="18" charset="0"/>
              </a:rPr>
              <a:t>Among African-Americans</a:t>
            </a:r>
            <a:endParaRPr lang="en-US" b="1" i="1" dirty="0">
              <a:latin typeface="Times New Roman" pitchFamily="18" charset="0"/>
              <a:cs typeface="Times New Roman" pitchFamily="18" charset="0"/>
            </a:endParaRPr>
          </a:p>
        </p:txBody>
      </p:sp>
      <p:sp>
        <p:nvSpPr>
          <p:cNvPr id="11" name="TextBox 5"/>
          <p:cNvSpPr txBox="1">
            <a:spLocks noChangeArrowheads="1"/>
          </p:cNvSpPr>
          <p:nvPr/>
        </p:nvSpPr>
        <p:spPr bwMode="auto">
          <a:xfrm>
            <a:off x="6095999" y="1803400"/>
            <a:ext cx="3086101" cy="327782"/>
          </a:xfrm>
          <a:prstGeom prst="rect">
            <a:avLst/>
          </a:prstGeom>
          <a:noFill/>
          <a:ln w="9525">
            <a:noFill/>
            <a:miter lim="800000"/>
            <a:headEnd/>
            <a:tailEnd/>
          </a:ln>
        </p:spPr>
        <p:txBody>
          <a:bodyPr wrap="square">
            <a:spAutoFit/>
          </a:bodyPr>
          <a:lstStyle/>
          <a:p>
            <a:pPr algn="ctr">
              <a:lnSpc>
                <a:spcPct val="85000"/>
              </a:lnSpc>
            </a:pPr>
            <a:r>
              <a:rPr lang="en-US" b="1" i="1" dirty="0" smtClean="0">
                <a:latin typeface="Times New Roman" pitchFamily="18" charset="0"/>
                <a:cs typeface="Times New Roman" pitchFamily="18" charset="0"/>
              </a:rPr>
              <a:t>Among Hispanics</a:t>
            </a:r>
            <a:endParaRPr lang="en-US" b="1" i="1" dirty="0">
              <a:latin typeface="Times New Roman" pitchFamily="18" charset="0"/>
              <a:cs typeface="Times New Roman" pitchFamily="18" charset="0"/>
            </a:endParaRPr>
          </a:p>
        </p:txBody>
      </p:sp>
      <p:sp>
        <p:nvSpPr>
          <p:cNvPr id="12" name="Text Placeholder 2"/>
          <p:cNvSpPr txBox="1">
            <a:spLocks/>
          </p:cNvSpPr>
          <p:nvPr/>
        </p:nvSpPr>
        <p:spPr>
          <a:xfrm>
            <a:off x="57149" y="2482870"/>
            <a:ext cx="1051560" cy="2308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Too much testing</a:t>
            </a:r>
            <a:endParaRPr lang="en-US" sz="900" b="1" kern="0" dirty="0">
              <a:solidFill>
                <a:srgbClr val="000000"/>
              </a:solidFill>
              <a:latin typeface="Calibri" panose="020F0502020204030204" pitchFamily="34" charset="0"/>
              <a:cs typeface="Times New Roman" pitchFamily="18" charset="0"/>
            </a:endParaRPr>
          </a:p>
        </p:txBody>
      </p:sp>
      <p:sp>
        <p:nvSpPr>
          <p:cNvPr id="13" name="Text Placeholder 2"/>
          <p:cNvSpPr txBox="1">
            <a:spLocks/>
          </p:cNvSpPr>
          <p:nvPr/>
        </p:nvSpPr>
        <p:spPr>
          <a:xfrm>
            <a:off x="-1" y="5747559"/>
            <a:ext cx="1120141"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The poverty level of students</a:t>
            </a:r>
            <a:endParaRPr lang="en-US" sz="900" b="1" kern="0" dirty="0">
              <a:solidFill>
                <a:srgbClr val="000000"/>
              </a:solidFill>
              <a:latin typeface="Calibri" panose="020F0502020204030204" pitchFamily="34" charset="0"/>
              <a:cs typeface="Times New Roman" pitchFamily="18" charset="0"/>
            </a:endParaRPr>
          </a:p>
        </p:txBody>
      </p:sp>
      <p:sp>
        <p:nvSpPr>
          <p:cNvPr id="14" name="Text Placeholder 2"/>
          <p:cNvSpPr txBox="1">
            <a:spLocks/>
          </p:cNvSpPr>
          <p:nvPr/>
        </p:nvSpPr>
        <p:spPr>
          <a:xfrm>
            <a:off x="-1" y="2959436"/>
            <a:ext cx="1108710"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Lack of parental </a:t>
            </a:r>
          </a:p>
          <a:p>
            <a:pPr algn="r"/>
            <a:r>
              <a:rPr lang="en-US" sz="900" b="1" dirty="0" smtClean="0">
                <a:solidFill>
                  <a:srgbClr val="000000"/>
                </a:solidFill>
                <a:latin typeface="Calibri" panose="020F0502020204030204" pitchFamily="34" charset="0"/>
              </a:rPr>
              <a:t>involvement</a:t>
            </a:r>
            <a:endParaRPr lang="en-US" sz="900" b="1" kern="0" dirty="0">
              <a:solidFill>
                <a:srgbClr val="000000"/>
              </a:solidFill>
              <a:latin typeface="Calibri" panose="020F0502020204030204" pitchFamily="34" charset="0"/>
              <a:cs typeface="Times New Roman" pitchFamily="18" charset="0"/>
            </a:endParaRPr>
          </a:p>
        </p:txBody>
      </p:sp>
      <p:sp>
        <p:nvSpPr>
          <p:cNvPr id="15" name="Text Placeholder 2"/>
          <p:cNvSpPr txBox="1">
            <a:spLocks/>
          </p:cNvSpPr>
          <p:nvPr/>
        </p:nvSpPr>
        <p:spPr>
          <a:xfrm>
            <a:off x="-1" y="3363769"/>
            <a:ext cx="1108710" cy="646331"/>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Students coming to school distracted by problems from outside of school</a:t>
            </a:r>
            <a:endParaRPr lang="en-US" sz="900" b="1" kern="0" dirty="0">
              <a:solidFill>
                <a:srgbClr val="000000"/>
              </a:solidFill>
              <a:latin typeface="Calibri" panose="020F0502020204030204" pitchFamily="34" charset="0"/>
              <a:cs typeface="Times New Roman" pitchFamily="18" charset="0"/>
            </a:endParaRPr>
          </a:p>
        </p:txBody>
      </p:sp>
      <p:sp>
        <p:nvSpPr>
          <p:cNvPr id="16" name="Text Placeholder 2"/>
          <p:cNvSpPr txBox="1">
            <a:spLocks/>
          </p:cNvSpPr>
          <p:nvPr/>
        </p:nvSpPr>
        <p:spPr>
          <a:xfrm>
            <a:off x="0" y="3992265"/>
            <a:ext cx="1108709" cy="507831"/>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Students generally disengaged with learning</a:t>
            </a:r>
            <a:endParaRPr lang="en-US" sz="900" b="1" kern="0" dirty="0">
              <a:solidFill>
                <a:srgbClr val="000000"/>
              </a:solidFill>
              <a:latin typeface="Calibri" panose="020F0502020204030204" pitchFamily="34" charset="0"/>
              <a:cs typeface="Times New Roman" pitchFamily="18" charset="0"/>
            </a:endParaRPr>
          </a:p>
        </p:txBody>
      </p:sp>
      <p:sp>
        <p:nvSpPr>
          <p:cNvPr id="17" name="Text Placeholder 2"/>
          <p:cNvSpPr txBox="1">
            <a:spLocks/>
          </p:cNvSpPr>
          <p:nvPr/>
        </p:nvSpPr>
        <p:spPr>
          <a:xfrm>
            <a:off x="0" y="4619338"/>
            <a:ext cx="1108709"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Class sizes are too large</a:t>
            </a:r>
            <a:endParaRPr lang="en-US" sz="900" b="1" kern="0" dirty="0">
              <a:solidFill>
                <a:srgbClr val="000000"/>
              </a:solidFill>
              <a:latin typeface="Calibri" panose="020F0502020204030204" pitchFamily="34" charset="0"/>
              <a:cs typeface="Times New Roman" pitchFamily="18" charset="0"/>
            </a:endParaRPr>
          </a:p>
        </p:txBody>
      </p:sp>
      <p:sp>
        <p:nvSpPr>
          <p:cNvPr id="18" name="Text Placeholder 2"/>
          <p:cNvSpPr txBox="1">
            <a:spLocks/>
          </p:cNvSpPr>
          <p:nvPr/>
        </p:nvSpPr>
        <p:spPr>
          <a:xfrm>
            <a:off x="-68580" y="5177329"/>
            <a:ext cx="1188720"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Poor administrative leadership</a:t>
            </a:r>
            <a:endParaRPr lang="en-US" sz="900" b="1" kern="0" dirty="0">
              <a:solidFill>
                <a:srgbClr val="000000"/>
              </a:solidFill>
              <a:latin typeface="Calibri" panose="020F0502020204030204" pitchFamily="34" charset="0"/>
              <a:cs typeface="Times New Roman" pitchFamily="18" charset="0"/>
            </a:endParaRPr>
          </a:p>
        </p:txBody>
      </p:sp>
      <p:sp>
        <p:nvSpPr>
          <p:cNvPr id="19" name="Text Placeholder 2"/>
          <p:cNvSpPr txBox="1">
            <a:spLocks/>
          </p:cNvSpPr>
          <p:nvPr/>
        </p:nvSpPr>
        <p:spPr>
          <a:xfrm>
            <a:off x="3154680" y="2413620"/>
            <a:ext cx="1108710"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Lack of parental </a:t>
            </a:r>
          </a:p>
          <a:p>
            <a:pPr algn="r"/>
            <a:r>
              <a:rPr lang="en-US" sz="900" b="1" dirty="0" smtClean="0">
                <a:solidFill>
                  <a:srgbClr val="000000"/>
                </a:solidFill>
                <a:latin typeface="Calibri" panose="020F0502020204030204" pitchFamily="34" charset="0"/>
              </a:rPr>
              <a:t>involvement</a:t>
            </a:r>
            <a:endParaRPr lang="en-US" sz="900" b="1" kern="0" dirty="0">
              <a:solidFill>
                <a:srgbClr val="000000"/>
              </a:solidFill>
              <a:latin typeface="Calibri" panose="020F0502020204030204" pitchFamily="34" charset="0"/>
              <a:cs typeface="Times New Roman" pitchFamily="18" charset="0"/>
            </a:endParaRPr>
          </a:p>
        </p:txBody>
      </p:sp>
      <p:sp>
        <p:nvSpPr>
          <p:cNvPr id="20" name="Text Placeholder 2"/>
          <p:cNvSpPr txBox="1">
            <a:spLocks/>
          </p:cNvSpPr>
          <p:nvPr/>
        </p:nvSpPr>
        <p:spPr>
          <a:xfrm>
            <a:off x="3211830" y="3040116"/>
            <a:ext cx="1051560" cy="2308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Too much testing</a:t>
            </a:r>
            <a:endParaRPr lang="en-US" sz="900" b="1" kern="0" dirty="0">
              <a:solidFill>
                <a:srgbClr val="000000"/>
              </a:solidFill>
              <a:latin typeface="Calibri" panose="020F0502020204030204" pitchFamily="34" charset="0"/>
              <a:cs typeface="Times New Roman" pitchFamily="18" charset="0"/>
            </a:endParaRPr>
          </a:p>
        </p:txBody>
      </p:sp>
      <p:sp>
        <p:nvSpPr>
          <p:cNvPr id="21" name="Text Placeholder 2"/>
          <p:cNvSpPr txBox="1">
            <a:spLocks/>
          </p:cNvSpPr>
          <p:nvPr/>
        </p:nvSpPr>
        <p:spPr>
          <a:xfrm>
            <a:off x="3154680" y="3529816"/>
            <a:ext cx="1108709"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Class sizes are too large</a:t>
            </a:r>
            <a:endParaRPr lang="en-US" sz="900" b="1" kern="0" dirty="0">
              <a:solidFill>
                <a:srgbClr val="000000"/>
              </a:solidFill>
              <a:latin typeface="Calibri" panose="020F0502020204030204" pitchFamily="34" charset="0"/>
              <a:cs typeface="Times New Roman" pitchFamily="18" charset="0"/>
            </a:endParaRPr>
          </a:p>
        </p:txBody>
      </p:sp>
      <p:sp>
        <p:nvSpPr>
          <p:cNvPr id="22" name="Text Placeholder 2"/>
          <p:cNvSpPr txBox="1">
            <a:spLocks/>
          </p:cNvSpPr>
          <p:nvPr/>
        </p:nvSpPr>
        <p:spPr>
          <a:xfrm>
            <a:off x="3160395" y="4021530"/>
            <a:ext cx="1108709" cy="507831"/>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Students generally disengaged with learning</a:t>
            </a:r>
            <a:endParaRPr lang="en-US" sz="900" b="1" kern="0" dirty="0">
              <a:solidFill>
                <a:srgbClr val="000000"/>
              </a:solidFill>
              <a:latin typeface="Calibri" panose="020F0502020204030204" pitchFamily="34" charset="0"/>
              <a:cs typeface="Times New Roman" pitchFamily="18" charset="0"/>
            </a:endParaRPr>
          </a:p>
        </p:txBody>
      </p:sp>
      <p:sp>
        <p:nvSpPr>
          <p:cNvPr id="23" name="Text Placeholder 2"/>
          <p:cNvSpPr txBox="1">
            <a:spLocks/>
          </p:cNvSpPr>
          <p:nvPr/>
        </p:nvSpPr>
        <p:spPr>
          <a:xfrm>
            <a:off x="3154680" y="4503698"/>
            <a:ext cx="1108710" cy="646331"/>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Students coming to school distracted by problems from outside of school</a:t>
            </a:r>
            <a:endParaRPr lang="en-US" sz="900" b="1" kern="0" dirty="0">
              <a:solidFill>
                <a:srgbClr val="000000"/>
              </a:solidFill>
              <a:latin typeface="Calibri" panose="020F0502020204030204" pitchFamily="34" charset="0"/>
              <a:cs typeface="Times New Roman" pitchFamily="18" charset="0"/>
            </a:endParaRPr>
          </a:p>
        </p:txBody>
      </p:sp>
      <p:sp>
        <p:nvSpPr>
          <p:cNvPr id="24" name="Text Placeholder 2"/>
          <p:cNvSpPr txBox="1">
            <a:spLocks/>
          </p:cNvSpPr>
          <p:nvPr/>
        </p:nvSpPr>
        <p:spPr>
          <a:xfrm>
            <a:off x="3080384" y="5188759"/>
            <a:ext cx="1188720"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Poor administrative leadership</a:t>
            </a:r>
            <a:endParaRPr lang="en-US" sz="900" b="1" kern="0" dirty="0">
              <a:solidFill>
                <a:srgbClr val="000000"/>
              </a:solidFill>
              <a:latin typeface="Calibri" panose="020F0502020204030204" pitchFamily="34" charset="0"/>
              <a:cs typeface="Times New Roman" pitchFamily="18" charset="0"/>
            </a:endParaRPr>
          </a:p>
        </p:txBody>
      </p:sp>
      <p:sp>
        <p:nvSpPr>
          <p:cNvPr id="25" name="Text Placeholder 2"/>
          <p:cNvSpPr txBox="1">
            <a:spLocks/>
          </p:cNvSpPr>
          <p:nvPr/>
        </p:nvSpPr>
        <p:spPr>
          <a:xfrm>
            <a:off x="3137535" y="5761068"/>
            <a:ext cx="1120141"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The poverty level of students</a:t>
            </a:r>
            <a:endParaRPr lang="en-US" sz="900" b="1" kern="0" dirty="0">
              <a:solidFill>
                <a:srgbClr val="000000"/>
              </a:solidFill>
              <a:latin typeface="Calibri" panose="020F0502020204030204" pitchFamily="34" charset="0"/>
              <a:cs typeface="Times New Roman" pitchFamily="18" charset="0"/>
            </a:endParaRPr>
          </a:p>
        </p:txBody>
      </p:sp>
      <p:sp>
        <p:nvSpPr>
          <p:cNvPr id="26" name="Text Placeholder 2"/>
          <p:cNvSpPr txBox="1">
            <a:spLocks/>
          </p:cNvSpPr>
          <p:nvPr/>
        </p:nvSpPr>
        <p:spPr>
          <a:xfrm>
            <a:off x="6290310" y="2275120"/>
            <a:ext cx="1108710" cy="646331"/>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Students coming to school distracted by problems from outside of school</a:t>
            </a:r>
            <a:endParaRPr lang="en-US" sz="900" b="1" kern="0" dirty="0">
              <a:solidFill>
                <a:srgbClr val="000000"/>
              </a:solidFill>
              <a:latin typeface="Calibri" panose="020F0502020204030204" pitchFamily="34" charset="0"/>
              <a:cs typeface="Times New Roman" pitchFamily="18" charset="0"/>
            </a:endParaRPr>
          </a:p>
        </p:txBody>
      </p:sp>
      <p:sp>
        <p:nvSpPr>
          <p:cNvPr id="27" name="Text Placeholder 2"/>
          <p:cNvSpPr txBox="1">
            <a:spLocks/>
          </p:cNvSpPr>
          <p:nvPr/>
        </p:nvSpPr>
        <p:spPr>
          <a:xfrm>
            <a:off x="6347460" y="3040116"/>
            <a:ext cx="1051560" cy="2308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Too much testing</a:t>
            </a:r>
            <a:endParaRPr lang="en-US" sz="900" b="1" kern="0" dirty="0">
              <a:solidFill>
                <a:srgbClr val="000000"/>
              </a:solidFill>
              <a:latin typeface="Calibri" panose="020F0502020204030204" pitchFamily="34" charset="0"/>
              <a:cs typeface="Times New Roman" pitchFamily="18" charset="0"/>
            </a:endParaRPr>
          </a:p>
        </p:txBody>
      </p:sp>
      <p:sp>
        <p:nvSpPr>
          <p:cNvPr id="28" name="Text Placeholder 2"/>
          <p:cNvSpPr txBox="1">
            <a:spLocks/>
          </p:cNvSpPr>
          <p:nvPr/>
        </p:nvSpPr>
        <p:spPr>
          <a:xfrm>
            <a:off x="6290310" y="3518386"/>
            <a:ext cx="1108709"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Class sizes are too large</a:t>
            </a:r>
            <a:endParaRPr lang="en-US" sz="900" b="1" kern="0" dirty="0">
              <a:solidFill>
                <a:srgbClr val="000000"/>
              </a:solidFill>
              <a:latin typeface="Calibri" panose="020F0502020204030204" pitchFamily="34" charset="0"/>
              <a:cs typeface="Times New Roman" pitchFamily="18" charset="0"/>
            </a:endParaRPr>
          </a:p>
        </p:txBody>
      </p:sp>
      <p:sp>
        <p:nvSpPr>
          <p:cNvPr id="29" name="Text Placeholder 2"/>
          <p:cNvSpPr txBox="1">
            <a:spLocks/>
          </p:cNvSpPr>
          <p:nvPr/>
        </p:nvSpPr>
        <p:spPr>
          <a:xfrm>
            <a:off x="6290310" y="4079349"/>
            <a:ext cx="1108710"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Lack of parental </a:t>
            </a:r>
          </a:p>
          <a:p>
            <a:pPr algn="r"/>
            <a:r>
              <a:rPr lang="en-US" sz="900" b="1" dirty="0" smtClean="0">
                <a:solidFill>
                  <a:srgbClr val="000000"/>
                </a:solidFill>
                <a:latin typeface="Calibri" panose="020F0502020204030204" pitchFamily="34" charset="0"/>
              </a:rPr>
              <a:t>involvement</a:t>
            </a:r>
            <a:endParaRPr lang="en-US" sz="900" b="1" kern="0" dirty="0">
              <a:solidFill>
                <a:srgbClr val="000000"/>
              </a:solidFill>
              <a:latin typeface="Calibri" panose="020F0502020204030204" pitchFamily="34" charset="0"/>
              <a:cs typeface="Times New Roman" pitchFamily="18" charset="0"/>
            </a:endParaRPr>
          </a:p>
        </p:txBody>
      </p:sp>
      <p:sp>
        <p:nvSpPr>
          <p:cNvPr id="30" name="Text Placeholder 2"/>
          <p:cNvSpPr txBox="1">
            <a:spLocks/>
          </p:cNvSpPr>
          <p:nvPr/>
        </p:nvSpPr>
        <p:spPr>
          <a:xfrm>
            <a:off x="6284594" y="4642197"/>
            <a:ext cx="1120141"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The poverty level of students</a:t>
            </a:r>
            <a:endParaRPr lang="en-US" sz="900" b="1" kern="0" dirty="0">
              <a:solidFill>
                <a:srgbClr val="000000"/>
              </a:solidFill>
              <a:latin typeface="Calibri" panose="020F0502020204030204" pitchFamily="34" charset="0"/>
              <a:cs typeface="Times New Roman" pitchFamily="18" charset="0"/>
            </a:endParaRPr>
          </a:p>
        </p:txBody>
      </p:sp>
      <p:sp>
        <p:nvSpPr>
          <p:cNvPr id="31" name="Text Placeholder 2"/>
          <p:cNvSpPr txBox="1">
            <a:spLocks/>
          </p:cNvSpPr>
          <p:nvPr/>
        </p:nvSpPr>
        <p:spPr>
          <a:xfrm>
            <a:off x="6210299" y="5203538"/>
            <a:ext cx="1188720" cy="369332"/>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Poor administrative leadership</a:t>
            </a:r>
            <a:endParaRPr lang="en-US" sz="900" b="1" kern="0" dirty="0">
              <a:solidFill>
                <a:srgbClr val="000000"/>
              </a:solidFill>
              <a:latin typeface="Calibri" panose="020F0502020204030204" pitchFamily="34" charset="0"/>
              <a:cs typeface="Times New Roman" pitchFamily="18" charset="0"/>
            </a:endParaRPr>
          </a:p>
        </p:txBody>
      </p:sp>
      <p:sp>
        <p:nvSpPr>
          <p:cNvPr id="32" name="Text Placeholder 2"/>
          <p:cNvSpPr txBox="1">
            <a:spLocks/>
          </p:cNvSpPr>
          <p:nvPr/>
        </p:nvSpPr>
        <p:spPr>
          <a:xfrm>
            <a:off x="6284595" y="5691114"/>
            <a:ext cx="1108709" cy="507831"/>
          </a:xfrm>
          <a:prstGeom prst="rect">
            <a:avLst/>
          </a:prstGeom>
        </p:spPr>
        <p:txBody>
          <a:bodyPr wrap="square">
            <a:spAutoFit/>
          </a:bodyPr>
          <a:lstStyle/>
          <a:p>
            <a:pPr algn="r"/>
            <a:r>
              <a:rPr lang="en-US" sz="900" b="1" dirty="0" smtClean="0">
                <a:solidFill>
                  <a:srgbClr val="000000"/>
                </a:solidFill>
                <a:latin typeface="Calibri" panose="020F0502020204030204" pitchFamily="34" charset="0"/>
              </a:rPr>
              <a:t>Students generally disengaged with learning</a:t>
            </a:r>
            <a:endParaRPr lang="en-US" sz="900" b="1" kern="0" dirty="0">
              <a:solidFill>
                <a:srgbClr val="000000"/>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347084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Placeholder 4"/>
          <p:cNvGraphicFramePr>
            <a:graphicFrameLocks noGrp="1"/>
          </p:cNvGraphicFramePr>
          <p:nvPr>
            <p:ph type="chart" sz="quarter" idx="4294967295"/>
            <p:extLst>
              <p:ext uri="{D42A27DB-BD31-4B8C-83A1-F6EECF244321}">
                <p14:modId xmlns:p14="http://schemas.microsoft.com/office/powerpoint/2010/main" val="2917063209"/>
              </p:ext>
            </p:extLst>
          </p:nvPr>
        </p:nvGraphicFramePr>
        <p:xfrm>
          <a:off x="1901825" y="2217420"/>
          <a:ext cx="7242175" cy="4154805"/>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5"/>
          <p:cNvSpPr txBox="1">
            <a:spLocks noChangeArrowheads="1"/>
          </p:cNvSpPr>
          <p:nvPr/>
        </p:nvSpPr>
        <p:spPr bwMode="auto">
          <a:xfrm>
            <a:off x="3554413" y="2131871"/>
            <a:ext cx="2497137" cy="301625"/>
          </a:xfrm>
          <a:prstGeom prst="rect">
            <a:avLst/>
          </a:prstGeom>
          <a:noFill/>
          <a:ln w="9525">
            <a:noFill/>
            <a:miter lim="800000"/>
            <a:headEnd/>
            <a:tailEnd/>
          </a:ln>
        </p:spPr>
        <p:txBody>
          <a:bodyPr>
            <a:spAutoFit/>
          </a:bodyPr>
          <a:lstStyle/>
          <a:p>
            <a:pPr>
              <a:lnSpc>
                <a:spcPct val="85000"/>
              </a:lnSpc>
            </a:pPr>
            <a:r>
              <a:rPr lang="en-US" sz="1600" b="1" i="1" dirty="0" smtClean="0">
                <a:latin typeface="Times New Roman" pitchFamily="18" charset="0"/>
                <a:cs typeface="Times New Roman" pitchFamily="18" charset="0"/>
              </a:rPr>
              <a:t>% Serious Problem</a:t>
            </a:r>
            <a:endParaRPr lang="en-US" sz="1600" b="1" i="1" dirty="0">
              <a:latin typeface="Times New Roman" pitchFamily="18" charset="0"/>
              <a:cs typeface="Times New Roman" pitchFamily="18" charset="0"/>
            </a:endParaRPr>
          </a:p>
        </p:txBody>
      </p:sp>
      <p:sp>
        <p:nvSpPr>
          <p:cNvPr id="47" name="TextBox 5"/>
          <p:cNvSpPr txBox="1">
            <a:spLocks noChangeArrowheads="1"/>
          </p:cNvSpPr>
          <p:nvPr/>
        </p:nvSpPr>
        <p:spPr bwMode="auto">
          <a:xfrm>
            <a:off x="6450880" y="2131871"/>
            <a:ext cx="2076450" cy="301625"/>
          </a:xfrm>
          <a:prstGeom prst="rect">
            <a:avLst/>
          </a:prstGeom>
          <a:noFill/>
          <a:ln w="9525">
            <a:noFill/>
            <a:miter lim="800000"/>
            <a:headEnd/>
            <a:tailEnd/>
          </a:ln>
        </p:spPr>
        <p:txBody>
          <a:bodyPr>
            <a:spAutoFit/>
          </a:bodyPr>
          <a:lstStyle/>
          <a:p>
            <a:pPr algn="r">
              <a:lnSpc>
                <a:spcPct val="85000"/>
              </a:lnSpc>
            </a:pPr>
            <a:r>
              <a:rPr lang="en-US" sz="1600" b="1" i="1" dirty="0" smtClean="0">
                <a:latin typeface="Times New Roman" pitchFamily="18" charset="0"/>
                <a:cs typeface="Times New Roman" pitchFamily="18" charset="0"/>
              </a:rPr>
              <a:t>Total</a:t>
            </a:r>
            <a:endParaRPr lang="en-US" sz="1600" b="1" i="1" dirty="0">
              <a:latin typeface="Times New Roman" pitchFamily="18" charset="0"/>
              <a:cs typeface="Times New Roman" pitchFamily="18" charset="0"/>
            </a:endParaRPr>
          </a:p>
        </p:txBody>
      </p:sp>
      <p:sp>
        <p:nvSpPr>
          <p:cNvPr id="11" name="TextBox 24"/>
          <p:cNvSpPr txBox="1">
            <a:spLocks noChangeArrowheads="1"/>
          </p:cNvSpPr>
          <p:nvPr/>
        </p:nvSpPr>
        <p:spPr bwMode="auto">
          <a:xfrm>
            <a:off x="0" y="2425654"/>
            <a:ext cx="3638550" cy="246221"/>
          </a:xfrm>
          <a:prstGeom prst="rect">
            <a:avLst/>
          </a:prstGeom>
          <a:noFill/>
          <a:ln w="9525">
            <a:noFill/>
            <a:miter lim="800000"/>
            <a:headEnd/>
            <a:tailEnd/>
          </a:ln>
        </p:spPr>
        <p:txBody>
          <a:bodyPr wrap="square">
            <a:spAutoFit/>
          </a:bodyPr>
          <a:lstStyle/>
          <a:p>
            <a:pPr algn="r"/>
            <a:r>
              <a:rPr lang="en-US" sz="1000" b="1" dirty="0" smtClean="0"/>
              <a:t>Lack of parental involvement in your students’ education</a:t>
            </a:r>
            <a:endParaRPr lang="en-US" sz="1000" b="1" dirty="0"/>
          </a:p>
        </p:txBody>
      </p:sp>
      <p:sp>
        <p:nvSpPr>
          <p:cNvPr id="14"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Teachers report that lack of parental involvement and student apathy are the most serious problems facing their local public schools.</a:t>
            </a:r>
            <a:endParaRPr dirty="0"/>
          </a:p>
        </p:txBody>
      </p:sp>
      <p:sp>
        <p:nvSpPr>
          <p:cNvPr id="12" name="Text Placeholder 2"/>
          <p:cNvSpPr>
            <a:spLocks noGrp="1"/>
          </p:cNvSpPr>
          <p:nvPr>
            <p:ph type="body" sz="quarter" idx="11"/>
          </p:nvPr>
        </p:nvSpPr>
        <p:spPr bwMode="auto">
          <a:xfrm>
            <a:off x="0" y="1574361"/>
            <a:ext cx="9143999" cy="52322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400" dirty="0" smtClean="0">
                <a:solidFill>
                  <a:schemeClr val="tx1"/>
                </a:solidFill>
              </a:rPr>
              <a:t>Next, please read through the following list, and indicate if each issue is a serious problem, moderate problem, minor problem, or not a problem at all for your local school district…</a:t>
            </a:r>
            <a:endParaRPr sz="1200" dirty="0">
              <a:solidFill>
                <a:schemeClr val="tx1"/>
              </a:solidFill>
            </a:endParaRPr>
          </a:p>
        </p:txBody>
      </p:sp>
      <p:sp>
        <p:nvSpPr>
          <p:cNvPr id="13" name="TextBox 24"/>
          <p:cNvSpPr txBox="1">
            <a:spLocks noChangeArrowheads="1"/>
          </p:cNvSpPr>
          <p:nvPr/>
        </p:nvSpPr>
        <p:spPr bwMode="auto">
          <a:xfrm>
            <a:off x="0" y="2824275"/>
            <a:ext cx="3638550" cy="246221"/>
          </a:xfrm>
          <a:prstGeom prst="rect">
            <a:avLst/>
          </a:prstGeom>
          <a:noFill/>
          <a:ln w="9525">
            <a:noFill/>
            <a:miter lim="800000"/>
            <a:headEnd/>
            <a:tailEnd/>
          </a:ln>
        </p:spPr>
        <p:txBody>
          <a:bodyPr wrap="square">
            <a:spAutoFit/>
          </a:bodyPr>
          <a:lstStyle/>
          <a:p>
            <a:pPr algn="r"/>
            <a:r>
              <a:rPr lang="en-US" sz="1000" b="1" dirty="0" smtClean="0"/>
              <a:t>Student apathy*</a:t>
            </a:r>
            <a:endParaRPr lang="en-US" sz="1000" b="1" dirty="0"/>
          </a:p>
        </p:txBody>
      </p:sp>
      <p:sp>
        <p:nvSpPr>
          <p:cNvPr id="17" name="TextBox 24"/>
          <p:cNvSpPr txBox="1">
            <a:spLocks noChangeArrowheads="1"/>
          </p:cNvSpPr>
          <p:nvPr/>
        </p:nvSpPr>
        <p:spPr bwMode="auto">
          <a:xfrm>
            <a:off x="0" y="3206704"/>
            <a:ext cx="3638550" cy="246221"/>
          </a:xfrm>
          <a:prstGeom prst="rect">
            <a:avLst/>
          </a:prstGeom>
          <a:noFill/>
          <a:ln w="9525">
            <a:noFill/>
            <a:miter lim="800000"/>
            <a:headEnd/>
            <a:tailEnd/>
          </a:ln>
        </p:spPr>
        <p:txBody>
          <a:bodyPr wrap="square">
            <a:spAutoFit/>
          </a:bodyPr>
          <a:lstStyle/>
          <a:p>
            <a:pPr algn="r"/>
            <a:r>
              <a:rPr lang="en-US" sz="1000" b="1" dirty="0" smtClean="0"/>
              <a:t>Disruptive student behavior in school^</a:t>
            </a:r>
            <a:endParaRPr lang="en-US" sz="1000" b="1" dirty="0"/>
          </a:p>
        </p:txBody>
      </p:sp>
      <p:sp>
        <p:nvSpPr>
          <p:cNvPr id="18" name="TextBox 24"/>
          <p:cNvSpPr txBox="1">
            <a:spLocks noChangeArrowheads="1"/>
          </p:cNvSpPr>
          <p:nvPr/>
        </p:nvSpPr>
        <p:spPr bwMode="auto">
          <a:xfrm>
            <a:off x="0" y="3583894"/>
            <a:ext cx="3638550" cy="246221"/>
          </a:xfrm>
          <a:prstGeom prst="rect">
            <a:avLst/>
          </a:prstGeom>
          <a:noFill/>
          <a:ln w="9525">
            <a:noFill/>
            <a:miter lim="800000"/>
            <a:headEnd/>
            <a:tailEnd/>
          </a:ln>
        </p:spPr>
        <p:txBody>
          <a:bodyPr wrap="square">
            <a:spAutoFit/>
          </a:bodyPr>
          <a:lstStyle/>
          <a:p>
            <a:pPr algn="r"/>
            <a:r>
              <a:rPr lang="en-US" sz="1000" b="1" dirty="0" smtClean="0"/>
              <a:t>The poverty level of students is a barrier to learning</a:t>
            </a:r>
            <a:endParaRPr lang="en-US" sz="1000" b="1" dirty="0"/>
          </a:p>
        </p:txBody>
      </p:sp>
      <p:sp>
        <p:nvSpPr>
          <p:cNvPr id="19" name="TextBox 24"/>
          <p:cNvSpPr txBox="1">
            <a:spLocks noChangeArrowheads="1"/>
          </p:cNvSpPr>
          <p:nvPr/>
        </p:nvSpPr>
        <p:spPr bwMode="auto">
          <a:xfrm>
            <a:off x="0" y="3975960"/>
            <a:ext cx="3638550" cy="246221"/>
          </a:xfrm>
          <a:prstGeom prst="rect">
            <a:avLst/>
          </a:prstGeom>
          <a:noFill/>
          <a:ln w="9525">
            <a:noFill/>
            <a:miter lim="800000"/>
            <a:headEnd/>
            <a:tailEnd/>
          </a:ln>
        </p:spPr>
        <p:txBody>
          <a:bodyPr wrap="square">
            <a:spAutoFit/>
          </a:bodyPr>
          <a:lstStyle/>
          <a:p>
            <a:pPr algn="r"/>
            <a:r>
              <a:rPr lang="en-US" sz="1000" b="1" dirty="0" smtClean="0"/>
              <a:t>Chronic absenteeism from school</a:t>
            </a:r>
            <a:endParaRPr lang="en-US" sz="1000" b="1" dirty="0"/>
          </a:p>
        </p:txBody>
      </p:sp>
      <p:sp>
        <p:nvSpPr>
          <p:cNvPr id="20" name="TextBox 24"/>
          <p:cNvSpPr txBox="1">
            <a:spLocks noChangeArrowheads="1"/>
          </p:cNvSpPr>
          <p:nvPr/>
        </p:nvSpPr>
        <p:spPr bwMode="auto">
          <a:xfrm>
            <a:off x="0" y="4376374"/>
            <a:ext cx="3638550" cy="246221"/>
          </a:xfrm>
          <a:prstGeom prst="rect">
            <a:avLst/>
          </a:prstGeom>
          <a:noFill/>
          <a:ln w="9525">
            <a:noFill/>
            <a:miter lim="800000"/>
            <a:headEnd/>
            <a:tailEnd/>
          </a:ln>
        </p:spPr>
        <p:txBody>
          <a:bodyPr wrap="square">
            <a:spAutoFit/>
          </a:bodyPr>
          <a:lstStyle/>
          <a:p>
            <a:pPr algn="r"/>
            <a:r>
              <a:rPr lang="en-US" sz="1000" b="1" dirty="0" smtClean="0"/>
              <a:t>Student drug use*</a:t>
            </a:r>
            <a:endParaRPr lang="en-US" sz="1000" b="1" dirty="0"/>
          </a:p>
        </p:txBody>
      </p:sp>
      <p:sp>
        <p:nvSpPr>
          <p:cNvPr id="21" name="TextBox 24"/>
          <p:cNvSpPr txBox="1">
            <a:spLocks noChangeArrowheads="1"/>
          </p:cNvSpPr>
          <p:nvPr/>
        </p:nvSpPr>
        <p:spPr bwMode="auto">
          <a:xfrm>
            <a:off x="0" y="4760161"/>
            <a:ext cx="3638550" cy="246221"/>
          </a:xfrm>
          <a:prstGeom prst="rect">
            <a:avLst/>
          </a:prstGeom>
          <a:noFill/>
          <a:ln w="9525">
            <a:noFill/>
            <a:miter lim="800000"/>
            <a:headEnd/>
            <a:tailEnd/>
          </a:ln>
        </p:spPr>
        <p:txBody>
          <a:bodyPr wrap="square">
            <a:spAutoFit/>
          </a:bodyPr>
          <a:lstStyle/>
          <a:p>
            <a:pPr algn="r"/>
            <a:r>
              <a:rPr lang="en-US" sz="1000" b="1" dirty="0" smtClean="0"/>
              <a:t>Student violence^</a:t>
            </a:r>
            <a:endParaRPr lang="en-US" sz="1000" b="1" dirty="0"/>
          </a:p>
        </p:txBody>
      </p:sp>
      <p:sp>
        <p:nvSpPr>
          <p:cNvPr id="22" name="TextBox 24"/>
          <p:cNvSpPr txBox="1">
            <a:spLocks noChangeArrowheads="1"/>
          </p:cNvSpPr>
          <p:nvPr/>
        </p:nvSpPr>
        <p:spPr bwMode="auto">
          <a:xfrm>
            <a:off x="0" y="5126818"/>
            <a:ext cx="3638550" cy="246221"/>
          </a:xfrm>
          <a:prstGeom prst="rect">
            <a:avLst/>
          </a:prstGeom>
          <a:noFill/>
          <a:ln w="9525">
            <a:noFill/>
            <a:miter lim="800000"/>
            <a:headEnd/>
            <a:tailEnd/>
          </a:ln>
        </p:spPr>
        <p:txBody>
          <a:bodyPr wrap="square">
            <a:spAutoFit/>
          </a:bodyPr>
          <a:lstStyle/>
          <a:p>
            <a:pPr algn="r"/>
            <a:r>
              <a:rPr lang="en-US" sz="1000" b="1" dirty="0" smtClean="0"/>
              <a:t>Poor student health and diet</a:t>
            </a:r>
            <a:endParaRPr lang="en-US" sz="1000" b="1" dirty="0"/>
          </a:p>
        </p:txBody>
      </p:sp>
      <p:sp>
        <p:nvSpPr>
          <p:cNvPr id="23" name="TextBox 24"/>
          <p:cNvSpPr txBox="1">
            <a:spLocks noChangeArrowheads="1"/>
          </p:cNvSpPr>
          <p:nvPr/>
        </p:nvSpPr>
        <p:spPr bwMode="auto">
          <a:xfrm>
            <a:off x="0" y="5530804"/>
            <a:ext cx="3638550" cy="246221"/>
          </a:xfrm>
          <a:prstGeom prst="rect">
            <a:avLst/>
          </a:prstGeom>
          <a:noFill/>
          <a:ln w="9525">
            <a:noFill/>
            <a:miter lim="800000"/>
            <a:headEnd/>
            <a:tailEnd/>
          </a:ln>
        </p:spPr>
        <p:txBody>
          <a:bodyPr wrap="square">
            <a:spAutoFit/>
          </a:bodyPr>
          <a:lstStyle/>
          <a:p>
            <a:pPr algn="r"/>
            <a:r>
              <a:rPr lang="en-US" sz="1000" b="1" dirty="0" smtClean="0"/>
              <a:t>Students dropping out of school</a:t>
            </a:r>
            <a:endParaRPr lang="en-US" sz="1000" b="1" dirty="0"/>
          </a:p>
        </p:txBody>
      </p:sp>
      <p:sp>
        <p:nvSpPr>
          <p:cNvPr id="24" name="TextBox 24"/>
          <p:cNvSpPr txBox="1">
            <a:spLocks noChangeArrowheads="1"/>
          </p:cNvSpPr>
          <p:nvPr/>
        </p:nvSpPr>
        <p:spPr bwMode="auto">
          <a:xfrm>
            <a:off x="0" y="5919424"/>
            <a:ext cx="3638550" cy="246221"/>
          </a:xfrm>
          <a:prstGeom prst="rect">
            <a:avLst/>
          </a:prstGeom>
          <a:noFill/>
          <a:ln w="9525">
            <a:noFill/>
            <a:miter lim="800000"/>
            <a:headEnd/>
            <a:tailEnd/>
          </a:ln>
        </p:spPr>
        <p:txBody>
          <a:bodyPr wrap="square">
            <a:spAutoFit/>
          </a:bodyPr>
          <a:lstStyle/>
          <a:p>
            <a:pPr algn="r"/>
            <a:r>
              <a:rPr lang="en-US" sz="1000" b="1" dirty="0" smtClean="0"/>
              <a:t>Student pregnancy</a:t>
            </a:r>
            <a:endParaRPr lang="en-US" sz="1000" b="1" dirty="0"/>
          </a:p>
        </p:txBody>
      </p:sp>
      <p:sp>
        <p:nvSpPr>
          <p:cNvPr id="25" name="TextBox 24"/>
          <p:cNvSpPr txBox="1">
            <a:spLocks noChangeArrowheads="1"/>
          </p:cNvSpPr>
          <p:nvPr/>
        </p:nvSpPr>
        <p:spPr bwMode="auto">
          <a:xfrm>
            <a:off x="6202363" y="6189570"/>
            <a:ext cx="3638550" cy="215444"/>
          </a:xfrm>
          <a:prstGeom prst="rect">
            <a:avLst/>
          </a:prstGeom>
          <a:noFill/>
          <a:ln w="9525">
            <a:noFill/>
            <a:miter lim="800000"/>
            <a:headEnd/>
            <a:tailEnd/>
          </a:ln>
        </p:spPr>
        <p:txBody>
          <a:bodyPr wrap="square">
            <a:spAutoFit/>
          </a:bodyPr>
          <a:lstStyle/>
          <a:p>
            <a:r>
              <a:rPr lang="en-US" sz="800" b="1" i="1" dirty="0" smtClean="0"/>
              <a:t>*Asked of Sample A, N=350    ^Asked of Sample B, N=350</a:t>
            </a:r>
            <a:endParaRPr lang="en-US" sz="800" b="1" i="1" dirty="0"/>
          </a:p>
        </p:txBody>
      </p:sp>
    </p:spTree>
    <p:extLst>
      <p:ext uri="{BB962C8B-B14F-4D97-AF65-F5344CB8AC3E}">
        <p14:creationId xmlns:p14="http://schemas.microsoft.com/office/powerpoint/2010/main" val="2135711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1"/>
          <p:cNvGraphicFramePr>
            <a:graphicFrameLocks noGrp="1"/>
          </p:cNvGraphicFramePr>
          <p:nvPr>
            <p:extLst>
              <p:ext uri="{D42A27DB-BD31-4B8C-83A1-F6EECF244321}">
                <p14:modId xmlns:p14="http://schemas.microsoft.com/office/powerpoint/2010/main" val="352866491"/>
              </p:ext>
            </p:extLst>
          </p:nvPr>
        </p:nvGraphicFramePr>
        <p:xfrm>
          <a:off x="0" y="1099221"/>
          <a:ext cx="9143997" cy="5061551"/>
        </p:xfrm>
        <a:graphic>
          <a:graphicData uri="http://schemas.openxmlformats.org/drawingml/2006/table">
            <a:tbl>
              <a:tblPr/>
              <a:tblGrid>
                <a:gridCol w="1526973"/>
                <a:gridCol w="476064"/>
                <a:gridCol w="476064"/>
                <a:gridCol w="476064"/>
                <a:gridCol w="476064"/>
                <a:gridCol w="476064"/>
                <a:gridCol w="476064"/>
                <a:gridCol w="476064"/>
                <a:gridCol w="476064"/>
                <a:gridCol w="476064"/>
                <a:gridCol w="476064"/>
                <a:gridCol w="476064"/>
                <a:gridCol w="476064"/>
                <a:gridCol w="476064"/>
                <a:gridCol w="476064"/>
                <a:gridCol w="476064"/>
                <a:gridCol w="476064"/>
              </a:tblGrid>
              <a:tr h="40604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smtClean="0">
                          <a:ln>
                            <a:noFill/>
                          </a:ln>
                          <a:solidFill>
                            <a:srgbClr val="000000"/>
                          </a:solidFill>
                          <a:effectLst/>
                          <a:latin typeface="Times New Roman" pitchFamily="18" charset="0"/>
                          <a:cs typeface="Times New Roman" pitchFamily="18" charset="0"/>
                        </a:rPr>
                        <a:t>% Serious Problem</a:t>
                      </a:r>
                    </a:p>
                  </a:txBody>
                  <a:tcPr marL="18288" marR="18288" marT="18288" marB="18288"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Total</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18-34</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(27%)</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35-44</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(25%)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45-54</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(25%)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55+</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&lt;5 Years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Arial" charset="0"/>
                        </a:rPr>
                        <a:t>(18%)</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algn="ctr"/>
                      <a:r>
                        <a:rPr lang="en-US" sz="750" b="1" dirty="0" smtClean="0">
                          <a:solidFill>
                            <a:schemeClr val="bg1"/>
                          </a:solidFill>
                          <a:latin typeface="+mn-lt"/>
                        </a:rPr>
                        <a:t>5-10</a:t>
                      </a:r>
                    </a:p>
                    <a:p>
                      <a:pPr algn="ctr"/>
                      <a:r>
                        <a:rPr lang="en-US" sz="750" b="1" dirty="0" smtClean="0">
                          <a:solidFill>
                            <a:schemeClr val="bg1"/>
                          </a:solidFill>
                          <a:latin typeface="+mn-lt"/>
                        </a:rPr>
                        <a:t>Years</a:t>
                      </a:r>
                    </a:p>
                    <a:p>
                      <a:pPr algn="ctr"/>
                      <a:r>
                        <a:rPr lang="en-US" sz="750" b="1" dirty="0" smtClean="0">
                          <a:solidFill>
                            <a:schemeClr val="bg1"/>
                          </a:solidFill>
                          <a:latin typeface="+mn-lt"/>
                        </a:rPr>
                        <a:t>(21%)</a:t>
                      </a:r>
                      <a:endParaRPr lang="en-US" sz="750" b="1" dirty="0">
                        <a:solidFill>
                          <a:schemeClr val="bg1"/>
                        </a:solidFill>
                        <a:latin typeface="+mn-lt"/>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algn="ctr"/>
                      <a:r>
                        <a:rPr lang="en-US" sz="750" b="1" dirty="0" smtClean="0">
                          <a:solidFill>
                            <a:schemeClr val="bg1"/>
                          </a:solidFill>
                          <a:latin typeface="+mn-lt"/>
                        </a:rPr>
                        <a:t>10-20</a:t>
                      </a:r>
                    </a:p>
                    <a:p>
                      <a:pPr algn="ctr"/>
                      <a:r>
                        <a:rPr lang="en-US" sz="750" b="1" dirty="0" smtClean="0">
                          <a:solidFill>
                            <a:schemeClr val="bg1"/>
                          </a:solidFill>
                          <a:latin typeface="+mn-lt"/>
                        </a:rPr>
                        <a:t>Years</a:t>
                      </a:r>
                    </a:p>
                    <a:p>
                      <a:pPr algn="ctr"/>
                      <a:r>
                        <a:rPr lang="en-US" sz="750" b="1" dirty="0" smtClean="0">
                          <a:solidFill>
                            <a:schemeClr val="bg1"/>
                          </a:solidFill>
                          <a:latin typeface="+mn-lt"/>
                        </a:rPr>
                        <a:t>(34%)</a:t>
                      </a:r>
                      <a:endParaRPr lang="en-US" sz="750" b="1" dirty="0">
                        <a:solidFill>
                          <a:schemeClr val="bg1"/>
                        </a:solidFill>
                        <a:latin typeface="+mn-lt"/>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20+</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Years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(27%)</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Elem-</a:t>
                      </a:r>
                      <a:r>
                        <a:rPr kumimoji="0" lang="en-US" sz="750" b="1" i="0" u="none" strike="noStrike" cap="none" normalizeH="0" baseline="0" dirty="0" err="1" smtClean="0">
                          <a:ln>
                            <a:noFill/>
                          </a:ln>
                          <a:solidFill>
                            <a:schemeClr val="bg1"/>
                          </a:solidFill>
                          <a:effectLst/>
                          <a:latin typeface="+mn-lt"/>
                        </a:rPr>
                        <a:t>entary</a:t>
                      </a:r>
                      <a:endParaRPr kumimoji="0" lang="en-US" sz="750" b="1" i="0" u="none" strike="noStrike" cap="none" normalizeH="0" baseline="0" dirty="0" smtClean="0">
                        <a:ln>
                          <a:noFill/>
                        </a:ln>
                        <a:solidFill>
                          <a:schemeClr val="bg1"/>
                        </a:solidFill>
                        <a:effectLst/>
                        <a:latin typeface="+mn-lt"/>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(34%)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Middle</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School</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(20%)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High</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School</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(27%)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Other/</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Support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(19%)</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White</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(82%)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African-American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Hispanic</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750" b="1" i="0" u="none" strike="noStrike" cap="none" normalizeH="0" baseline="0" dirty="0" smtClean="0">
                          <a:ln>
                            <a:noFill/>
                          </a:ln>
                          <a:solidFill>
                            <a:schemeClr val="bg1"/>
                          </a:solidFill>
                          <a:effectLst/>
                          <a:latin typeface="+mn-lt"/>
                        </a:rPr>
                        <a:t>(7%)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Lack of parental involvement</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35%</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35%</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40%</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32%</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33%</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40%</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apathy*</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35%</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23%</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30%</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Disruptive student behavior in school^</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33%</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30%</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27%</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33%</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The poverty</a:t>
                      </a:r>
                      <a:r>
                        <a:rPr lang="en-US" sz="1000" b="1" baseline="0" dirty="0" smtClean="0">
                          <a:solidFill>
                            <a:schemeClr val="bg1"/>
                          </a:solidFill>
                        </a:rPr>
                        <a:t> level of students</a:t>
                      </a:r>
                      <a:endParaRPr lang="en-US" sz="1000" b="1" dirty="0" smtClean="0">
                        <a:solidFill>
                          <a:schemeClr val="bg1"/>
                        </a:solidFill>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25%</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23%</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algn="r"/>
                      <a:r>
                        <a:rPr lang="en-US" sz="1000" b="1" dirty="0" smtClean="0">
                          <a:solidFill>
                            <a:schemeClr val="bg1"/>
                          </a:solidFill>
                        </a:rPr>
                        <a:t>Chronic absenteeism from school</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29%</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27%</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19%</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21%</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23%</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drug use*</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19%</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Poor student health</a:t>
                      </a:r>
                    </a:p>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and</a:t>
                      </a:r>
                      <a:r>
                        <a:rPr lang="en-US" sz="1000" b="1" baseline="0" dirty="0" smtClean="0">
                          <a:solidFill>
                            <a:schemeClr val="bg1"/>
                          </a:solidFill>
                        </a:rPr>
                        <a:t> diet</a:t>
                      </a:r>
                      <a:endParaRPr lang="en-US" sz="1000" b="1" dirty="0" smtClean="0">
                        <a:solidFill>
                          <a:schemeClr val="bg1"/>
                        </a:solidFill>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violence^</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19%</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Students dropping</a:t>
                      </a:r>
                      <a:r>
                        <a:rPr lang="en-US" sz="1000" b="1" baseline="0" dirty="0" smtClean="0">
                          <a:solidFill>
                            <a:schemeClr val="bg1"/>
                          </a:solidFill>
                        </a:rPr>
                        <a:t> </a:t>
                      </a:r>
                    </a:p>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baseline="0" dirty="0" smtClean="0">
                          <a:solidFill>
                            <a:schemeClr val="bg1"/>
                          </a:solidFill>
                        </a:rPr>
                        <a:t>out of school</a:t>
                      </a:r>
                      <a:endParaRPr lang="en-US" sz="1000" b="1" dirty="0" smtClean="0">
                        <a:solidFill>
                          <a:schemeClr val="bg1"/>
                        </a:solidFill>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pregnancy</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Placeholder 1"/>
          <p:cNvSpPr>
            <a:spLocks noGrp="1"/>
          </p:cNvSpPr>
          <p:nvPr>
            <p:ph type="body" sz="quarter" idx="10"/>
          </p:nvPr>
        </p:nvSpPr>
        <p:spPr bwMode="auto">
          <a:xfrm>
            <a:off x="0" y="304800"/>
            <a:ext cx="9144000" cy="510909"/>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Serious Problem Grid</a:t>
            </a:r>
            <a:endParaRPr dirty="0"/>
          </a:p>
        </p:txBody>
      </p:sp>
      <p:sp>
        <p:nvSpPr>
          <p:cNvPr id="4" name="TextBox 3"/>
          <p:cNvSpPr txBox="1">
            <a:spLocks noChangeArrowheads="1"/>
          </p:cNvSpPr>
          <p:nvPr/>
        </p:nvSpPr>
        <p:spPr bwMode="auto">
          <a:xfrm>
            <a:off x="-84137" y="6212430"/>
            <a:ext cx="3638550" cy="215444"/>
          </a:xfrm>
          <a:prstGeom prst="rect">
            <a:avLst/>
          </a:prstGeom>
          <a:noFill/>
          <a:ln w="9525">
            <a:noFill/>
            <a:miter lim="800000"/>
            <a:headEnd/>
            <a:tailEnd/>
          </a:ln>
        </p:spPr>
        <p:txBody>
          <a:bodyPr wrap="square">
            <a:spAutoFit/>
          </a:bodyPr>
          <a:lstStyle/>
          <a:p>
            <a:r>
              <a:rPr lang="en-US" sz="800" b="1" i="1" dirty="0" smtClean="0"/>
              <a:t>*Asked of Sample A, N=350    ^Asked of Sample B, N=350</a:t>
            </a:r>
            <a:endParaRPr lang="en-US" sz="800" b="1" i="1" dirty="0"/>
          </a:p>
        </p:txBody>
      </p:sp>
    </p:spTree>
    <p:extLst>
      <p:ext uri="{BB962C8B-B14F-4D97-AF65-F5344CB8AC3E}">
        <p14:creationId xmlns:p14="http://schemas.microsoft.com/office/powerpoint/2010/main" val="3666846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1"/>
          <p:cNvGraphicFramePr>
            <a:graphicFrameLocks noGrp="1"/>
          </p:cNvGraphicFramePr>
          <p:nvPr>
            <p:extLst>
              <p:ext uri="{D42A27DB-BD31-4B8C-83A1-F6EECF244321}">
                <p14:modId xmlns:p14="http://schemas.microsoft.com/office/powerpoint/2010/main" val="2908559710"/>
              </p:ext>
            </p:extLst>
          </p:nvPr>
        </p:nvGraphicFramePr>
        <p:xfrm>
          <a:off x="0" y="870621"/>
          <a:ext cx="9143996" cy="5332166"/>
        </p:xfrm>
        <a:graphic>
          <a:graphicData uri="http://schemas.openxmlformats.org/drawingml/2006/table">
            <a:tbl>
              <a:tblPr/>
              <a:tblGrid>
                <a:gridCol w="2616940"/>
                <a:gridCol w="815882"/>
                <a:gridCol w="815882"/>
                <a:gridCol w="815882"/>
                <a:gridCol w="815882"/>
                <a:gridCol w="815882"/>
                <a:gridCol w="815882"/>
                <a:gridCol w="815882"/>
                <a:gridCol w="815882"/>
              </a:tblGrid>
              <a:tr h="4060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Times New Roman" pitchFamily="18" charset="0"/>
                          <a:cs typeface="Times New Roman" pitchFamily="18" charset="0"/>
                        </a:rPr>
                        <a:t>% Serious Problem</a:t>
                      </a:r>
                    </a:p>
                  </a:txBody>
                  <a:tcPr marL="18288" marR="18288" marT="18288" marB="18288"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Total</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Northeast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(22%)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South</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(38%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Midwest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West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(18%)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Urban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School</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Setting</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rPr>
                        <a:t>(26%)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algn="ctr"/>
                      <a:r>
                        <a:rPr lang="en-US" sz="1050" b="1" dirty="0" smtClean="0">
                          <a:solidFill>
                            <a:schemeClr val="bg1"/>
                          </a:solidFill>
                          <a:latin typeface="+mn-lt"/>
                        </a:rPr>
                        <a:t>Suburban</a:t>
                      </a:r>
                    </a:p>
                    <a:p>
                      <a:pPr algn="ctr"/>
                      <a:r>
                        <a:rPr lang="en-US" sz="1050" b="1" dirty="0" smtClean="0">
                          <a:solidFill>
                            <a:schemeClr val="bg1"/>
                          </a:solidFill>
                          <a:latin typeface="+mn-lt"/>
                        </a:rPr>
                        <a:t>School</a:t>
                      </a:r>
                    </a:p>
                    <a:p>
                      <a:pPr algn="ctr"/>
                      <a:r>
                        <a:rPr lang="en-US" sz="1050" b="1" dirty="0" smtClean="0">
                          <a:solidFill>
                            <a:schemeClr val="bg1"/>
                          </a:solidFill>
                          <a:latin typeface="+mn-lt"/>
                        </a:rPr>
                        <a:t>Setting</a:t>
                      </a:r>
                    </a:p>
                    <a:p>
                      <a:pPr algn="ctr"/>
                      <a:r>
                        <a:rPr lang="en-US" sz="1050" b="1" dirty="0" smtClean="0">
                          <a:solidFill>
                            <a:schemeClr val="bg1"/>
                          </a:solidFill>
                          <a:latin typeface="+mn-lt"/>
                        </a:rPr>
                        <a:t>(52%)</a:t>
                      </a:r>
                      <a:endParaRPr lang="en-US" sz="1050" b="1" dirty="0">
                        <a:solidFill>
                          <a:schemeClr val="bg1"/>
                        </a:solidFill>
                        <a:latin typeface="+mn-lt"/>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algn="ctr"/>
                      <a:r>
                        <a:rPr lang="en-US" sz="1050" b="1" dirty="0" smtClean="0">
                          <a:solidFill>
                            <a:schemeClr val="bg1"/>
                          </a:solidFill>
                          <a:latin typeface="+mn-lt"/>
                        </a:rPr>
                        <a:t>Rural</a:t>
                      </a:r>
                    </a:p>
                    <a:p>
                      <a:pPr algn="ctr"/>
                      <a:r>
                        <a:rPr lang="en-US" sz="1050" b="1" dirty="0" smtClean="0">
                          <a:solidFill>
                            <a:schemeClr val="bg1"/>
                          </a:solidFill>
                          <a:latin typeface="+mn-lt"/>
                        </a:rPr>
                        <a:t>School</a:t>
                      </a:r>
                    </a:p>
                    <a:p>
                      <a:pPr algn="ctr"/>
                      <a:r>
                        <a:rPr lang="en-US" sz="1050" b="1" dirty="0" smtClean="0">
                          <a:solidFill>
                            <a:schemeClr val="bg1"/>
                          </a:solidFill>
                          <a:latin typeface="+mn-lt"/>
                        </a:rPr>
                        <a:t>Setting</a:t>
                      </a:r>
                    </a:p>
                    <a:p>
                      <a:pPr algn="ctr"/>
                      <a:r>
                        <a:rPr lang="en-US" sz="1050" b="1" dirty="0" smtClean="0">
                          <a:solidFill>
                            <a:schemeClr val="bg1"/>
                          </a:solidFill>
                          <a:latin typeface="+mn-lt"/>
                        </a:rPr>
                        <a:t>(22%)</a:t>
                      </a:r>
                      <a:endParaRPr lang="en-US" sz="1050" b="1" dirty="0">
                        <a:solidFill>
                          <a:schemeClr val="bg1"/>
                        </a:solidFill>
                        <a:latin typeface="+mn-lt"/>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Lack of parental involvement</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35%</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43%</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37%</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apathy*</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30%</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33%</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Disruptive student behavior in school^</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16%</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27%</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39%</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The poverty</a:t>
                      </a:r>
                      <a:r>
                        <a:rPr lang="en-US" sz="1000" b="1" baseline="0" dirty="0" smtClean="0">
                          <a:solidFill>
                            <a:schemeClr val="bg1"/>
                          </a:solidFill>
                        </a:rPr>
                        <a:t> level of students</a:t>
                      </a:r>
                      <a:endParaRPr lang="en-US" sz="1000" b="1" dirty="0" smtClean="0">
                        <a:solidFill>
                          <a:schemeClr val="bg1"/>
                        </a:solidFill>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25%</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algn="r"/>
                      <a:r>
                        <a:rPr lang="en-US" sz="1000" b="1" dirty="0" smtClean="0">
                          <a:solidFill>
                            <a:schemeClr val="bg1"/>
                          </a:solidFill>
                        </a:rPr>
                        <a:t>Chronic absenteeism from school</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23%</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30%</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drug use*</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20%</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Poor student health</a:t>
                      </a:r>
                    </a:p>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and</a:t>
                      </a:r>
                      <a:r>
                        <a:rPr lang="en-US" sz="1000" b="1" baseline="0" dirty="0" smtClean="0">
                          <a:solidFill>
                            <a:schemeClr val="bg1"/>
                          </a:solidFill>
                        </a:rPr>
                        <a:t> diet</a:t>
                      </a:r>
                      <a:endParaRPr lang="en-US" sz="1000" b="1" dirty="0" smtClean="0">
                        <a:solidFill>
                          <a:schemeClr val="bg1"/>
                        </a:solidFill>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violence^</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Students dropping</a:t>
                      </a:r>
                      <a:r>
                        <a:rPr lang="en-US" sz="1000" b="1" baseline="0" dirty="0" smtClean="0">
                          <a:solidFill>
                            <a:schemeClr val="bg1"/>
                          </a:solidFill>
                        </a:rPr>
                        <a:t> </a:t>
                      </a:r>
                    </a:p>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baseline="0" dirty="0" smtClean="0">
                          <a:solidFill>
                            <a:schemeClr val="bg1"/>
                          </a:solidFill>
                        </a:rPr>
                        <a:t>out of school</a:t>
                      </a:r>
                      <a:endParaRPr lang="en-US" sz="1000" b="1" dirty="0" smtClean="0">
                        <a:solidFill>
                          <a:schemeClr val="bg1"/>
                        </a:solidFill>
                      </a:endParaRP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551">
                <a:tc>
                  <a:txBody>
                    <a:bodyPr/>
                    <a:lstStyle/>
                    <a:p>
                      <a:pPr marL="0" marR="0" lvl="1" indent="0" algn="r" defTabSz="914400" rtl="0" eaLnBrk="1" fontAlgn="auto" latinLnBrk="0" hangingPunct="1">
                        <a:lnSpc>
                          <a:spcPct val="95000"/>
                        </a:lnSpc>
                        <a:spcBef>
                          <a:spcPts val="0"/>
                        </a:spcBef>
                        <a:spcAft>
                          <a:spcPts val="0"/>
                        </a:spcAft>
                        <a:buClrTx/>
                        <a:buSzTx/>
                        <a:buFontTx/>
                        <a:buNone/>
                        <a:tabLst/>
                        <a:defRPr/>
                      </a:pPr>
                      <a:r>
                        <a:rPr lang="en-US" sz="1000" b="1" dirty="0" smtClean="0">
                          <a:solidFill>
                            <a:schemeClr val="bg1"/>
                          </a:solidFill>
                        </a:rPr>
                        <a:t>Student pregnancy</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7%</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18288" marR="18288" marT="18288" marB="1828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a:t>
                      </a:r>
                    </a:p>
                  </a:txBody>
                  <a:tcPr marL="18288" marR="18288" marT="18288" marB="1828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a:t>
                      </a:r>
                    </a:p>
                  </a:txBody>
                  <a:tcPr marL="18288"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Placeholder 1"/>
          <p:cNvSpPr>
            <a:spLocks noGrp="1"/>
          </p:cNvSpPr>
          <p:nvPr>
            <p:ph type="body" sz="quarter" idx="10"/>
          </p:nvPr>
        </p:nvSpPr>
        <p:spPr bwMode="auto">
          <a:xfrm>
            <a:off x="0" y="304800"/>
            <a:ext cx="9144000" cy="510909"/>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Serious Problem Grid</a:t>
            </a:r>
            <a:endParaRPr dirty="0"/>
          </a:p>
        </p:txBody>
      </p:sp>
      <p:sp>
        <p:nvSpPr>
          <p:cNvPr id="4" name="TextBox 3"/>
          <p:cNvSpPr txBox="1">
            <a:spLocks noChangeArrowheads="1"/>
          </p:cNvSpPr>
          <p:nvPr/>
        </p:nvSpPr>
        <p:spPr bwMode="auto">
          <a:xfrm>
            <a:off x="-84137" y="6212430"/>
            <a:ext cx="3638550" cy="215444"/>
          </a:xfrm>
          <a:prstGeom prst="rect">
            <a:avLst/>
          </a:prstGeom>
          <a:noFill/>
          <a:ln w="9525">
            <a:noFill/>
            <a:miter lim="800000"/>
            <a:headEnd/>
            <a:tailEnd/>
          </a:ln>
        </p:spPr>
        <p:txBody>
          <a:bodyPr wrap="square">
            <a:spAutoFit/>
          </a:bodyPr>
          <a:lstStyle/>
          <a:p>
            <a:r>
              <a:rPr lang="en-US" sz="800" b="1" i="1" dirty="0" smtClean="0"/>
              <a:t>*Asked of Sample A, N=350    ^Asked of Sample B, N=350</a:t>
            </a:r>
            <a:endParaRPr lang="en-US" sz="800" b="1" i="1" dirty="0"/>
          </a:p>
        </p:txBody>
      </p:sp>
    </p:spTree>
    <p:extLst>
      <p:ext uri="{BB962C8B-B14F-4D97-AF65-F5344CB8AC3E}">
        <p14:creationId xmlns:p14="http://schemas.microsoft.com/office/powerpoint/2010/main" val="3824627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0" y="3565001"/>
            <a:ext cx="9135510" cy="2257767"/>
          </a:xfrm>
          <a:prstGeom prst="rect">
            <a:avLst/>
          </a:prstGeom>
          <a:effectLst>
            <a:outerShdw blurRad="50800" dist="38100" dir="2700000">
              <a:srgbClr val="000000">
                <a:alpha val="43000"/>
              </a:srgbClr>
            </a:outerShdw>
          </a:effectLst>
        </p:spPr>
        <p:txBody>
          <a:bodyPr vert="horz" lIns="91440" tIns="45720" rIns="91440" bIns="45720" rtlCol="0" anchor="ctr">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Teachers in Support Roles</a:t>
            </a:r>
          </a:p>
        </p:txBody>
      </p:sp>
    </p:spTree>
    <p:extLst>
      <p:ext uri="{BB962C8B-B14F-4D97-AF65-F5344CB8AC3E}">
        <p14:creationId xmlns:p14="http://schemas.microsoft.com/office/powerpoint/2010/main" val="240809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
          <p:cNvSpPr>
            <a:spLocks noGrp="1"/>
          </p:cNvSpPr>
          <p:nvPr>
            <p:ph type="body" sz="quarter" idx="11"/>
          </p:nvPr>
        </p:nvSpPr>
        <p:spPr bwMode="auto">
          <a:xfrm>
            <a:off x="0" y="157728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And, if you had to guess, what percentage of time do you spend helping students </a:t>
            </a:r>
          </a:p>
          <a:p>
            <a:pPr eaLnBrk="1" hangingPunct="1">
              <a:spcBef>
                <a:spcPct val="0"/>
              </a:spcBef>
            </a:pPr>
            <a:r>
              <a:rPr lang="en-US" dirty="0" smtClean="0"/>
              <a:t>with problems they face at home/outside the classroom?</a:t>
            </a:r>
            <a:endParaRPr sz="1600" dirty="0">
              <a:solidFill>
                <a:schemeClr val="tx1"/>
              </a:solidFill>
            </a:endParaRPr>
          </a:p>
        </p:txBody>
      </p:sp>
      <p:sp>
        <p:nvSpPr>
          <p:cNvPr id="46"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On average, teachers say they are currently spending about 20% of their time helping students with problems they face outside of the classroom.</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3881326657"/>
              </p:ext>
            </p:extLst>
          </p:nvPr>
        </p:nvGraphicFramePr>
        <p:xfrm>
          <a:off x="6829105" y="3515360"/>
          <a:ext cx="1336675" cy="1037590"/>
        </p:xfrm>
        <a:graphic>
          <a:graphicData uri="http://schemas.openxmlformats.org/drawingml/2006/table">
            <a:tbl>
              <a:tblPr firstRow="1" bandRow="1">
                <a:tableStyleId>{5C22544A-7EE6-4342-B048-85BDC9FD1C3A}</a:tableStyleId>
              </a:tblPr>
              <a:tblGrid>
                <a:gridCol w="1336675"/>
              </a:tblGrid>
              <a:tr h="604767">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algn="ctr"/>
                      <a:r>
                        <a:rPr lang="en-US" sz="2800" b="1" dirty="0" smtClean="0">
                          <a:solidFill>
                            <a:srgbClr val="002060"/>
                          </a:solidFill>
                          <a:latin typeface="+mn-lt"/>
                          <a:cs typeface="Arial" pitchFamily="34" charset="0"/>
                        </a:rPr>
                        <a:t>20%</a:t>
                      </a:r>
                      <a:endParaRPr lang="en-US" sz="2800" b="1" dirty="0">
                        <a:solidFill>
                          <a:srgbClr val="002060"/>
                        </a:solidFill>
                        <a:latin typeface="+mn-lt"/>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432823">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algn="ctr"/>
                      <a:r>
                        <a:rPr lang="en-US" sz="1800" b="1" dirty="0" smtClean="0">
                          <a:solidFill>
                            <a:schemeClr val="tx1"/>
                          </a:solidFill>
                          <a:latin typeface="+mn-lt"/>
                          <a:cs typeface="Arial" pitchFamily="34" charset="0"/>
                        </a:rPr>
                        <a:t>Mean</a:t>
                      </a:r>
                      <a:endParaRPr lang="en-US" sz="1800" b="1" dirty="0">
                        <a:solidFill>
                          <a:schemeClr val="tx1"/>
                        </a:solidFill>
                        <a:latin typeface="+mn-lt"/>
                        <a:cs typeface="Arial"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28" name="Chart Placeholder 4"/>
          <p:cNvGraphicFramePr>
            <a:graphicFrameLocks noGrp="1"/>
          </p:cNvGraphicFramePr>
          <p:nvPr>
            <p:ph type="chart" sz="quarter" idx="4294967295"/>
            <p:extLst>
              <p:ext uri="{D42A27DB-BD31-4B8C-83A1-F6EECF244321}">
                <p14:modId xmlns:p14="http://schemas.microsoft.com/office/powerpoint/2010/main" val="3618110832"/>
              </p:ext>
            </p:extLst>
          </p:nvPr>
        </p:nvGraphicFramePr>
        <p:xfrm>
          <a:off x="2053461" y="2354580"/>
          <a:ext cx="6473319" cy="403669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 Placeholder 2"/>
          <p:cNvSpPr txBox="1">
            <a:spLocks/>
          </p:cNvSpPr>
          <p:nvPr/>
        </p:nvSpPr>
        <p:spPr>
          <a:xfrm>
            <a:off x="-80010" y="232925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0-10%</a:t>
            </a:r>
            <a:endParaRPr lang="en-US" sz="2000" b="1" kern="0" dirty="0">
              <a:solidFill>
                <a:srgbClr val="000000"/>
              </a:solidFill>
              <a:latin typeface="Calibri" panose="020F0502020204030204" pitchFamily="34" charset="0"/>
              <a:cs typeface="Times New Roman" pitchFamily="18" charset="0"/>
            </a:endParaRPr>
          </a:p>
        </p:txBody>
      </p:sp>
      <p:sp>
        <p:nvSpPr>
          <p:cNvPr id="31" name="Text Placeholder 2"/>
          <p:cNvSpPr txBox="1">
            <a:spLocks/>
          </p:cNvSpPr>
          <p:nvPr/>
        </p:nvSpPr>
        <p:spPr>
          <a:xfrm>
            <a:off x="-80010" y="2719340"/>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11-20%</a:t>
            </a:r>
            <a:endParaRPr lang="en-US" sz="2000" b="1" kern="0" dirty="0">
              <a:solidFill>
                <a:srgbClr val="000000"/>
              </a:solidFill>
              <a:latin typeface="Calibri" panose="020F0502020204030204" pitchFamily="34" charset="0"/>
              <a:cs typeface="Times New Roman" pitchFamily="18" charset="0"/>
            </a:endParaRPr>
          </a:p>
        </p:txBody>
      </p:sp>
      <p:sp>
        <p:nvSpPr>
          <p:cNvPr id="32" name="Text Placeholder 2"/>
          <p:cNvSpPr txBox="1">
            <a:spLocks/>
          </p:cNvSpPr>
          <p:nvPr/>
        </p:nvSpPr>
        <p:spPr>
          <a:xfrm>
            <a:off x="-80010" y="313228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21-30%</a:t>
            </a:r>
            <a:endParaRPr lang="en-US" sz="2000" b="1" kern="0" dirty="0">
              <a:solidFill>
                <a:srgbClr val="000000"/>
              </a:solidFill>
              <a:latin typeface="Calibri" panose="020F0502020204030204" pitchFamily="34" charset="0"/>
              <a:cs typeface="Times New Roman" pitchFamily="18" charset="0"/>
            </a:endParaRPr>
          </a:p>
        </p:txBody>
      </p:sp>
      <p:sp>
        <p:nvSpPr>
          <p:cNvPr id="33" name="Text Placeholder 2"/>
          <p:cNvSpPr txBox="1">
            <a:spLocks/>
          </p:cNvSpPr>
          <p:nvPr/>
        </p:nvSpPr>
        <p:spPr>
          <a:xfrm>
            <a:off x="-80010" y="350953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31-40%</a:t>
            </a:r>
            <a:endParaRPr lang="en-US" sz="2000" b="1" kern="0" dirty="0">
              <a:solidFill>
                <a:srgbClr val="000000"/>
              </a:solidFill>
              <a:latin typeface="Calibri" panose="020F0502020204030204" pitchFamily="34" charset="0"/>
              <a:cs typeface="Times New Roman" pitchFamily="18" charset="0"/>
            </a:endParaRPr>
          </a:p>
        </p:txBody>
      </p:sp>
      <p:sp>
        <p:nvSpPr>
          <p:cNvPr id="34" name="Text Placeholder 2"/>
          <p:cNvSpPr txBox="1">
            <a:spLocks/>
          </p:cNvSpPr>
          <p:nvPr/>
        </p:nvSpPr>
        <p:spPr>
          <a:xfrm>
            <a:off x="-80010" y="390964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41-50%</a:t>
            </a:r>
            <a:endParaRPr lang="en-US" sz="2000" b="1" kern="0" dirty="0">
              <a:solidFill>
                <a:srgbClr val="000000"/>
              </a:solidFill>
              <a:latin typeface="Calibri" panose="020F0502020204030204" pitchFamily="34" charset="0"/>
              <a:cs typeface="Times New Roman" pitchFamily="18" charset="0"/>
            </a:endParaRPr>
          </a:p>
        </p:txBody>
      </p:sp>
      <p:sp>
        <p:nvSpPr>
          <p:cNvPr id="35" name="Text Placeholder 2"/>
          <p:cNvSpPr txBox="1">
            <a:spLocks/>
          </p:cNvSpPr>
          <p:nvPr/>
        </p:nvSpPr>
        <p:spPr>
          <a:xfrm>
            <a:off x="-80010" y="430975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51-60%</a:t>
            </a:r>
            <a:endParaRPr lang="en-US" sz="2000" b="1" kern="0" dirty="0">
              <a:solidFill>
                <a:srgbClr val="000000"/>
              </a:solidFill>
              <a:latin typeface="Calibri" panose="020F0502020204030204" pitchFamily="34" charset="0"/>
              <a:cs typeface="Times New Roman" pitchFamily="18" charset="0"/>
            </a:endParaRPr>
          </a:p>
        </p:txBody>
      </p:sp>
      <p:sp>
        <p:nvSpPr>
          <p:cNvPr id="36" name="Text Placeholder 2"/>
          <p:cNvSpPr txBox="1">
            <a:spLocks/>
          </p:cNvSpPr>
          <p:nvPr/>
        </p:nvSpPr>
        <p:spPr>
          <a:xfrm>
            <a:off x="-80010" y="470986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61-70%</a:t>
            </a:r>
            <a:endParaRPr lang="en-US" sz="2000" b="1" kern="0" dirty="0">
              <a:solidFill>
                <a:srgbClr val="000000"/>
              </a:solidFill>
              <a:latin typeface="Calibri" panose="020F0502020204030204" pitchFamily="34" charset="0"/>
              <a:cs typeface="Times New Roman" pitchFamily="18" charset="0"/>
            </a:endParaRPr>
          </a:p>
        </p:txBody>
      </p:sp>
      <p:sp>
        <p:nvSpPr>
          <p:cNvPr id="37" name="Text Placeholder 2"/>
          <p:cNvSpPr txBox="1">
            <a:spLocks/>
          </p:cNvSpPr>
          <p:nvPr/>
        </p:nvSpPr>
        <p:spPr>
          <a:xfrm>
            <a:off x="-80010" y="508711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71-80%</a:t>
            </a:r>
            <a:endParaRPr lang="en-US" sz="2000" b="1" kern="0" dirty="0">
              <a:solidFill>
                <a:srgbClr val="000000"/>
              </a:solidFill>
              <a:latin typeface="Calibri" panose="020F0502020204030204" pitchFamily="34" charset="0"/>
              <a:cs typeface="Times New Roman" pitchFamily="18" charset="0"/>
            </a:endParaRPr>
          </a:p>
        </p:txBody>
      </p:sp>
      <p:sp>
        <p:nvSpPr>
          <p:cNvPr id="38" name="Text Placeholder 2"/>
          <p:cNvSpPr txBox="1">
            <a:spLocks/>
          </p:cNvSpPr>
          <p:nvPr/>
        </p:nvSpPr>
        <p:spPr>
          <a:xfrm>
            <a:off x="-80010" y="548722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81-90%</a:t>
            </a:r>
            <a:endParaRPr lang="en-US" sz="2000" b="1" kern="0" dirty="0">
              <a:solidFill>
                <a:srgbClr val="000000"/>
              </a:solidFill>
              <a:latin typeface="Calibri" panose="020F0502020204030204" pitchFamily="34" charset="0"/>
              <a:cs typeface="Times New Roman" pitchFamily="18" charset="0"/>
            </a:endParaRPr>
          </a:p>
        </p:txBody>
      </p:sp>
      <p:sp>
        <p:nvSpPr>
          <p:cNvPr id="39" name="Text Placeholder 2"/>
          <p:cNvSpPr txBox="1">
            <a:spLocks/>
          </p:cNvSpPr>
          <p:nvPr/>
        </p:nvSpPr>
        <p:spPr>
          <a:xfrm>
            <a:off x="-80010" y="5887335"/>
            <a:ext cx="3417570" cy="400110"/>
          </a:xfrm>
          <a:prstGeom prst="rect">
            <a:avLst/>
          </a:prstGeom>
        </p:spPr>
        <p:txBody>
          <a:bodyPr wrap="square">
            <a:spAutoFit/>
          </a:bodyPr>
          <a:lstStyle/>
          <a:p>
            <a:pPr algn="r"/>
            <a:r>
              <a:rPr lang="en-US" sz="2000" b="1" dirty="0" smtClean="0">
                <a:solidFill>
                  <a:srgbClr val="000000"/>
                </a:solidFill>
                <a:latin typeface="Calibri" panose="020F0502020204030204" pitchFamily="34" charset="0"/>
              </a:rPr>
              <a:t>91-100%</a:t>
            </a:r>
            <a:endParaRPr lang="en-US" sz="2000" b="1" kern="0" dirty="0">
              <a:solidFill>
                <a:srgbClr val="000000"/>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337876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
          <p:cNvSpPr>
            <a:spLocks noGrp="1"/>
          </p:cNvSpPr>
          <p:nvPr>
            <p:ph type="body" sz="quarter" idx="11"/>
          </p:nvPr>
        </p:nvSpPr>
        <p:spPr bwMode="auto">
          <a:xfrm>
            <a:off x="0" y="157728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And, if you had to guess, what percentage of time do you spend helping students </a:t>
            </a:r>
          </a:p>
          <a:p>
            <a:pPr eaLnBrk="1" hangingPunct="1">
              <a:spcBef>
                <a:spcPct val="0"/>
              </a:spcBef>
            </a:pPr>
            <a:r>
              <a:rPr lang="en-US" dirty="0" smtClean="0"/>
              <a:t>with problems they face at home/outside the classroom?</a:t>
            </a:r>
            <a:endParaRPr sz="1600" dirty="0">
              <a:solidFill>
                <a:schemeClr val="tx1"/>
              </a:solidFill>
            </a:endParaRPr>
          </a:p>
        </p:txBody>
      </p:sp>
      <p:sp>
        <p:nvSpPr>
          <p:cNvPr id="46"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Younger and less experienced teachers tend to spend more of their time on helping students </a:t>
            </a:r>
          </a:p>
          <a:p>
            <a:pPr eaLnBrk="1" hangingPunct="1">
              <a:lnSpc>
                <a:spcPct val="85000"/>
              </a:lnSpc>
              <a:spcBef>
                <a:spcPct val="0"/>
              </a:spcBef>
            </a:pPr>
            <a:r>
              <a:rPr dirty="0" smtClean="0"/>
              <a:t>with problems outside of the classroom.</a:t>
            </a:r>
            <a:endParaRPr dirty="0"/>
          </a:p>
        </p:txBody>
      </p:sp>
      <p:graphicFrame>
        <p:nvGraphicFramePr>
          <p:cNvPr id="4" name="Chart Placeholder 4"/>
          <p:cNvGraphicFramePr>
            <a:graphicFrameLocks noGrp="1"/>
          </p:cNvGraphicFramePr>
          <p:nvPr>
            <p:ph type="chart" sz="quarter" idx="12"/>
            <p:extLst>
              <p:ext uri="{D42A27DB-BD31-4B8C-83A1-F6EECF244321}">
                <p14:modId xmlns:p14="http://schemas.microsoft.com/office/powerpoint/2010/main" val="83708366"/>
              </p:ext>
            </p:extLst>
          </p:nvPr>
        </p:nvGraphicFramePr>
        <p:xfrm>
          <a:off x="-60325" y="-104775"/>
          <a:ext cx="9245600" cy="66754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H="1">
            <a:off x="4562475" y="2438400"/>
            <a:ext cx="9525" cy="3724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p:cNvSpPr txBox="1">
            <a:spLocks/>
          </p:cNvSpPr>
          <p:nvPr/>
        </p:nvSpPr>
        <p:spPr bwMode="auto">
          <a:xfrm>
            <a:off x="-101599" y="2266434"/>
            <a:ext cx="4673600" cy="338554"/>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600" b="1" i="1" dirty="0" smtClean="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pPr>
            <a:r>
              <a:rPr lang="en-US" kern="0" dirty="0" smtClean="0"/>
              <a:t>Mean % by Age</a:t>
            </a:r>
            <a:endParaRPr lang="en-US" kern="0" dirty="0"/>
          </a:p>
        </p:txBody>
      </p:sp>
      <p:sp>
        <p:nvSpPr>
          <p:cNvPr id="7" name="Text Placeholder 2"/>
          <p:cNvSpPr txBox="1">
            <a:spLocks/>
          </p:cNvSpPr>
          <p:nvPr/>
        </p:nvSpPr>
        <p:spPr bwMode="auto">
          <a:xfrm>
            <a:off x="4572001" y="2266434"/>
            <a:ext cx="4670424" cy="338554"/>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600" b="1" i="1" dirty="0" smtClean="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pPr>
            <a:r>
              <a:rPr lang="en-US" kern="0" dirty="0" smtClean="0"/>
              <a:t>Mean % by Time in Education</a:t>
            </a:r>
            <a:endParaRPr lang="en-US" kern="0" dirty="0"/>
          </a:p>
        </p:txBody>
      </p:sp>
    </p:spTree>
    <p:extLst>
      <p:ext uri="{BB962C8B-B14F-4D97-AF65-F5344CB8AC3E}">
        <p14:creationId xmlns:p14="http://schemas.microsoft.com/office/powerpoint/2010/main" val="1265698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
          <p:cNvSpPr>
            <a:spLocks noGrp="1"/>
          </p:cNvSpPr>
          <p:nvPr>
            <p:ph type="body" sz="quarter" idx="11"/>
          </p:nvPr>
        </p:nvSpPr>
        <p:spPr bwMode="auto">
          <a:xfrm>
            <a:off x="0" y="157728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And, if you had to guess, what percentage of time do you spend helping students </a:t>
            </a:r>
          </a:p>
          <a:p>
            <a:pPr eaLnBrk="1" hangingPunct="1">
              <a:spcBef>
                <a:spcPct val="0"/>
              </a:spcBef>
            </a:pPr>
            <a:r>
              <a:rPr lang="en-US" dirty="0" smtClean="0"/>
              <a:t>with problems they face at home/outside the classroom?</a:t>
            </a:r>
            <a:endParaRPr sz="1600" dirty="0">
              <a:solidFill>
                <a:schemeClr val="tx1"/>
              </a:solidFill>
            </a:endParaRPr>
          </a:p>
        </p:txBody>
      </p:sp>
      <p:sp>
        <p:nvSpPr>
          <p:cNvPr id="46"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And, </a:t>
            </a:r>
            <a:r>
              <a:rPr dirty="0"/>
              <a:t>A</a:t>
            </a:r>
            <a:r>
              <a:rPr dirty="0" smtClean="0"/>
              <a:t>frican-American and Hispanic teachers are spending more time on non-academic problems than white teachers. </a:t>
            </a:r>
            <a:endParaRPr dirty="0"/>
          </a:p>
        </p:txBody>
      </p:sp>
      <p:graphicFrame>
        <p:nvGraphicFramePr>
          <p:cNvPr id="4" name="Chart Placeholder 4"/>
          <p:cNvGraphicFramePr>
            <a:graphicFrameLocks noGrp="1"/>
          </p:cNvGraphicFramePr>
          <p:nvPr>
            <p:ph type="chart" sz="quarter" idx="12"/>
            <p:extLst>
              <p:ext uri="{D42A27DB-BD31-4B8C-83A1-F6EECF244321}">
                <p14:modId xmlns:p14="http://schemas.microsoft.com/office/powerpoint/2010/main" val="4182039542"/>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2"/>
          <p:cNvSpPr txBox="1">
            <a:spLocks/>
          </p:cNvSpPr>
          <p:nvPr/>
        </p:nvSpPr>
        <p:spPr bwMode="auto">
          <a:xfrm>
            <a:off x="-101600" y="2266434"/>
            <a:ext cx="9348469" cy="338554"/>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600" b="1" i="1" dirty="0" smtClean="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pPr>
            <a:r>
              <a:rPr lang="en-US" kern="0" dirty="0" smtClean="0"/>
              <a:t>Mean % by Ethnicity</a:t>
            </a:r>
            <a:endParaRPr lang="en-US" kern="0" dirty="0"/>
          </a:p>
        </p:txBody>
      </p:sp>
    </p:spTree>
    <p:extLst>
      <p:ext uri="{BB962C8B-B14F-4D97-AF65-F5344CB8AC3E}">
        <p14:creationId xmlns:p14="http://schemas.microsoft.com/office/powerpoint/2010/main" val="698907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336452592"/>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And, in the last few years, in your role as a teacher, have you personally done any of the following</a:t>
            </a:r>
            <a:r>
              <a:rPr lang="en-US" sz="1600" dirty="0" smtClean="0">
                <a:solidFill>
                  <a:schemeClr val="tx1"/>
                </a:solidFill>
              </a:rPr>
              <a:t>… </a:t>
            </a:r>
          </a:p>
          <a:p>
            <a:pPr eaLnBrk="1" hangingPunct="1">
              <a:spcBef>
                <a:spcPct val="0"/>
              </a:spcBef>
            </a:pPr>
            <a:r>
              <a:rPr lang="en-US" sz="1600" dirty="0">
                <a:solidFill>
                  <a:schemeClr val="tx1"/>
                </a:solidFill>
              </a:rPr>
              <a:t>P</a:t>
            </a:r>
            <a:r>
              <a:rPr lang="en-US" sz="1600" dirty="0" smtClean="0">
                <a:solidFill>
                  <a:schemeClr val="tx1"/>
                </a:solidFill>
              </a:rPr>
              <a:t>aid money out of your own pocket for classroom supplies?</a:t>
            </a:r>
            <a:endParaRPr sz="1600" dirty="0">
              <a:solidFill>
                <a:schemeClr val="tx1"/>
              </a:solidFill>
            </a:endParaRPr>
          </a:p>
        </p:txBody>
      </p:sp>
      <p:sp>
        <p:nvSpPr>
          <p:cNvPr id="36" name="Text Placeholder 2"/>
          <p:cNvSpPr txBox="1">
            <a:spLocks/>
          </p:cNvSpPr>
          <p:nvPr/>
        </p:nvSpPr>
        <p:spPr>
          <a:xfrm>
            <a:off x="971550" y="5396820"/>
            <a:ext cx="36004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Yes</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4543425" y="5396820"/>
            <a:ext cx="36004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No</a:t>
            </a:r>
            <a:endParaRPr lang="en-US" sz="16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Nearly all teachers report they have paid money out of their own pocket for school supplies.</a:t>
            </a:r>
            <a:endParaRPr dirty="0"/>
          </a:p>
        </p:txBody>
      </p:sp>
      <p:sp>
        <p:nvSpPr>
          <p:cNvPr id="23" name="TextBox 22"/>
          <p:cNvSpPr txBox="1"/>
          <p:nvPr/>
        </p:nvSpPr>
        <p:spPr>
          <a:xfrm>
            <a:off x="4315618" y="2302004"/>
            <a:ext cx="1229711" cy="400110"/>
          </a:xfrm>
          <a:prstGeom prst="rect">
            <a:avLst/>
          </a:prstGeom>
          <a:noFill/>
        </p:spPr>
        <p:txBody>
          <a:bodyPr wrap="square" rtlCol="0">
            <a:spAutoFit/>
          </a:bodyPr>
          <a:lstStyle/>
          <a:p>
            <a:pPr algn="ctr"/>
            <a:r>
              <a:rPr lang="en-US" sz="2000" b="1" dirty="0" smtClean="0">
                <a:solidFill>
                  <a:srgbClr val="000099"/>
                </a:solidFill>
              </a:rPr>
              <a:t>+82</a:t>
            </a:r>
          </a:p>
        </p:txBody>
      </p:sp>
    </p:spTree>
    <p:extLst>
      <p:ext uri="{BB962C8B-B14F-4D97-AF65-F5344CB8AC3E}">
        <p14:creationId xmlns:p14="http://schemas.microsoft.com/office/powerpoint/2010/main" val="3633790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2966215861"/>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429425"/>
            <a:ext cx="9143999"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600" dirty="0">
                <a:solidFill>
                  <a:schemeClr val="tx1"/>
                </a:solidFill>
              </a:rPr>
              <a:t>And, in the last few years, in your role as a teacher, have you personally done any of the following… </a:t>
            </a:r>
          </a:p>
        </p:txBody>
      </p:sp>
      <p:sp>
        <p:nvSpPr>
          <p:cNvPr id="36" name="Text Placeholder 2"/>
          <p:cNvSpPr txBox="1">
            <a:spLocks/>
          </p:cNvSpPr>
          <p:nvPr/>
        </p:nvSpPr>
        <p:spPr>
          <a:xfrm>
            <a:off x="361950" y="5396820"/>
            <a:ext cx="12096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Yes</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1562101" y="5396820"/>
            <a:ext cx="1209674"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No</a:t>
            </a:r>
            <a:endParaRPr lang="en-US" sz="1600" b="1" kern="0" dirty="0">
              <a:solidFill>
                <a:schemeClr val="bg1"/>
              </a:solidFill>
              <a:cs typeface="Times New Roman" pitchFamily="18" charset="0"/>
            </a:endParaRPr>
          </a:p>
        </p:txBody>
      </p:sp>
      <p:sp>
        <p:nvSpPr>
          <p:cNvPr id="13" name="Text Placeholder 2"/>
          <p:cNvSpPr txBox="1">
            <a:spLocks/>
          </p:cNvSpPr>
          <p:nvPr/>
        </p:nvSpPr>
        <p:spPr>
          <a:xfrm>
            <a:off x="6334125"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15" name="Text Placeholder 2"/>
          <p:cNvSpPr txBox="1">
            <a:spLocks/>
          </p:cNvSpPr>
          <p:nvPr/>
        </p:nvSpPr>
        <p:spPr>
          <a:xfrm>
            <a:off x="7534276"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17" name="Text Placeholder 2"/>
          <p:cNvSpPr txBox="1">
            <a:spLocks/>
          </p:cNvSpPr>
          <p:nvPr/>
        </p:nvSpPr>
        <p:spPr>
          <a:xfrm>
            <a:off x="3352800"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21" name="Text Placeholder 2"/>
          <p:cNvSpPr txBox="1">
            <a:spLocks/>
          </p:cNvSpPr>
          <p:nvPr/>
        </p:nvSpPr>
        <p:spPr>
          <a:xfrm>
            <a:off x="4552951"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25" name="TextBox 24"/>
          <p:cNvSpPr txBox="1"/>
          <p:nvPr/>
        </p:nvSpPr>
        <p:spPr>
          <a:xfrm>
            <a:off x="965993" y="2311529"/>
            <a:ext cx="1229711" cy="400110"/>
          </a:xfrm>
          <a:prstGeom prst="rect">
            <a:avLst/>
          </a:prstGeom>
          <a:noFill/>
        </p:spPr>
        <p:txBody>
          <a:bodyPr wrap="square" rtlCol="0">
            <a:spAutoFit/>
          </a:bodyPr>
          <a:lstStyle/>
          <a:p>
            <a:pPr algn="ctr"/>
            <a:r>
              <a:rPr lang="en-US" sz="2000" b="1" dirty="0" smtClean="0">
                <a:solidFill>
                  <a:srgbClr val="000099"/>
                </a:solidFill>
              </a:rPr>
              <a:t>+</a:t>
            </a:r>
            <a:r>
              <a:rPr lang="en-US" sz="2000" b="1" dirty="0">
                <a:solidFill>
                  <a:srgbClr val="000099"/>
                </a:solidFill>
              </a:rPr>
              <a:t>8</a:t>
            </a:r>
            <a:endParaRPr lang="en-US" sz="2000" b="1" dirty="0" smtClean="0">
              <a:solidFill>
                <a:srgbClr val="000099"/>
              </a:solidFill>
            </a:endParaRPr>
          </a:p>
        </p:txBody>
      </p:sp>
      <p:sp>
        <p:nvSpPr>
          <p:cNvPr id="26" name="TextBox 25"/>
          <p:cNvSpPr txBox="1"/>
          <p:nvPr/>
        </p:nvSpPr>
        <p:spPr>
          <a:xfrm>
            <a:off x="6938168" y="2311529"/>
            <a:ext cx="1229711" cy="400110"/>
          </a:xfrm>
          <a:prstGeom prst="rect">
            <a:avLst/>
          </a:prstGeom>
          <a:noFill/>
        </p:spPr>
        <p:txBody>
          <a:bodyPr wrap="square" rtlCol="0">
            <a:spAutoFit/>
          </a:bodyPr>
          <a:lstStyle/>
          <a:p>
            <a:pPr algn="ctr"/>
            <a:r>
              <a:rPr lang="en-US" sz="2000" b="1" dirty="0" smtClean="0">
                <a:solidFill>
                  <a:srgbClr val="C00000"/>
                </a:solidFill>
              </a:rPr>
              <a:t>-2</a:t>
            </a:r>
          </a:p>
        </p:txBody>
      </p:sp>
      <p:sp>
        <p:nvSpPr>
          <p:cNvPr id="27" name="TextBox 26"/>
          <p:cNvSpPr txBox="1"/>
          <p:nvPr/>
        </p:nvSpPr>
        <p:spPr>
          <a:xfrm>
            <a:off x="3952081" y="2311529"/>
            <a:ext cx="1229711" cy="400110"/>
          </a:xfrm>
          <a:prstGeom prst="rect">
            <a:avLst/>
          </a:prstGeom>
          <a:noFill/>
        </p:spPr>
        <p:txBody>
          <a:bodyPr wrap="square" rtlCol="0">
            <a:spAutoFit/>
          </a:bodyPr>
          <a:lstStyle/>
          <a:p>
            <a:pPr algn="ctr"/>
            <a:r>
              <a:rPr lang="en-US" sz="2000" b="1" dirty="0" smtClean="0">
                <a:solidFill>
                  <a:srgbClr val="000099"/>
                </a:solidFill>
              </a:rPr>
              <a:t>+4</a:t>
            </a:r>
          </a:p>
        </p:txBody>
      </p:sp>
      <p:sp>
        <p:nvSpPr>
          <p:cNvPr id="23" name="Text Placeholder 2"/>
          <p:cNvSpPr>
            <a:spLocks noGrp="1"/>
          </p:cNvSpPr>
          <p:nvPr>
            <p:ph type="body" sz="quarter" idx="11"/>
          </p:nvPr>
        </p:nvSpPr>
        <p:spPr bwMode="auto">
          <a:xfrm>
            <a:off x="0" y="1772325"/>
            <a:ext cx="3095625"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Paid money out of your own pocket to help feed a student</a:t>
            </a:r>
            <a:endParaRPr sz="1600" dirty="0">
              <a:solidFill>
                <a:schemeClr val="tx1"/>
              </a:solidFill>
            </a:endParaRPr>
          </a:p>
        </p:txBody>
      </p:sp>
      <p:cxnSp>
        <p:nvCxnSpPr>
          <p:cNvPr id="28" name="Straight Connector 27"/>
          <p:cNvCxnSpPr/>
          <p:nvPr/>
        </p:nvCxnSpPr>
        <p:spPr>
          <a:xfrm>
            <a:off x="3086100" y="1803400"/>
            <a:ext cx="0" cy="4359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57900" y="1803400"/>
            <a:ext cx="0" cy="4359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sz="quarter" idx="11"/>
          </p:nvPr>
        </p:nvSpPr>
        <p:spPr bwMode="auto">
          <a:xfrm>
            <a:off x="3024188" y="1772325"/>
            <a:ext cx="3095625"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Assisted a student and/or their family through a crisis</a:t>
            </a:r>
            <a:endParaRPr sz="1600" dirty="0">
              <a:solidFill>
                <a:schemeClr val="tx1"/>
              </a:solidFill>
            </a:endParaRPr>
          </a:p>
        </p:txBody>
      </p:sp>
      <p:sp>
        <p:nvSpPr>
          <p:cNvPr id="32" name="Text Placeholder 2"/>
          <p:cNvSpPr>
            <a:spLocks noGrp="1"/>
          </p:cNvSpPr>
          <p:nvPr>
            <p:ph type="body" sz="quarter" idx="11"/>
          </p:nvPr>
        </p:nvSpPr>
        <p:spPr bwMode="auto">
          <a:xfrm>
            <a:off x="6048375" y="1772325"/>
            <a:ext cx="3095625"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600" dirty="0" smtClean="0">
                <a:solidFill>
                  <a:schemeClr val="tx1"/>
                </a:solidFill>
              </a:rPr>
              <a:t>Arranged for a student to get new clothing or footwear</a:t>
            </a:r>
            <a:endParaRPr sz="1600" dirty="0">
              <a:solidFill>
                <a:schemeClr val="tx1"/>
              </a:solidFill>
            </a:endParaRPr>
          </a:p>
        </p:txBody>
      </p:sp>
      <p:sp>
        <p:nvSpPr>
          <p:cNvPr id="24" name="Text Placeholder 1"/>
          <p:cNvSpPr>
            <a:spLocks noGrp="1"/>
          </p:cNvSpPr>
          <p:nvPr>
            <p:ph type="body" sz="quarter" idx="10"/>
          </p:nvPr>
        </p:nvSpPr>
        <p:spPr bwMode="auto">
          <a:xfrm>
            <a:off x="0" y="304800"/>
            <a:ext cx="9144000" cy="119109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sz="2800" dirty="0" smtClean="0"/>
              <a:t>Many teachers have also paid money out of their own pocket to help feed a student, assisted a student through a crisis, and even arranged for a student to get new clothing.</a:t>
            </a:r>
            <a:endParaRPr sz="2800" dirty="0"/>
          </a:p>
        </p:txBody>
      </p:sp>
    </p:spTree>
    <p:extLst>
      <p:ext uri="{BB962C8B-B14F-4D97-AF65-F5344CB8AC3E}">
        <p14:creationId xmlns:p14="http://schemas.microsoft.com/office/powerpoint/2010/main" val="4227209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 y="194309"/>
            <a:ext cx="6869430" cy="1017271"/>
          </a:xfrm>
          <a:prstGeom prst="rect">
            <a:avLst/>
          </a:prstGeom>
          <a:effectLst>
            <a:outerShdw blurRad="50800" dist="38100" dir="2700000">
              <a:srgbClr val="000000">
                <a:alpha val="43000"/>
              </a:srgbClr>
            </a:outerShdw>
          </a:effectLst>
        </p:spPr>
        <p:txBody>
          <a:bodyPr vert="horz" lIns="91440" tIns="45720" rIns="91440" bIns="45720" rtlCol="0" anchor="ctr">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pPr>
              <a:lnSpc>
                <a:spcPct val="80000"/>
              </a:lnSpc>
              <a:defRPr/>
            </a:pPr>
            <a:r>
              <a:rPr lang="en-US" sz="4500" dirty="0" smtClean="0">
                <a:ln w="31750">
                  <a:noFill/>
                  <a:prstDash val="solid"/>
                </a:ln>
                <a:solidFill>
                  <a:prstClr val="white"/>
                </a:solidFill>
                <a:effectLst>
                  <a:outerShdw blurRad="41275" dist="20320" dir="1800000" algn="tl" rotWithShape="0">
                    <a:srgbClr val="000000">
                      <a:alpha val="40000"/>
                    </a:srgbClr>
                  </a:outerShdw>
                </a:effectLst>
              </a:rPr>
              <a:t>Methodology </a:t>
            </a:r>
            <a:endParaRPr lang="en-US" sz="4500" dirty="0">
              <a:ln w="31750">
                <a:noFill/>
                <a:prstDash val="solid"/>
              </a:ln>
              <a:solidFill>
                <a:prstClr val="white"/>
              </a:solidFill>
              <a:effectLst>
                <a:outerShdw blurRad="41275" dist="20320" dir="1800000" algn="tl" rotWithShape="0">
                  <a:srgbClr val="000000">
                    <a:alpha val="40000"/>
                  </a:srgbClr>
                </a:outerShdw>
              </a:effectLst>
            </a:endParaRPr>
          </a:p>
        </p:txBody>
      </p:sp>
      <p:sp>
        <p:nvSpPr>
          <p:cNvPr id="4" name="TextBox 3"/>
          <p:cNvSpPr txBox="1"/>
          <p:nvPr/>
        </p:nvSpPr>
        <p:spPr>
          <a:xfrm>
            <a:off x="354330" y="1524000"/>
            <a:ext cx="8317722" cy="2677656"/>
          </a:xfrm>
          <a:prstGeom prst="rect">
            <a:avLst/>
          </a:prstGeom>
          <a:noFill/>
        </p:spPr>
        <p:txBody>
          <a:bodyPr wrap="square" rtlCol="0">
            <a:spAutoFit/>
          </a:bodyPr>
          <a:lstStyle/>
          <a:p>
            <a:r>
              <a:rPr lang="en-US" sz="2800" b="1" dirty="0" smtClean="0">
                <a:solidFill>
                  <a:prstClr val="black"/>
                </a:solidFill>
              </a:rPr>
              <a:t>On behalf of Communities In Schools, </a:t>
            </a:r>
            <a:endParaRPr lang="en-US" sz="2800" b="1" dirty="0">
              <a:solidFill>
                <a:prstClr val="black"/>
              </a:solidFill>
            </a:endParaRPr>
          </a:p>
          <a:p>
            <a:r>
              <a:rPr lang="en-US" sz="2800" b="1" dirty="0" smtClean="0">
                <a:solidFill>
                  <a:prstClr val="black"/>
                </a:solidFill>
              </a:rPr>
              <a:t>Public Opinion Strategies conducted a national online survey of 700 American Teachers.</a:t>
            </a:r>
            <a:endParaRPr lang="en-US" sz="2800" b="1" dirty="0">
              <a:solidFill>
                <a:prstClr val="black"/>
              </a:solidFill>
            </a:endParaRPr>
          </a:p>
          <a:p>
            <a:endParaRPr lang="en-US" sz="2800" b="1" dirty="0">
              <a:solidFill>
                <a:prstClr val="black"/>
              </a:solidFill>
            </a:endParaRPr>
          </a:p>
          <a:p>
            <a:r>
              <a:rPr lang="en-US" sz="2800" b="1" dirty="0" smtClean="0">
                <a:solidFill>
                  <a:prstClr val="black"/>
                </a:solidFill>
              </a:rPr>
              <a:t>The survey was conducted May 8-12, 2015 and has a margin of error of </a:t>
            </a:r>
            <a:r>
              <a:rPr lang="en-US" sz="2800" b="1" u="sng" dirty="0" smtClean="0">
                <a:solidFill>
                  <a:prstClr val="black"/>
                </a:solidFill>
              </a:rPr>
              <a:t>+</a:t>
            </a:r>
            <a:r>
              <a:rPr lang="en-US" sz="2800" b="1" dirty="0" smtClean="0">
                <a:solidFill>
                  <a:prstClr val="black"/>
                </a:solidFill>
              </a:rPr>
              <a:t> 3.7%.</a:t>
            </a:r>
            <a:endParaRPr lang="en-US" sz="2800" b="1" dirty="0">
              <a:solidFill>
                <a:prstClr val="black"/>
              </a:solidFill>
            </a:endParaRPr>
          </a:p>
        </p:txBody>
      </p:sp>
    </p:spTree>
    <p:extLst>
      <p:ext uri="{BB962C8B-B14F-4D97-AF65-F5344CB8AC3E}">
        <p14:creationId xmlns:p14="http://schemas.microsoft.com/office/powerpoint/2010/main" val="3679291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3633550108"/>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And, in the last few years, in your role as a teacher, have you personally done any of the following</a:t>
            </a:r>
            <a:r>
              <a:rPr lang="en-US" sz="1600" dirty="0" smtClean="0">
                <a:solidFill>
                  <a:schemeClr val="tx1"/>
                </a:solidFill>
              </a:rPr>
              <a:t>… </a:t>
            </a:r>
          </a:p>
          <a:p>
            <a:pPr eaLnBrk="1" hangingPunct="1">
              <a:spcBef>
                <a:spcPct val="0"/>
              </a:spcBef>
            </a:pPr>
            <a:r>
              <a:rPr lang="en-US" sz="1600" dirty="0" smtClean="0">
                <a:solidFill>
                  <a:schemeClr val="tx1"/>
                </a:solidFill>
              </a:rPr>
              <a:t>Arranged for a student to receive medical attention?</a:t>
            </a:r>
            <a:endParaRPr sz="1600" dirty="0">
              <a:solidFill>
                <a:schemeClr val="tx1"/>
              </a:solidFill>
            </a:endParaRPr>
          </a:p>
        </p:txBody>
      </p:sp>
      <p:sp>
        <p:nvSpPr>
          <p:cNvPr id="36" name="Text Placeholder 2"/>
          <p:cNvSpPr txBox="1">
            <a:spLocks/>
          </p:cNvSpPr>
          <p:nvPr/>
        </p:nvSpPr>
        <p:spPr>
          <a:xfrm>
            <a:off x="971550" y="5396820"/>
            <a:ext cx="36004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Yes</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4543425" y="5396820"/>
            <a:ext cx="36004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No</a:t>
            </a:r>
            <a:endParaRPr lang="en-US" sz="16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Nearly one-third of teachers say they have arranged for a student to receive medical attention.</a:t>
            </a:r>
            <a:endParaRPr dirty="0"/>
          </a:p>
        </p:txBody>
      </p:sp>
      <p:sp>
        <p:nvSpPr>
          <p:cNvPr id="23" name="TextBox 22"/>
          <p:cNvSpPr txBox="1"/>
          <p:nvPr/>
        </p:nvSpPr>
        <p:spPr>
          <a:xfrm>
            <a:off x="3947318" y="2302004"/>
            <a:ext cx="1229711" cy="400110"/>
          </a:xfrm>
          <a:prstGeom prst="rect">
            <a:avLst/>
          </a:prstGeom>
          <a:noFill/>
        </p:spPr>
        <p:txBody>
          <a:bodyPr wrap="square" rtlCol="0">
            <a:spAutoFit/>
          </a:bodyPr>
          <a:lstStyle/>
          <a:p>
            <a:pPr algn="ctr"/>
            <a:r>
              <a:rPr lang="en-US" sz="2000" b="1" dirty="0" smtClean="0">
                <a:solidFill>
                  <a:srgbClr val="AC1C04"/>
                </a:solidFill>
              </a:rPr>
              <a:t>-42</a:t>
            </a:r>
          </a:p>
        </p:txBody>
      </p:sp>
    </p:spTree>
    <p:extLst>
      <p:ext uri="{BB962C8B-B14F-4D97-AF65-F5344CB8AC3E}">
        <p14:creationId xmlns:p14="http://schemas.microsoft.com/office/powerpoint/2010/main" val="3916864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2318792943"/>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1881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600" dirty="0">
                <a:solidFill>
                  <a:schemeClr val="tx1"/>
                </a:solidFill>
              </a:rPr>
              <a:t>And, in the last few years, in your role as a teacher, have you personally done any of the following… </a:t>
            </a:r>
          </a:p>
          <a:p>
            <a:pPr eaLnBrk="1" hangingPunct="1">
              <a:spcBef>
                <a:spcPct val="0"/>
              </a:spcBef>
            </a:pPr>
            <a:r>
              <a:rPr lang="en-US" sz="1600" dirty="0" smtClean="0">
                <a:solidFill>
                  <a:schemeClr val="tx1"/>
                </a:solidFill>
              </a:rPr>
              <a:t>Helped a student find a safe place to stay?</a:t>
            </a:r>
            <a:endParaRPr lang="en-US" sz="1600" dirty="0">
              <a:solidFill>
                <a:schemeClr val="tx1"/>
              </a:solidFill>
            </a:endParaRPr>
          </a:p>
        </p:txBody>
      </p:sp>
      <p:sp>
        <p:nvSpPr>
          <p:cNvPr id="36" name="Text Placeholder 2"/>
          <p:cNvSpPr txBox="1">
            <a:spLocks/>
          </p:cNvSpPr>
          <p:nvPr/>
        </p:nvSpPr>
        <p:spPr>
          <a:xfrm>
            <a:off x="-133350" y="5396820"/>
            <a:ext cx="12096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Yes</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371476" y="5396820"/>
            <a:ext cx="1209674"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No</a:t>
            </a:r>
            <a:endParaRPr lang="en-US" sz="1600" b="1" kern="0" dirty="0">
              <a:solidFill>
                <a:schemeClr val="bg1"/>
              </a:solidFill>
              <a:cs typeface="Times New Roman" pitchFamily="18" charset="0"/>
            </a:endParaRPr>
          </a:p>
        </p:txBody>
      </p:sp>
      <p:sp>
        <p:nvSpPr>
          <p:cNvPr id="21" name="Text Placeholder 2"/>
          <p:cNvSpPr txBox="1">
            <a:spLocks/>
          </p:cNvSpPr>
          <p:nvPr/>
        </p:nvSpPr>
        <p:spPr>
          <a:xfrm>
            <a:off x="1146175"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39" name="Text Placeholder 2"/>
          <p:cNvSpPr txBox="1">
            <a:spLocks/>
          </p:cNvSpPr>
          <p:nvPr/>
        </p:nvSpPr>
        <p:spPr>
          <a:xfrm>
            <a:off x="3705225"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41" name="Text Placeholder 2"/>
          <p:cNvSpPr txBox="1">
            <a:spLocks/>
          </p:cNvSpPr>
          <p:nvPr/>
        </p:nvSpPr>
        <p:spPr>
          <a:xfrm>
            <a:off x="4991100"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43" name="Text Placeholder 2"/>
          <p:cNvSpPr txBox="1">
            <a:spLocks/>
          </p:cNvSpPr>
          <p:nvPr/>
        </p:nvSpPr>
        <p:spPr>
          <a:xfrm>
            <a:off x="5495927"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45" name="Text Placeholder 2"/>
          <p:cNvSpPr txBox="1">
            <a:spLocks/>
          </p:cNvSpPr>
          <p:nvPr/>
        </p:nvSpPr>
        <p:spPr>
          <a:xfrm>
            <a:off x="6777039"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47" name="Text Placeholder 2"/>
          <p:cNvSpPr txBox="1">
            <a:spLocks/>
          </p:cNvSpPr>
          <p:nvPr/>
        </p:nvSpPr>
        <p:spPr>
          <a:xfrm>
            <a:off x="6264273"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49" name="Text Placeholder 2"/>
          <p:cNvSpPr txBox="1">
            <a:spLocks/>
          </p:cNvSpPr>
          <p:nvPr/>
        </p:nvSpPr>
        <p:spPr>
          <a:xfrm>
            <a:off x="7543799"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51" name="Text Placeholder 2"/>
          <p:cNvSpPr txBox="1">
            <a:spLocks/>
          </p:cNvSpPr>
          <p:nvPr/>
        </p:nvSpPr>
        <p:spPr>
          <a:xfrm>
            <a:off x="8058150"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27" name="Text Placeholder 2"/>
          <p:cNvSpPr txBox="1">
            <a:spLocks/>
          </p:cNvSpPr>
          <p:nvPr/>
        </p:nvSpPr>
        <p:spPr>
          <a:xfrm>
            <a:off x="2933701"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28" name="Text Placeholder 2"/>
          <p:cNvSpPr txBox="1">
            <a:spLocks/>
          </p:cNvSpPr>
          <p:nvPr/>
        </p:nvSpPr>
        <p:spPr>
          <a:xfrm>
            <a:off x="4214814"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33" name="Text Placeholder 2"/>
          <p:cNvSpPr txBox="1">
            <a:spLocks/>
          </p:cNvSpPr>
          <p:nvPr/>
        </p:nvSpPr>
        <p:spPr>
          <a:xfrm>
            <a:off x="1652588"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No</a:t>
            </a:r>
          </a:p>
        </p:txBody>
      </p:sp>
      <p:sp>
        <p:nvSpPr>
          <p:cNvPr id="34" name="Text Placeholder 2"/>
          <p:cNvSpPr txBox="1">
            <a:spLocks/>
          </p:cNvSpPr>
          <p:nvPr/>
        </p:nvSpPr>
        <p:spPr>
          <a:xfrm>
            <a:off x="2425700"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Yes</a:t>
            </a:r>
          </a:p>
        </p:txBody>
      </p:sp>
      <p:sp>
        <p:nvSpPr>
          <p:cNvPr id="38"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And, 14% of teachers say they have helped a student find a safe place to stay.</a:t>
            </a:r>
            <a:endParaRPr dirty="0"/>
          </a:p>
        </p:txBody>
      </p:sp>
      <p:sp>
        <p:nvSpPr>
          <p:cNvPr id="53" name="TextBox 52"/>
          <p:cNvSpPr txBox="1"/>
          <p:nvPr/>
        </p:nvSpPr>
        <p:spPr>
          <a:xfrm>
            <a:off x="-126207" y="2311529"/>
            <a:ext cx="1229711" cy="400110"/>
          </a:xfrm>
          <a:prstGeom prst="rect">
            <a:avLst/>
          </a:prstGeom>
          <a:noFill/>
        </p:spPr>
        <p:txBody>
          <a:bodyPr wrap="square" rtlCol="0">
            <a:spAutoFit/>
          </a:bodyPr>
          <a:lstStyle/>
          <a:p>
            <a:pPr algn="ctr"/>
            <a:r>
              <a:rPr lang="en-US" sz="2000" b="1" dirty="0" smtClean="0">
                <a:solidFill>
                  <a:srgbClr val="C00000"/>
                </a:solidFill>
              </a:rPr>
              <a:t>-72</a:t>
            </a:r>
          </a:p>
        </p:txBody>
      </p:sp>
      <p:sp>
        <p:nvSpPr>
          <p:cNvPr id="55" name="TextBox 54"/>
          <p:cNvSpPr txBox="1"/>
          <p:nvPr/>
        </p:nvSpPr>
        <p:spPr>
          <a:xfrm>
            <a:off x="7579518" y="2311529"/>
            <a:ext cx="1229711" cy="400110"/>
          </a:xfrm>
          <a:prstGeom prst="rect">
            <a:avLst/>
          </a:prstGeom>
          <a:noFill/>
        </p:spPr>
        <p:txBody>
          <a:bodyPr wrap="square" rtlCol="0">
            <a:spAutoFit/>
          </a:bodyPr>
          <a:lstStyle/>
          <a:p>
            <a:pPr algn="ctr"/>
            <a:r>
              <a:rPr lang="en-US" sz="2000" b="1" dirty="0" smtClean="0">
                <a:solidFill>
                  <a:srgbClr val="C00000"/>
                </a:solidFill>
              </a:rPr>
              <a:t>-86</a:t>
            </a:r>
          </a:p>
        </p:txBody>
      </p:sp>
      <p:sp>
        <p:nvSpPr>
          <p:cNvPr id="56" name="TextBox 55"/>
          <p:cNvSpPr txBox="1"/>
          <p:nvPr/>
        </p:nvSpPr>
        <p:spPr>
          <a:xfrm>
            <a:off x="5226845" y="2311529"/>
            <a:ext cx="1229711" cy="400110"/>
          </a:xfrm>
          <a:prstGeom prst="rect">
            <a:avLst/>
          </a:prstGeom>
          <a:noFill/>
        </p:spPr>
        <p:txBody>
          <a:bodyPr wrap="square" rtlCol="0">
            <a:spAutoFit/>
          </a:bodyPr>
          <a:lstStyle/>
          <a:p>
            <a:pPr algn="ctr"/>
            <a:r>
              <a:rPr lang="en-US" sz="2000" b="1" dirty="0" smtClean="0">
                <a:solidFill>
                  <a:srgbClr val="C00000"/>
                </a:solidFill>
              </a:rPr>
              <a:t>-58</a:t>
            </a:r>
          </a:p>
        </p:txBody>
      </p:sp>
      <p:sp>
        <p:nvSpPr>
          <p:cNvPr id="57" name="TextBox 56"/>
          <p:cNvSpPr txBox="1"/>
          <p:nvPr/>
        </p:nvSpPr>
        <p:spPr>
          <a:xfrm>
            <a:off x="6295233" y="2311529"/>
            <a:ext cx="1229711" cy="400110"/>
          </a:xfrm>
          <a:prstGeom prst="rect">
            <a:avLst/>
          </a:prstGeom>
          <a:noFill/>
        </p:spPr>
        <p:txBody>
          <a:bodyPr wrap="square" rtlCol="0">
            <a:spAutoFit/>
          </a:bodyPr>
          <a:lstStyle/>
          <a:p>
            <a:pPr algn="ctr"/>
            <a:r>
              <a:rPr lang="en-US" sz="2000" b="1" dirty="0" smtClean="0">
                <a:solidFill>
                  <a:srgbClr val="C00000"/>
                </a:solidFill>
              </a:rPr>
              <a:t>-72</a:t>
            </a:r>
          </a:p>
        </p:txBody>
      </p:sp>
      <p:sp>
        <p:nvSpPr>
          <p:cNvPr id="58" name="TextBox 57"/>
          <p:cNvSpPr txBox="1"/>
          <p:nvPr/>
        </p:nvSpPr>
        <p:spPr>
          <a:xfrm>
            <a:off x="3942557" y="2311529"/>
            <a:ext cx="1229711" cy="400110"/>
          </a:xfrm>
          <a:prstGeom prst="rect">
            <a:avLst/>
          </a:prstGeom>
          <a:noFill/>
        </p:spPr>
        <p:txBody>
          <a:bodyPr wrap="square" rtlCol="0">
            <a:spAutoFit/>
          </a:bodyPr>
          <a:lstStyle/>
          <a:p>
            <a:pPr algn="ctr"/>
            <a:r>
              <a:rPr lang="en-US" sz="2000" b="1" dirty="0" smtClean="0">
                <a:solidFill>
                  <a:srgbClr val="C00000"/>
                </a:solidFill>
              </a:rPr>
              <a:t>-68</a:t>
            </a:r>
          </a:p>
        </p:txBody>
      </p:sp>
      <p:sp>
        <p:nvSpPr>
          <p:cNvPr id="59" name="TextBox 58"/>
          <p:cNvSpPr txBox="1"/>
          <p:nvPr/>
        </p:nvSpPr>
        <p:spPr>
          <a:xfrm>
            <a:off x="2658269" y="2311529"/>
            <a:ext cx="1229711" cy="400110"/>
          </a:xfrm>
          <a:prstGeom prst="rect">
            <a:avLst/>
          </a:prstGeom>
          <a:noFill/>
        </p:spPr>
        <p:txBody>
          <a:bodyPr wrap="square" rtlCol="0">
            <a:spAutoFit/>
          </a:bodyPr>
          <a:lstStyle/>
          <a:p>
            <a:pPr algn="ctr"/>
            <a:r>
              <a:rPr lang="en-US" sz="2000" b="1" dirty="0" smtClean="0">
                <a:solidFill>
                  <a:srgbClr val="C00000"/>
                </a:solidFill>
              </a:rPr>
              <a:t>-40</a:t>
            </a:r>
          </a:p>
        </p:txBody>
      </p:sp>
      <p:sp>
        <p:nvSpPr>
          <p:cNvPr id="60" name="TextBox 59"/>
          <p:cNvSpPr txBox="1"/>
          <p:nvPr/>
        </p:nvSpPr>
        <p:spPr>
          <a:xfrm>
            <a:off x="1158081" y="2311529"/>
            <a:ext cx="1229711" cy="400110"/>
          </a:xfrm>
          <a:prstGeom prst="rect">
            <a:avLst/>
          </a:prstGeom>
          <a:noFill/>
        </p:spPr>
        <p:txBody>
          <a:bodyPr wrap="square" rtlCol="0">
            <a:spAutoFit/>
          </a:bodyPr>
          <a:lstStyle/>
          <a:p>
            <a:pPr algn="ctr"/>
            <a:r>
              <a:rPr lang="en-US" sz="2000" b="1" dirty="0" smtClean="0">
                <a:solidFill>
                  <a:srgbClr val="C00000"/>
                </a:solidFill>
              </a:rPr>
              <a:t>-74</a:t>
            </a:r>
          </a:p>
        </p:txBody>
      </p:sp>
      <p:cxnSp>
        <p:nvCxnSpPr>
          <p:cNvPr id="61" name="Straight Connector 60"/>
          <p:cNvCxnSpPr/>
          <p:nvPr/>
        </p:nvCxnSpPr>
        <p:spPr>
          <a:xfrm>
            <a:off x="1361281" y="1803399"/>
            <a:ext cx="0" cy="4359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01445" y="1803398"/>
            <a:ext cx="0" cy="4359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sz="quarter" idx="11"/>
          </p:nvPr>
        </p:nvSpPr>
        <p:spPr bwMode="auto">
          <a:xfrm>
            <a:off x="-69056" y="1803399"/>
            <a:ext cx="1430337"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Overall</a:t>
            </a:r>
            <a:endParaRPr dirty="0">
              <a:solidFill>
                <a:schemeClr val="tx1"/>
              </a:solidFill>
            </a:endParaRPr>
          </a:p>
        </p:txBody>
      </p:sp>
      <p:sp>
        <p:nvSpPr>
          <p:cNvPr id="64" name="Text Placeholder 2"/>
          <p:cNvSpPr>
            <a:spLocks noGrp="1"/>
          </p:cNvSpPr>
          <p:nvPr>
            <p:ph type="body" sz="quarter" idx="11"/>
          </p:nvPr>
        </p:nvSpPr>
        <p:spPr bwMode="auto">
          <a:xfrm>
            <a:off x="1361281" y="1790698"/>
            <a:ext cx="3810987"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Ethnicity</a:t>
            </a:r>
            <a:endParaRPr dirty="0">
              <a:solidFill>
                <a:schemeClr val="tx1"/>
              </a:solidFill>
            </a:endParaRPr>
          </a:p>
        </p:txBody>
      </p:sp>
      <p:sp>
        <p:nvSpPr>
          <p:cNvPr id="65" name="Text Placeholder 2"/>
          <p:cNvSpPr>
            <a:spLocks noGrp="1"/>
          </p:cNvSpPr>
          <p:nvPr>
            <p:ph type="body" sz="quarter" idx="11"/>
          </p:nvPr>
        </p:nvSpPr>
        <p:spPr bwMode="auto">
          <a:xfrm>
            <a:off x="5226845" y="1777998"/>
            <a:ext cx="4040979"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School Setting</a:t>
            </a:r>
            <a:endParaRPr dirty="0">
              <a:solidFill>
                <a:schemeClr val="tx1"/>
              </a:solidFill>
            </a:endParaRPr>
          </a:p>
        </p:txBody>
      </p:sp>
    </p:spTree>
    <p:extLst>
      <p:ext uri="{BB962C8B-B14F-4D97-AF65-F5344CB8AC3E}">
        <p14:creationId xmlns:p14="http://schemas.microsoft.com/office/powerpoint/2010/main" val="4255815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0" y="3565001"/>
            <a:ext cx="9135510" cy="2257767"/>
          </a:xfrm>
          <a:prstGeom prst="rect">
            <a:avLst/>
          </a:prstGeom>
          <a:effectLst>
            <a:outerShdw blurRad="50800" dist="38100" dir="2700000">
              <a:srgbClr val="000000">
                <a:alpha val="43000"/>
              </a:srgbClr>
            </a:outerShdw>
          </a:effectLst>
        </p:spPr>
        <p:txBody>
          <a:bodyPr vert="horz" lIns="91440" tIns="45720" rIns="91440" bIns="45720" rtlCol="0" anchor="ctr">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Potential Changes to </a:t>
            </a:r>
          </a:p>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Local School Districts</a:t>
            </a:r>
          </a:p>
        </p:txBody>
      </p:sp>
    </p:spTree>
    <p:extLst>
      <p:ext uri="{BB962C8B-B14F-4D97-AF65-F5344CB8AC3E}">
        <p14:creationId xmlns:p14="http://schemas.microsoft.com/office/powerpoint/2010/main" val="4247858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1065391432"/>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492925"/>
            <a:ext cx="9143999" cy="1061829"/>
          </a:xfrm>
          <a:noFill/>
          <a:ln>
            <a:miter lim="800000"/>
            <a:headEnd/>
            <a:tailEnd/>
          </a:ln>
        </p:spPr>
        <p:txBody>
          <a:bodyPr vert="horz" wrap="square" lIns="91440" tIns="45720" rIns="91440" bIns="45720" numCol="1" anchor="t" anchorCtr="0" compatLnSpc="1">
            <a:prstTxWarp prst="textNoShape">
              <a:avLst/>
            </a:prstTxWarp>
          </a:bodyPr>
          <a:lstStyle/>
          <a:p>
            <a:r>
              <a:rPr lang="en-US" sz="1400" dirty="0">
                <a:solidFill>
                  <a:schemeClr val="tx1"/>
                </a:solidFill>
              </a:rPr>
              <a:t>Next, please consider the following potential changes that could be made in your own local </a:t>
            </a:r>
            <a:r>
              <a:rPr lang="en-US" sz="1400" dirty="0" smtClean="0">
                <a:solidFill>
                  <a:schemeClr val="tx1"/>
                </a:solidFill>
              </a:rPr>
              <a:t>school district</a:t>
            </a:r>
            <a:r>
              <a:rPr lang="en-US" sz="1400" dirty="0">
                <a:solidFill>
                  <a:schemeClr val="tx1"/>
                </a:solidFill>
              </a:rPr>
              <a:t>. For each one, please indicate if you would strongly favor, somewhat favor, </a:t>
            </a:r>
            <a:endParaRPr lang="en-US" sz="1400" dirty="0" smtClean="0">
              <a:solidFill>
                <a:schemeClr val="tx1"/>
              </a:solidFill>
            </a:endParaRPr>
          </a:p>
          <a:p>
            <a:r>
              <a:rPr lang="en-US" sz="1400" dirty="0" smtClean="0">
                <a:solidFill>
                  <a:schemeClr val="tx1"/>
                </a:solidFill>
              </a:rPr>
              <a:t>somewhat </a:t>
            </a:r>
            <a:r>
              <a:rPr lang="en-US" sz="1400" dirty="0">
                <a:solidFill>
                  <a:schemeClr val="tx1"/>
                </a:solidFill>
              </a:rPr>
              <a:t>oppose </a:t>
            </a:r>
            <a:r>
              <a:rPr lang="en-US" sz="1400" dirty="0" smtClean="0">
                <a:solidFill>
                  <a:schemeClr val="tx1"/>
                </a:solidFill>
              </a:rPr>
              <a:t>or strongly </a:t>
            </a:r>
            <a:r>
              <a:rPr lang="en-US" sz="1400" dirty="0">
                <a:solidFill>
                  <a:schemeClr val="tx1"/>
                </a:solidFill>
              </a:rPr>
              <a:t>oppose that proposed change</a:t>
            </a:r>
            <a:r>
              <a:rPr lang="en-US" sz="1400" dirty="0" smtClean="0">
                <a:solidFill>
                  <a:schemeClr val="tx1"/>
                </a:solidFill>
              </a:rPr>
              <a:t>...</a:t>
            </a:r>
          </a:p>
          <a:p>
            <a:endParaRPr lang="en-US" sz="700" dirty="0" smtClean="0">
              <a:solidFill>
                <a:schemeClr val="tx1"/>
              </a:solidFill>
            </a:endParaRPr>
          </a:p>
          <a:p>
            <a:r>
              <a:rPr lang="en-US" sz="1400" dirty="0" smtClean="0">
                <a:solidFill>
                  <a:schemeClr val="tx1"/>
                </a:solidFill>
              </a:rPr>
              <a:t>Implement programs that empower students to stay in school and achieve success?</a:t>
            </a:r>
            <a:endParaRPr sz="1400" dirty="0">
              <a:solidFill>
                <a:schemeClr val="tx1"/>
              </a:solidFill>
            </a:endParaRPr>
          </a:p>
        </p:txBody>
      </p:sp>
      <p:sp>
        <p:nvSpPr>
          <p:cNvPr id="36" name="Text Placeholder 2"/>
          <p:cNvSpPr txBox="1">
            <a:spLocks/>
          </p:cNvSpPr>
          <p:nvPr/>
        </p:nvSpPr>
        <p:spPr>
          <a:xfrm>
            <a:off x="971550" y="5396820"/>
            <a:ext cx="3600450" cy="338554"/>
          </a:xfrm>
          <a:prstGeom prst="rect">
            <a:avLst/>
          </a:prstGeom>
        </p:spPr>
        <p:txBody>
          <a:bodyPr wrap="square">
            <a:spAutoFit/>
          </a:bodyPr>
          <a:lstStyle/>
          <a:p>
            <a:pPr algn="ctr">
              <a:defRPr/>
            </a:pPr>
            <a:r>
              <a:rPr lang="en-US" sz="1600" b="1" kern="0" dirty="0" smtClean="0">
                <a:solidFill>
                  <a:srgbClr val="FFFFFF"/>
                </a:solidFill>
                <a:cs typeface="Times New Roman" pitchFamily="18" charset="0"/>
              </a:rPr>
              <a:t>Favor</a:t>
            </a:r>
            <a:endParaRPr lang="en-US" sz="1600" b="1" kern="0" dirty="0">
              <a:solidFill>
                <a:srgbClr val="FFFFFF"/>
              </a:solidFill>
              <a:cs typeface="Times New Roman" pitchFamily="18" charset="0"/>
            </a:endParaRPr>
          </a:p>
        </p:txBody>
      </p:sp>
      <p:sp>
        <p:nvSpPr>
          <p:cNvPr id="18" name="Text Placeholder 2"/>
          <p:cNvSpPr txBox="1">
            <a:spLocks/>
          </p:cNvSpPr>
          <p:nvPr/>
        </p:nvSpPr>
        <p:spPr>
          <a:xfrm>
            <a:off x="4572000" y="5044886"/>
            <a:ext cx="3600450" cy="338554"/>
          </a:xfrm>
          <a:prstGeom prst="rect">
            <a:avLst/>
          </a:prstGeom>
        </p:spPr>
        <p:txBody>
          <a:bodyPr wrap="square">
            <a:spAutoFit/>
          </a:bodyPr>
          <a:lstStyle/>
          <a:p>
            <a:pPr algn="ctr">
              <a:defRPr/>
            </a:pPr>
            <a:r>
              <a:rPr lang="en-US" sz="1600" b="1" kern="0" dirty="0" smtClean="0">
                <a:cs typeface="Times New Roman" pitchFamily="18" charset="0"/>
              </a:rPr>
              <a:t>Oppose</a:t>
            </a:r>
            <a:endParaRPr lang="en-US" sz="1600" b="1" kern="0" dirty="0">
              <a:cs typeface="Times New Roman" pitchFamily="18" charset="0"/>
            </a:endParaRPr>
          </a:p>
        </p:txBody>
      </p:sp>
      <p:sp>
        <p:nvSpPr>
          <p:cNvPr id="22"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There’s strong support among teachers to implement programs that empower students to stay in school and achieve success.</a:t>
            </a:r>
            <a:endParaRPr dirty="0"/>
          </a:p>
        </p:txBody>
      </p:sp>
      <p:sp>
        <p:nvSpPr>
          <p:cNvPr id="23" name="TextBox 22"/>
          <p:cNvSpPr txBox="1"/>
          <p:nvPr/>
        </p:nvSpPr>
        <p:spPr>
          <a:xfrm>
            <a:off x="4010818" y="2626073"/>
            <a:ext cx="1229711" cy="400110"/>
          </a:xfrm>
          <a:prstGeom prst="rect">
            <a:avLst/>
          </a:prstGeom>
          <a:noFill/>
        </p:spPr>
        <p:txBody>
          <a:bodyPr wrap="square" rtlCol="0">
            <a:spAutoFit/>
          </a:bodyPr>
          <a:lstStyle/>
          <a:p>
            <a:pPr algn="ctr"/>
            <a:r>
              <a:rPr lang="en-US" sz="2000" b="1" dirty="0" smtClean="0">
                <a:solidFill>
                  <a:srgbClr val="000099"/>
                </a:solidFill>
              </a:rPr>
              <a:t>+93</a:t>
            </a:r>
          </a:p>
        </p:txBody>
      </p:sp>
      <p:sp>
        <p:nvSpPr>
          <p:cNvPr id="8" name="Text Placeholder 2"/>
          <p:cNvSpPr txBox="1">
            <a:spLocks/>
          </p:cNvSpPr>
          <p:nvPr/>
        </p:nvSpPr>
        <p:spPr>
          <a:xfrm>
            <a:off x="971550" y="3707720"/>
            <a:ext cx="3600450" cy="584775"/>
          </a:xfrm>
          <a:prstGeom prst="rect">
            <a:avLst/>
          </a:prstGeom>
        </p:spPr>
        <p:txBody>
          <a:bodyPr wrap="square">
            <a:spAutoFit/>
          </a:bodyPr>
          <a:lstStyle/>
          <a:p>
            <a:pPr algn="ctr">
              <a:defRPr/>
            </a:pPr>
            <a:r>
              <a:rPr lang="en-US" sz="1600" b="1" i="1" kern="0" dirty="0" smtClean="0">
                <a:solidFill>
                  <a:srgbClr val="FFFFFF"/>
                </a:solidFill>
                <a:cs typeface="Times New Roman" pitchFamily="18" charset="0"/>
              </a:rPr>
              <a:t>66%</a:t>
            </a:r>
          </a:p>
          <a:p>
            <a:pPr algn="ctr">
              <a:defRPr/>
            </a:pPr>
            <a:r>
              <a:rPr lang="en-US" sz="1600" b="1" i="1" kern="0" dirty="0" smtClean="0">
                <a:solidFill>
                  <a:srgbClr val="FFFFFF"/>
                </a:solidFill>
                <a:cs typeface="Times New Roman" pitchFamily="18" charset="0"/>
              </a:rPr>
              <a:t>Strongly</a:t>
            </a:r>
            <a:endParaRPr lang="en-US" sz="1600" b="1" i="1" kern="0" dirty="0">
              <a:solidFill>
                <a:srgbClr val="FFFFFF"/>
              </a:solidFill>
              <a:cs typeface="Times New Roman" pitchFamily="18" charset="0"/>
            </a:endParaRPr>
          </a:p>
        </p:txBody>
      </p:sp>
    </p:spTree>
    <p:extLst>
      <p:ext uri="{BB962C8B-B14F-4D97-AF65-F5344CB8AC3E}">
        <p14:creationId xmlns:p14="http://schemas.microsoft.com/office/powerpoint/2010/main" val="3431408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3946220572"/>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2064425"/>
            <a:ext cx="4562475"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Provide </a:t>
            </a:r>
            <a:r>
              <a:rPr sz="1600" u="sng" dirty="0" smtClean="0">
                <a:solidFill>
                  <a:schemeClr val="tx1"/>
                </a:solidFill>
              </a:rPr>
              <a:t>school-based</a:t>
            </a:r>
            <a:r>
              <a:rPr sz="1600" dirty="0" smtClean="0">
                <a:solidFill>
                  <a:schemeClr val="tx1"/>
                </a:solidFill>
              </a:rPr>
              <a:t> resources to help </a:t>
            </a:r>
          </a:p>
          <a:p>
            <a:pPr eaLnBrk="1" hangingPunct="1">
              <a:spcBef>
                <a:spcPct val="0"/>
              </a:spcBef>
            </a:pPr>
            <a:r>
              <a:rPr sz="1600" dirty="0" smtClean="0">
                <a:solidFill>
                  <a:schemeClr val="tx1"/>
                </a:solidFill>
              </a:rPr>
              <a:t>meet student needs*</a:t>
            </a:r>
            <a:endParaRPr sz="1600" dirty="0">
              <a:solidFill>
                <a:schemeClr val="tx1"/>
              </a:solidFill>
            </a:endParaRPr>
          </a:p>
        </p:txBody>
      </p:sp>
      <p:sp>
        <p:nvSpPr>
          <p:cNvPr id="36" name="Text Placeholder 2"/>
          <p:cNvSpPr txBox="1">
            <a:spLocks/>
          </p:cNvSpPr>
          <p:nvPr/>
        </p:nvSpPr>
        <p:spPr>
          <a:xfrm>
            <a:off x="504825" y="5396820"/>
            <a:ext cx="18097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Favor</a:t>
            </a:r>
            <a:endParaRPr lang="en-US" sz="1600" b="1" kern="0" dirty="0">
              <a:solidFill>
                <a:schemeClr val="bg1"/>
              </a:solidFill>
              <a:cs typeface="Times New Roman" pitchFamily="18" charset="0"/>
            </a:endParaRPr>
          </a:p>
        </p:txBody>
      </p:sp>
      <p:sp>
        <p:nvSpPr>
          <p:cNvPr id="54" name="Text Placeholder 2"/>
          <p:cNvSpPr txBox="1">
            <a:spLocks/>
          </p:cNvSpPr>
          <p:nvPr/>
        </p:nvSpPr>
        <p:spPr>
          <a:xfrm>
            <a:off x="514351" y="3944813"/>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56%</a:t>
            </a:r>
          </a:p>
          <a:p>
            <a:pPr algn="ctr">
              <a:spcBef>
                <a:spcPts val="0"/>
              </a:spcBef>
              <a:defRPr/>
            </a:pPr>
            <a:r>
              <a:rPr lang="en-US" sz="1600" b="1" i="1" kern="0" dirty="0" smtClean="0">
                <a:solidFill>
                  <a:schemeClr val="bg1"/>
                </a:solidFill>
                <a:cs typeface="Times New Roman" pitchFamily="18" charset="0"/>
              </a:rPr>
              <a:t>Strongly</a:t>
            </a:r>
            <a:endParaRPr lang="en-US" sz="1600" b="1" i="1" kern="0" dirty="0">
              <a:solidFill>
                <a:schemeClr val="bg1"/>
              </a:solidFill>
              <a:cs typeface="Times New Roman" pitchFamily="18" charset="0"/>
            </a:endParaRPr>
          </a:p>
        </p:txBody>
      </p:sp>
      <p:sp>
        <p:nvSpPr>
          <p:cNvPr id="18" name="Text Placeholder 2"/>
          <p:cNvSpPr txBox="1">
            <a:spLocks/>
          </p:cNvSpPr>
          <p:nvPr/>
        </p:nvSpPr>
        <p:spPr>
          <a:xfrm>
            <a:off x="2295525" y="4876120"/>
            <a:ext cx="1819275" cy="338554"/>
          </a:xfrm>
          <a:prstGeom prst="rect">
            <a:avLst/>
          </a:prstGeom>
        </p:spPr>
        <p:txBody>
          <a:bodyPr wrap="square">
            <a:spAutoFit/>
          </a:bodyPr>
          <a:lstStyle/>
          <a:p>
            <a:pPr algn="ctr">
              <a:spcBef>
                <a:spcPts val="0"/>
              </a:spcBef>
              <a:defRPr/>
            </a:pPr>
            <a:r>
              <a:rPr lang="en-US" sz="1600" b="1" kern="0" dirty="0" smtClean="0">
                <a:cs typeface="Times New Roman" pitchFamily="18" charset="0"/>
              </a:rPr>
              <a:t>Oppose</a:t>
            </a:r>
            <a:endParaRPr lang="en-US" sz="1600" b="1" kern="0" dirty="0">
              <a:cs typeface="Times New Roman" pitchFamily="18" charset="0"/>
            </a:endParaRPr>
          </a:p>
        </p:txBody>
      </p:sp>
      <p:sp>
        <p:nvSpPr>
          <p:cNvPr id="9" name="Text Placeholder 2"/>
          <p:cNvSpPr txBox="1">
            <a:spLocks/>
          </p:cNvSpPr>
          <p:nvPr/>
        </p:nvSpPr>
        <p:spPr>
          <a:xfrm>
            <a:off x="5000625" y="5396820"/>
            <a:ext cx="1809750"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Favor</a:t>
            </a:r>
          </a:p>
        </p:txBody>
      </p:sp>
      <p:sp>
        <p:nvSpPr>
          <p:cNvPr id="10" name="Text Placeholder 2"/>
          <p:cNvSpPr txBox="1">
            <a:spLocks/>
          </p:cNvSpPr>
          <p:nvPr/>
        </p:nvSpPr>
        <p:spPr>
          <a:xfrm>
            <a:off x="6791325" y="4876120"/>
            <a:ext cx="1819275" cy="338554"/>
          </a:xfrm>
          <a:prstGeom prst="rect">
            <a:avLst/>
          </a:prstGeom>
        </p:spPr>
        <p:txBody>
          <a:bodyPr wrap="square">
            <a:spAutoFit/>
          </a:bodyPr>
          <a:lstStyle/>
          <a:p>
            <a:pPr algn="ctr">
              <a:spcBef>
                <a:spcPts val="0"/>
              </a:spcBef>
              <a:defRPr/>
            </a:pPr>
            <a:r>
              <a:rPr lang="en-US" sz="1600" b="1" kern="0" dirty="0">
                <a:cs typeface="Times New Roman" pitchFamily="18" charset="0"/>
              </a:rPr>
              <a:t>Oppose</a:t>
            </a:r>
          </a:p>
        </p:txBody>
      </p:sp>
      <p:sp>
        <p:nvSpPr>
          <p:cNvPr id="11" name="Text Placeholder 2"/>
          <p:cNvSpPr txBox="1">
            <a:spLocks/>
          </p:cNvSpPr>
          <p:nvPr/>
        </p:nvSpPr>
        <p:spPr>
          <a:xfrm>
            <a:off x="5022851" y="3868613"/>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59%</a:t>
            </a:r>
            <a:endParaRPr lang="en-US" sz="1600" b="1" i="1" kern="0" dirty="0">
              <a:solidFill>
                <a:schemeClr val="bg1"/>
              </a:solidFill>
              <a:cs typeface="Times New Roman" pitchFamily="18" charset="0"/>
            </a:endParaRPr>
          </a:p>
          <a:p>
            <a:pPr algn="ctr">
              <a:spcBef>
                <a:spcPts val="0"/>
              </a:spcBef>
              <a:defRPr/>
            </a:pPr>
            <a:r>
              <a:rPr lang="en-US" sz="1600" b="1" i="1" kern="0" dirty="0">
                <a:solidFill>
                  <a:schemeClr val="bg1"/>
                </a:solidFill>
                <a:cs typeface="Times New Roman" pitchFamily="18" charset="0"/>
              </a:rPr>
              <a:t>Strongly</a:t>
            </a:r>
          </a:p>
        </p:txBody>
      </p:sp>
      <p:sp>
        <p:nvSpPr>
          <p:cNvPr id="14"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Teachers support both school-based AND community-based resources to help </a:t>
            </a:r>
          </a:p>
          <a:p>
            <a:pPr eaLnBrk="1" hangingPunct="1">
              <a:lnSpc>
                <a:spcPct val="85000"/>
              </a:lnSpc>
              <a:spcBef>
                <a:spcPct val="0"/>
              </a:spcBef>
            </a:pPr>
            <a:r>
              <a:rPr dirty="0" smtClean="0"/>
              <a:t>meet student needs.</a:t>
            </a:r>
            <a:endParaRPr dirty="0"/>
          </a:p>
        </p:txBody>
      </p:sp>
      <p:sp>
        <p:nvSpPr>
          <p:cNvPr id="15" name="TextBox 14"/>
          <p:cNvSpPr txBox="1"/>
          <p:nvPr/>
        </p:nvSpPr>
        <p:spPr>
          <a:xfrm>
            <a:off x="1689893" y="2590929"/>
            <a:ext cx="1229711" cy="400110"/>
          </a:xfrm>
          <a:prstGeom prst="rect">
            <a:avLst/>
          </a:prstGeom>
          <a:noFill/>
        </p:spPr>
        <p:txBody>
          <a:bodyPr wrap="square" rtlCol="0">
            <a:spAutoFit/>
          </a:bodyPr>
          <a:lstStyle/>
          <a:p>
            <a:pPr algn="ctr"/>
            <a:r>
              <a:rPr lang="en-US" sz="2000" b="1" dirty="0" smtClean="0">
                <a:solidFill>
                  <a:srgbClr val="000099"/>
                </a:solidFill>
              </a:rPr>
              <a:t>+84</a:t>
            </a:r>
          </a:p>
        </p:txBody>
      </p:sp>
      <p:sp>
        <p:nvSpPr>
          <p:cNvPr id="16" name="TextBox 15"/>
          <p:cNvSpPr txBox="1"/>
          <p:nvPr/>
        </p:nvSpPr>
        <p:spPr>
          <a:xfrm>
            <a:off x="6204743" y="2590929"/>
            <a:ext cx="1229711" cy="400110"/>
          </a:xfrm>
          <a:prstGeom prst="rect">
            <a:avLst/>
          </a:prstGeom>
          <a:noFill/>
        </p:spPr>
        <p:txBody>
          <a:bodyPr wrap="square" rtlCol="0">
            <a:spAutoFit/>
          </a:bodyPr>
          <a:lstStyle/>
          <a:p>
            <a:pPr algn="ctr"/>
            <a:r>
              <a:rPr lang="en-US" sz="2000" b="1" dirty="0" smtClean="0">
                <a:solidFill>
                  <a:srgbClr val="000099"/>
                </a:solidFill>
              </a:rPr>
              <a:t>+92</a:t>
            </a:r>
          </a:p>
        </p:txBody>
      </p:sp>
      <p:sp>
        <p:nvSpPr>
          <p:cNvPr id="17" name="Text Placeholder 2"/>
          <p:cNvSpPr>
            <a:spLocks noGrp="1"/>
          </p:cNvSpPr>
          <p:nvPr>
            <p:ph type="body" sz="quarter" idx="11"/>
          </p:nvPr>
        </p:nvSpPr>
        <p:spPr bwMode="auto">
          <a:xfrm>
            <a:off x="4572000" y="2064425"/>
            <a:ext cx="4562475"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600" dirty="0">
                <a:solidFill>
                  <a:schemeClr val="tx1"/>
                </a:solidFill>
              </a:rPr>
              <a:t>Provide </a:t>
            </a:r>
            <a:r>
              <a:rPr lang="en-US" sz="1600" u="sng" dirty="0" smtClean="0">
                <a:solidFill>
                  <a:schemeClr val="tx1"/>
                </a:solidFill>
              </a:rPr>
              <a:t>community-based</a:t>
            </a:r>
            <a:r>
              <a:rPr lang="en-US" sz="1600" dirty="0" smtClean="0">
                <a:solidFill>
                  <a:schemeClr val="tx1"/>
                </a:solidFill>
              </a:rPr>
              <a:t> </a:t>
            </a:r>
            <a:r>
              <a:rPr lang="en-US" sz="1600" dirty="0">
                <a:solidFill>
                  <a:schemeClr val="tx1"/>
                </a:solidFill>
              </a:rPr>
              <a:t>resources to help </a:t>
            </a:r>
          </a:p>
          <a:p>
            <a:pPr eaLnBrk="1" hangingPunct="1">
              <a:spcBef>
                <a:spcPct val="0"/>
              </a:spcBef>
            </a:pPr>
            <a:r>
              <a:rPr lang="en-US" sz="1600" dirty="0">
                <a:solidFill>
                  <a:schemeClr val="tx1"/>
                </a:solidFill>
              </a:rPr>
              <a:t>meet student </a:t>
            </a:r>
            <a:r>
              <a:rPr lang="en-US" sz="1600" dirty="0" smtClean="0">
                <a:solidFill>
                  <a:schemeClr val="tx1"/>
                </a:solidFill>
              </a:rPr>
              <a:t>needs^</a:t>
            </a:r>
            <a:endParaRPr lang="en-US" sz="1600" dirty="0">
              <a:solidFill>
                <a:schemeClr val="tx1"/>
              </a:solidFill>
            </a:endParaRPr>
          </a:p>
        </p:txBody>
      </p:sp>
      <p:cxnSp>
        <p:nvCxnSpPr>
          <p:cNvPr id="21" name="Straight Connector 20"/>
          <p:cNvCxnSpPr/>
          <p:nvPr/>
        </p:nvCxnSpPr>
        <p:spPr>
          <a:xfrm>
            <a:off x="4562475" y="1981200"/>
            <a:ext cx="0" cy="4181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1"/>
          </p:nvPr>
        </p:nvSpPr>
        <p:spPr bwMode="auto">
          <a:xfrm>
            <a:off x="-9525" y="1521480"/>
            <a:ext cx="9143999" cy="523220"/>
          </a:xfrm>
          <a:noFill/>
          <a:ln>
            <a:miter lim="800000"/>
            <a:headEnd/>
            <a:tailEnd/>
          </a:ln>
        </p:spPr>
        <p:txBody>
          <a:bodyPr vert="horz" wrap="square" lIns="91440" tIns="45720" rIns="91440" bIns="45720" numCol="1" anchor="t" anchorCtr="0" compatLnSpc="1">
            <a:prstTxWarp prst="textNoShape">
              <a:avLst/>
            </a:prstTxWarp>
          </a:bodyPr>
          <a:lstStyle/>
          <a:p>
            <a:r>
              <a:rPr lang="en-US" sz="1400" dirty="0">
                <a:solidFill>
                  <a:schemeClr val="tx1"/>
                </a:solidFill>
              </a:rPr>
              <a:t>Next, please consider the following potential changes that could be made in your own local </a:t>
            </a:r>
            <a:r>
              <a:rPr lang="en-US" sz="1400" dirty="0" smtClean="0">
                <a:solidFill>
                  <a:schemeClr val="tx1"/>
                </a:solidFill>
              </a:rPr>
              <a:t>school district</a:t>
            </a:r>
            <a:r>
              <a:rPr lang="en-US" sz="1400" dirty="0">
                <a:solidFill>
                  <a:schemeClr val="tx1"/>
                </a:solidFill>
              </a:rPr>
              <a:t>. For each one, please indicate if you would strongly favor, somewhat favor, </a:t>
            </a:r>
            <a:r>
              <a:rPr lang="en-US" sz="1400" dirty="0" smtClean="0">
                <a:solidFill>
                  <a:schemeClr val="tx1"/>
                </a:solidFill>
              </a:rPr>
              <a:t>somewhat </a:t>
            </a:r>
            <a:r>
              <a:rPr lang="en-US" sz="1400" dirty="0">
                <a:solidFill>
                  <a:schemeClr val="tx1"/>
                </a:solidFill>
              </a:rPr>
              <a:t>oppose </a:t>
            </a:r>
            <a:r>
              <a:rPr lang="en-US" sz="1400" dirty="0" smtClean="0">
                <a:solidFill>
                  <a:schemeClr val="tx1"/>
                </a:solidFill>
              </a:rPr>
              <a:t>or strongly </a:t>
            </a:r>
            <a:r>
              <a:rPr lang="en-US" sz="1400" dirty="0">
                <a:solidFill>
                  <a:schemeClr val="tx1"/>
                </a:solidFill>
              </a:rPr>
              <a:t>oppose that proposed change</a:t>
            </a:r>
            <a:r>
              <a:rPr lang="en-US" sz="1400" dirty="0" smtClean="0">
                <a:solidFill>
                  <a:schemeClr val="tx1"/>
                </a:solidFill>
              </a:rPr>
              <a:t>...</a:t>
            </a:r>
            <a:endParaRPr sz="1400" dirty="0">
              <a:solidFill>
                <a:schemeClr val="tx1"/>
              </a:solidFill>
            </a:endParaRPr>
          </a:p>
        </p:txBody>
      </p:sp>
      <p:sp>
        <p:nvSpPr>
          <p:cNvPr id="22" name="TextBox 21"/>
          <p:cNvSpPr txBox="1">
            <a:spLocks noChangeArrowheads="1"/>
          </p:cNvSpPr>
          <p:nvPr/>
        </p:nvSpPr>
        <p:spPr bwMode="auto">
          <a:xfrm>
            <a:off x="-84137" y="6174330"/>
            <a:ext cx="3638550" cy="230832"/>
          </a:xfrm>
          <a:prstGeom prst="rect">
            <a:avLst/>
          </a:prstGeom>
          <a:noFill/>
          <a:ln w="9525">
            <a:noFill/>
            <a:miter lim="800000"/>
            <a:headEnd/>
            <a:tailEnd/>
          </a:ln>
        </p:spPr>
        <p:txBody>
          <a:bodyPr wrap="square">
            <a:spAutoFit/>
          </a:bodyPr>
          <a:lstStyle/>
          <a:p>
            <a:r>
              <a:rPr lang="en-US" sz="900" b="1" i="1" dirty="0" smtClean="0"/>
              <a:t>*Asked of Sample A, N=350    ^Asked of Sample B, N=350</a:t>
            </a:r>
            <a:endParaRPr lang="en-US" sz="900" b="1" i="1" dirty="0"/>
          </a:p>
        </p:txBody>
      </p:sp>
    </p:spTree>
    <p:extLst>
      <p:ext uri="{BB962C8B-B14F-4D97-AF65-F5344CB8AC3E}">
        <p14:creationId xmlns:p14="http://schemas.microsoft.com/office/powerpoint/2010/main" val="3398314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3226179834"/>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2280325"/>
            <a:ext cx="4562475" cy="46166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200" dirty="0" smtClean="0">
                <a:solidFill>
                  <a:schemeClr val="tx1"/>
                </a:solidFill>
              </a:rPr>
              <a:t>Provide dedicated professional staff from the local community to work  closely with students and families with the greatest needs.</a:t>
            </a:r>
            <a:endParaRPr sz="1200" dirty="0">
              <a:solidFill>
                <a:schemeClr val="tx1"/>
              </a:solidFill>
            </a:endParaRPr>
          </a:p>
        </p:txBody>
      </p:sp>
      <p:sp>
        <p:nvSpPr>
          <p:cNvPr id="36" name="Text Placeholder 2"/>
          <p:cNvSpPr txBox="1">
            <a:spLocks/>
          </p:cNvSpPr>
          <p:nvPr/>
        </p:nvSpPr>
        <p:spPr>
          <a:xfrm>
            <a:off x="504825" y="5396820"/>
            <a:ext cx="18097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Favor</a:t>
            </a:r>
            <a:endParaRPr lang="en-US" sz="1600" b="1" kern="0" dirty="0">
              <a:solidFill>
                <a:schemeClr val="bg1"/>
              </a:solidFill>
              <a:cs typeface="Times New Roman" pitchFamily="18" charset="0"/>
            </a:endParaRPr>
          </a:p>
        </p:txBody>
      </p:sp>
      <p:sp>
        <p:nvSpPr>
          <p:cNvPr id="54" name="Text Placeholder 2"/>
          <p:cNvSpPr txBox="1">
            <a:spLocks/>
          </p:cNvSpPr>
          <p:nvPr/>
        </p:nvSpPr>
        <p:spPr>
          <a:xfrm>
            <a:off x="514351" y="3944813"/>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57%</a:t>
            </a:r>
          </a:p>
          <a:p>
            <a:pPr algn="ctr">
              <a:spcBef>
                <a:spcPts val="0"/>
              </a:spcBef>
              <a:defRPr/>
            </a:pPr>
            <a:r>
              <a:rPr lang="en-US" sz="1600" b="1" i="1" kern="0" dirty="0" smtClean="0">
                <a:solidFill>
                  <a:schemeClr val="bg1"/>
                </a:solidFill>
                <a:cs typeface="Times New Roman" pitchFamily="18" charset="0"/>
              </a:rPr>
              <a:t>Strongly</a:t>
            </a:r>
            <a:endParaRPr lang="en-US" sz="1600" b="1" i="1" kern="0" dirty="0">
              <a:solidFill>
                <a:schemeClr val="bg1"/>
              </a:solidFill>
              <a:cs typeface="Times New Roman" pitchFamily="18" charset="0"/>
            </a:endParaRPr>
          </a:p>
        </p:txBody>
      </p:sp>
      <p:sp>
        <p:nvSpPr>
          <p:cNvPr id="18" name="Text Placeholder 2"/>
          <p:cNvSpPr txBox="1">
            <a:spLocks/>
          </p:cNvSpPr>
          <p:nvPr/>
        </p:nvSpPr>
        <p:spPr>
          <a:xfrm>
            <a:off x="2295525" y="4876120"/>
            <a:ext cx="1819275" cy="338554"/>
          </a:xfrm>
          <a:prstGeom prst="rect">
            <a:avLst/>
          </a:prstGeom>
        </p:spPr>
        <p:txBody>
          <a:bodyPr wrap="square">
            <a:spAutoFit/>
          </a:bodyPr>
          <a:lstStyle/>
          <a:p>
            <a:pPr algn="ctr">
              <a:spcBef>
                <a:spcPts val="0"/>
              </a:spcBef>
              <a:defRPr/>
            </a:pPr>
            <a:r>
              <a:rPr lang="en-US" sz="1600" b="1" kern="0" dirty="0" smtClean="0">
                <a:cs typeface="Times New Roman" pitchFamily="18" charset="0"/>
              </a:rPr>
              <a:t>Oppose</a:t>
            </a:r>
            <a:endParaRPr lang="en-US" sz="1600" b="1" kern="0" dirty="0">
              <a:cs typeface="Times New Roman" pitchFamily="18" charset="0"/>
            </a:endParaRPr>
          </a:p>
        </p:txBody>
      </p:sp>
      <p:sp>
        <p:nvSpPr>
          <p:cNvPr id="9" name="Text Placeholder 2"/>
          <p:cNvSpPr txBox="1">
            <a:spLocks/>
          </p:cNvSpPr>
          <p:nvPr/>
        </p:nvSpPr>
        <p:spPr>
          <a:xfrm>
            <a:off x="5000625" y="5396820"/>
            <a:ext cx="1809750"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Favor</a:t>
            </a:r>
          </a:p>
        </p:txBody>
      </p:sp>
      <p:sp>
        <p:nvSpPr>
          <p:cNvPr id="10" name="Text Placeholder 2"/>
          <p:cNvSpPr txBox="1">
            <a:spLocks/>
          </p:cNvSpPr>
          <p:nvPr/>
        </p:nvSpPr>
        <p:spPr>
          <a:xfrm>
            <a:off x="6791325" y="4876120"/>
            <a:ext cx="1819275" cy="338554"/>
          </a:xfrm>
          <a:prstGeom prst="rect">
            <a:avLst/>
          </a:prstGeom>
        </p:spPr>
        <p:txBody>
          <a:bodyPr wrap="square">
            <a:spAutoFit/>
          </a:bodyPr>
          <a:lstStyle/>
          <a:p>
            <a:pPr algn="ctr">
              <a:spcBef>
                <a:spcPts val="0"/>
              </a:spcBef>
              <a:defRPr/>
            </a:pPr>
            <a:r>
              <a:rPr lang="en-US" sz="1600" b="1" kern="0" dirty="0">
                <a:cs typeface="Times New Roman" pitchFamily="18" charset="0"/>
              </a:rPr>
              <a:t>Oppose</a:t>
            </a:r>
          </a:p>
        </p:txBody>
      </p:sp>
      <p:sp>
        <p:nvSpPr>
          <p:cNvPr id="11" name="Text Placeholder 2"/>
          <p:cNvSpPr txBox="1">
            <a:spLocks/>
          </p:cNvSpPr>
          <p:nvPr/>
        </p:nvSpPr>
        <p:spPr>
          <a:xfrm>
            <a:off x="5022851" y="3944813"/>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57%</a:t>
            </a:r>
            <a:endParaRPr lang="en-US" sz="1600" b="1" i="1" kern="0" dirty="0">
              <a:solidFill>
                <a:schemeClr val="bg1"/>
              </a:solidFill>
              <a:cs typeface="Times New Roman" pitchFamily="18" charset="0"/>
            </a:endParaRPr>
          </a:p>
          <a:p>
            <a:pPr algn="ctr">
              <a:spcBef>
                <a:spcPts val="0"/>
              </a:spcBef>
              <a:defRPr/>
            </a:pPr>
            <a:r>
              <a:rPr lang="en-US" sz="1600" b="1" i="1" kern="0" dirty="0">
                <a:solidFill>
                  <a:schemeClr val="bg1"/>
                </a:solidFill>
                <a:cs typeface="Times New Roman" pitchFamily="18" charset="0"/>
              </a:rPr>
              <a:t>Strongly</a:t>
            </a:r>
          </a:p>
        </p:txBody>
      </p:sp>
      <p:sp>
        <p:nvSpPr>
          <p:cNvPr id="14" name="Text Placeholder 1"/>
          <p:cNvSpPr>
            <a:spLocks noGrp="1"/>
          </p:cNvSpPr>
          <p:nvPr>
            <p:ph type="body" sz="quarter" idx="10"/>
          </p:nvPr>
        </p:nvSpPr>
        <p:spPr bwMode="auto">
          <a:xfrm>
            <a:off x="0" y="245808"/>
            <a:ext cx="9144000" cy="166199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sz="3000" dirty="0" smtClean="0"/>
              <a:t>Teachers strongly support providing dedicated professional staff from the local community to work with students AND organizations that work inside schools to help students with non-academic needs.</a:t>
            </a:r>
            <a:endParaRPr sz="3000" dirty="0"/>
          </a:p>
        </p:txBody>
      </p:sp>
      <p:sp>
        <p:nvSpPr>
          <p:cNvPr id="15" name="TextBox 14"/>
          <p:cNvSpPr txBox="1"/>
          <p:nvPr/>
        </p:nvSpPr>
        <p:spPr>
          <a:xfrm>
            <a:off x="1689893" y="2806829"/>
            <a:ext cx="1229711" cy="400110"/>
          </a:xfrm>
          <a:prstGeom prst="rect">
            <a:avLst/>
          </a:prstGeom>
          <a:noFill/>
        </p:spPr>
        <p:txBody>
          <a:bodyPr wrap="square" rtlCol="0">
            <a:spAutoFit/>
          </a:bodyPr>
          <a:lstStyle/>
          <a:p>
            <a:pPr algn="ctr"/>
            <a:r>
              <a:rPr lang="en-US" sz="2000" b="1" dirty="0" smtClean="0">
                <a:solidFill>
                  <a:srgbClr val="000099"/>
                </a:solidFill>
              </a:rPr>
              <a:t>+91</a:t>
            </a:r>
          </a:p>
        </p:txBody>
      </p:sp>
      <p:sp>
        <p:nvSpPr>
          <p:cNvPr id="16" name="TextBox 15"/>
          <p:cNvSpPr txBox="1"/>
          <p:nvPr/>
        </p:nvSpPr>
        <p:spPr>
          <a:xfrm>
            <a:off x="6204743" y="2806829"/>
            <a:ext cx="1229711" cy="400110"/>
          </a:xfrm>
          <a:prstGeom prst="rect">
            <a:avLst/>
          </a:prstGeom>
          <a:noFill/>
        </p:spPr>
        <p:txBody>
          <a:bodyPr wrap="square" rtlCol="0">
            <a:spAutoFit/>
          </a:bodyPr>
          <a:lstStyle/>
          <a:p>
            <a:pPr algn="ctr"/>
            <a:r>
              <a:rPr lang="en-US" sz="2000" b="1" dirty="0" smtClean="0">
                <a:solidFill>
                  <a:srgbClr val="000099"/>
                </a:solidFill>
              </a:rPr>
              <a:t>+88</a:t>
            </a:r>
          </a:p>
        </p:txBody>
      </p:sp>
      <p:sp>
        <p:nvSpPr>
          <p:cNvPr id="17" name="Text Placeholder 2"/>
          <p:cNvSpPr>
            <a:spLocks noGrp="1"/>
          </p:cNvSpPr>
          <p:nvPr>
            <p:ph type="body" sz="quarter" idx="11"/>
          </p:nvPr>
        </p:nvSpPr>
        <p:spPr bwMode="auto">
          <a:xfrm>
            <a:off x="4572000" y="2280325"/>
            <a:ext cx="4562475" cy="46166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200" dirty="0" smtClean="0">
                <a:solidFill>
                  <a:schemeClr val="tx1"/>
                </a:solidFill>
              </a:rPr>
              <a:t>Support organizations/individuals that work inside schools to help kids with non-academic needs.</a:t>
            </a:r>
            <a:endParaRPr lang="en-US" sz="1200" dirty="0">
              <a:solidFill>
                <a:schemeClr val="tx1"/>
              </a:solidFill>
            </a:endParaRPr>
          </a:p>
        </p:txBody>
      </p:sp>
      <p:cxnSp>
        <p:nvCxnSpPr>
          <p:cNvPr id="21" name="Straight Connector 20"/>
          <p:cNvCxnSpPr/>
          <p:nvPr/>
        </p:nvCxnSpPr>
        <p:spPr>
          <a:xfrm>
            <a:off x="4562475" y="2336800"/>
            <a:ext cx="0" cy="3825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1"/>
          </p:nvPr>
        </p:nvSpPr>
        <p:spPr bwMode="auto">
          <a:xfrm>
            <a:off x="-9525" y="1775480"/>
            <a:ext cx="9143999" cy="523220"/>
          </a:xfrm>
          <a:noFill/>
          <a:ln>
            <a:miter lim="800000"/>
            <a:headEnd/>
            <a:tailEnd/>
          </a:ln>
        </p:spPr>
        <p:txBody>
          <a:bodyPr vert="horz" wrap="square" lIns="91440" tIns="45720" rIns="91440" bIns="45720" numCol="1" anchor="t" anchorCtr="0" compatLnSpc="1">
            <a:prstTxWarp prst="textNoShape">
              <a:avLst/>
            </a:prstTxWarp>
          </a:bodyPr>
          <a:lstStyle/>
          <a:p>
            <a:r>
              <a:rPr lang="en-US" sz="1400" dirty="0">
                <a:solidFill>
                  <a:schemeClr val="tx1"/>
                </a:solidFill>
              </a:rPr>
              <a:t>Next, please consider the following potential changes that could be made in your own local </a:t>
            </a:r>
            <a:r>
              <a:rPr lang="en-US" sz="1400" dirty="0" smtClean="0">
                <a:solidFill>
                  <a:schemeClr val="tx1"/>
                </a:solidFill>
              </a:rPr>
              <a:t>school district</a:t>
            </a:r>
            <a:r>
              <a:rPr lang="en-US" sz="1400" dirty="0">
                <a:solidFill>
                  <a:schemeClr val="tx1"/>
                </a:solidFill>
              </a:rPr>
              <a:t>. For each one, please indicate if you would strongly favor, somewhat favor, </a:t>
            </a:r>
            <a:r>
              <a:rPr lang="en-US" sz="1400" dirty="0" smtClean="0">
                <a:solidFill>
                  <a:schemeClr val="tx1"/>
                </a:solidFill>
              </a:rPr>
              <a:t>somewhat </a:t>
            </a:r>
            <a:r>
              <a:rPr lang="en-US" sz="1400" dirty="0">
                <a:solidFill>
                  <a:schemeClr val="tx1"/>
                </a:solidFill>
              </a:rPr>
              <a:t>oppose </a:t>
            </a:r>
            <a:r>
              <a:rPr lang="en-US" sz="1400" dirty="0" smtClean="0">
                <a:solidFill>
                  <a:schemeClr val="tx1"/>
                </a:solidFill>
              </a:rPr>
              <a:t>or strongly </a:t>
            </a:r>
            <a:r>
              <a:rPr lang="en-US" sz="1400" dirty="0">
                <a:solidFill>
                  <a:schemeClr val="tx1"/>
                </a:solidFill>
              </a:rPr>
              <a:t>oppose that proposed change</a:t>
            </a:r>
            <a:r>
              <a:rPr lang="en-US" sz="1400" dirty="0" smtClean="0">
                <a:solidFill>
                  <a:schemeClr val="tx1"/>
                </a:solidFill>
              </a:rPr>
              <a:t>...</a:t>
            </a:r>
            <a:endParaRPr sz="1400" dirty="0">
              <a:solidFill>
                <a:schemeClr val="tx1"/>
              </a:solidFill>
            </a:endParaRPr>
          </a:p>
        </p:txBody>
      </p:sp>
    </p:spTree>
    <p:extLst>
      <p:ext uri="{BB962C8B-B14F-4D97-AF65-F5344CB8AC3E}">
        <p14:creationId xmlns:p14="http://schemas.microsoft.com/office/powerpoint/2010/main" val="1677353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1310283445"/>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689893" y="2895729"/>
            <a:ext cx="1229711" cy="400110"/>
          </a:xfrm>
          <a:prstGeom prst="rect">
            <a:avLst/>
          </a:prstGeom>
          <a:noFill/>
        </p:spPr>
        <p:txBody>
          <a:bodyPr wrap="square" rtlCol="0">
            <a:spAutoFit/>
          </a:bodyPr>
          <a:lstStyle/>
          <a:p>
            <a:pPr algn="ctr"/>
            <a:r>
              <a:rPr lang="en-US" sz="2000" b="1" dirty="0" smtClean="0">
                <a:solidFill>
                  <a:srgbClr val="000099"/>
                </a:solidFill>
              </a:rPr>
              <a:t>+87</a:t>
            </a:r>
          </a:p>
        </p:txBody>
      </p:sp>
      <p:sp>
        <p:nvSpPr>
          <p:cNvPr id="17" name="Text Placeholder 2"/>
          <p:cNvSpPr>
            <a:spLocks noGrp="1"/>
          </p:cNvSpPr>
          <p:nvPr>
            <p:ph type="body" sz="quarter" idx="11"/>
          </p:nvPr>
        </p:nvSpPr>
        <p:spPr bwMode="auto">
          <a:xfrm>
            <a:off x="4572000" y="2483525"/>
            <a:ext cx="4562475" cy="52322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400" dirty="0" smtClean="0">
                <a:solidFill>
                  <a:schemeClr val="tx1"/>
                </a:solidFill>
              </a:rPr>
              <a:t>Involve schools with community groups that connect caring professionals with at-risk students.^</a:t>
            </a:r>
            <a:endParaRPr lang="en-US" sz="1400" dirty="0">
              <a:solidFill>
                <a:schemeClr val="tx1"/>
              </a:solidFill>
            </a:endParaRPr>
          </a:p>
        </p:txBody>
      </p:sp>
      <p:sp>
        <p:nvSpPr>
          <p:cNvPr id="30" name="Text Placeholder 2"/>
          <p:cNvSpPr>
            <a:spLocks noGrp="1"/>
          </p:cNvSpPr>
          <p:nvPr>
            <p:ph type="body" sz="quarter" idx="11"/>
          </p:nvPr>
        </p:nvSpPr>
        <p:spPr bwMode="auto">
          <a:xfrm>
            <a:off x="0" y="2489200"/>
            <a:ext cx="4562475" cy="52322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400" dirty="0" smtClean="0">
                <a:solidFill>
                  <a:schemeClr val="tx1"/>
                </a:solidFill>
              </a:rPr>
              <a:t>Utilize partnerships between schools and the private sector to provide assistance with at-risk students.*</a:t>
            </a:r>
            <a:endParaRPr sz="1400" dirty="0">
              <a:solidFill>
                <a:schemeClr val="tx1"/>
              </a:solidFill>
            </a:endParaRPr>
          </a:p>
        </p:txBody>
      </p:sp>
      <p:sp>
        <p:nvSpPr>
          <p:cNvPr id="36" name="Text Placeholder 2"/>
          <p:cNvSpPr txBox="1">
            <a:spLocks/>
          </p:cNvSpPr>
          <p:nvPr/>
        </p:nvSpPr>
        <p:spPr>
          <a:xfrm>
            <a:off x="504825" y="5396820"/>
            <a:ext cx="18097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Favor</a:t>
            </a:r>
            <a:endParaRPr lang="en-US" sz="1600" b="1" kern="0" dirty="0">
              <a:solidFill>
                <a:schemeClr val="bg1"/>
              </a:solidFill>
              <a:cs typeface="Times New Roman" pitchFamily="18" charset="0"/>
            </a:endParaRPr>
          </a:p>
        </p:txBody>
      </p:sp>
      <p:sp>
        <p:nvSpPr>
          <p:cNvPr id="54" name="Text Placeholder 2"/>
          <p:cNvSpPr txBox="1">
            <a:spLocks/>
          </p:cNvSpPr>
          <p:nvPr/>
        </p:nvSpPr>
        <p:spPr>
          <a:xfrm>
            <a:off x="514351" y="3944813"/>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55%</a:t>
            </a:r>
          </a:p>
          <a:p>
            <a:pPr algn="ctr">
              <a:spcBef>
                <a:spcPts val="0"/>
              </a:spcBef>
              <a:defRPr/>
            </a:pPr>
            <a:r>
              <a:rPr lang="en-US" sz="1600" b="1" i="1" kern="0" dirty="0" smtClean="0">
                <a:solidFill>
                  <a:schemeClr val="bg1"/>
                </a:solidFill>
                <a:cs typeface="Times New Roman" pitchFamily="18" charset="0"/>
              </a:rPr>
              <a:t>Strongly</a:t>
            </a:r>
            <a:endParaRPr lang="en-US" sz="1600" b="1" i="1" kern="0" dirty="0">
              <a:solidFill>
                <a:schemeClr val="bg1"/>
              </a:solidFill>
              <a:cs typeface="Times New Roman" pitchFamily="18" charset="0"/>
            </a:endParaRPr>
          </a:p>
        </p:txBody>
      </p:sp>
      <p:sp>
        <p:nvSpPr>
          <p:cNvPr id="18" name="Text Placeholder 2"/>
          <p:cNvSpPr txBox="1">
            <a:spLocks/>
          </p:cNvSpPr>
          <p:nvPr/>
        </p:nvSpPr>
        <p:spPr>
          <a:xfrm>
            <a:off x="2295525" y="4876120"/>
            <a:ext cx="1819275" cy="338554"/>
          </a:xfrm>
          <a:prstGeom prst="rect">
            <a:avLst/>
          </a:prstGeom>
        </p:spPr>
        <p:txBody>
          <a:bodyPr wrap="square">
            <a:spAutoFit/>
          </a:bodyPr>
          <a:lstStyle/>
          <a:p>
            <a:pPr algn="ctr">
              <a:spcBef>
                <a:spcPts val="0"/>
              </a:spcBef>
              <a:defRPr/>
            </a:pPr>
            <a:r>
              <a:rPr lang="en-US" sz="1600" b="1" kern="0" dirty="0" smtClean="0">
                <a:cs typeface="Times New Roman" pitchFamily="18" charset="0"/>
              </a:rPr>
              <a:t>Oppose</a:t>
            </a:r>
            <a:endParaRPr lang="en-US" sz="1600" b="1" kern="0" dirty="0">
              <a:cs typeface="Times New Roman" pitchFamily="18" charset="0"/>
            </a:endParaRPr>
          </a:p>
        </p:txBody>
      </p:sp>
      <p:sp>
        <p:nvSpPr>
          <p:cNvPr id="9" name="Text Placeholder 2"/>
          <p:cNvSpPr txBox="1">
            <a:spLocks/>
          </p:cNvSpPr>
          <p:nvPr/>
        </p:nvSpPr>
        <p:spPr>
          <a:xfrm>
            <a:off x="5000625" y="5396820"/>
            <a:ext cx="1809750"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Favor</a:t>
            </a:r>
          </a:p>
        </p:txBody>
      </p:sp>
      <p:sp>
        <p:nvSpPr>
          <p:cNvPr id="10" name="Text Placeholder 2"/>
          <p:cNvSpPr txBox="1">
            <a:spLocks/>
          </p:cNvSpPr>
          <p:nvPr/>
        </p:nvSpPr>
        <p:spPr>
          <a:xfrm>
            <a:off x="6791325" y="4876120"/>
            <a:ext cx="1819275" cy="338554"/>
          </a:xfrm>
          <a:prstGeom prst="rect">
            <a:avLst/>
          </a:prstGeom>
        </p:spPr>
        <p:txBody>
          <a:bodyPr wrap="square">
            <a:spAutoFit/>
          </a:bodyPr>
          <a:lstStyle/>
          <a:p>
            <a:pPr algn="ctr">
              <a:spcBef>
                <a:spcPts val="0"/>
              </a:spcBef>
              <a:defRPr/>
            </a:pPr>
            <a:r>
              <a:rPr lang="en-US" sz="1600" b="1" kern="0" dirty="0">
                <a:cs typeface="Times New Roman" pitchFamily="18" charset="0"/>
              </a:rPr>
              <a:t>Oppose</a:t>
            </a:r>
          </a:p>
        </p:txBody>
      </p:sp>
      <p:sp>
        <p:nvSpPr>
          <p:cNvPr id="11" name="Text Placeholder 2"/>
          <p:cNvSpPr txBox="1">
            <a:spLocks/>
          </p:cNvSpPr>
          <p:nvPr/>
        </p:nvSpPr>
        <p:spPr>
          <a:xfrm>
            <a:off x="5022851" y="3868613"/>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58%</a:t>
            </a:r>
            <a:endParaRPr lang="en-US" sz="1600" b="1" i="1" kern="0" dirty="0">
              <a:solidFill>
                <a:schemeClr val="bg1"/>
              </a:solidFill>
              <a:cs typeface="Times New Roman" pitchFamily="18" charset="0"/>
            </a:endParaRPr>
          </a:p>
          <a:p>
            <a:pPr algn="ctr">
              <a:spcBef>
                <a:spcPts val="0"/>
              </a:spcBef>
              <a:defRPr/>
            </a:pPr>
            <a:r>
              <a:rPr lang="en-US" sz="1600" b="1" i="1" kern="0" dirty="0">
                <a:solidFill>
                  <a:schemeClr val="bg1"/>
                </a:solidFill>
                <a:cs typeface="Times New Roman" pitchFamily="18" charset="0"/>
              </a:rPr>
              <a:t>Strongly</a:t>
            </a:r>
          </a:p>
        </p:txBody>
      </p:sp>
      <p:sp>
        <p:nvSpPr>
          <p:cNvPr id="14" name="Text Placeholder 1"/>
          <p:cNvSpPr>
            <a:spLocks noGrp="1"/>
          </p:cNvSpPr>
          <p:nvPr>
            <p:ph type="body" sz="quarter" idx="10"/>
          </p:nvPr>
        </p:nvSpPr>
        <p:spPr bwMode="auto">
          <a:xfrm>
            <a:off x="0" y="304800"/>
            <a:ext cx="9144000" cy="1766637"/>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And, there's strong support for both utilizing partnerships between schools and the private sector to provide assistance with </a:t>
            </a:r>
            <a:r>
              <a:rPr dirty="0" smtClean="0"/>
              <a:t>at-risk </a:t>
            </a:r>
            <a:r>
              <a:rPr dirty="0" smtClean="0"/>
              <a:t>students AND for involving schools with community groups.</a:t>
            </a:r>
            <a:endParaRPr dirty="0"/>
          </a:p>
        </p:txBody>
      </p:sp>
      <p:sp>
        <p:nvSpPr>
          <p:cNvPr id="16" name="TextBox 15"/>
          <p:cNvSpPr txBox="1"/>
          <p:nvPr/>
        </p:nvSpPr>
        <p:spPr>
          <a:xfrm>
            <a:off x="6204743" y="2895729"/>
            <a:ext cx="1229711" cy="400110"/>
          </a:xfrm>
          <a:prstGeom prst="rect">
            <a:avLst/>
          </a:prstGeom>
          <a:noFill/>
        </p:spPr>
        <p:txBody>
          <a:bodyPr wrap="square" rtlCol="0">
            <a:spAutoFit/>
          </a:bodyPr>
          <a:lstStyle/>
          <a:p>
            <a:pPr algn="ctr"/>
            <a:r>
              <a:rPr lang="en-US" sz="2000" b="1" dirty="0" smtClean="0">
                <a:solidFill>
                  <a:srgbClr val="000099"/>
                </a:solidFill>
              </a:rPr>
              <a:t>+92</a:t>
            </a:r>
          </a:p>
        </p:txBody>
      </p:sp>
      <p:cxnSp>
        <p:nvCxnSpPr>
          <p:cNvPr id="21" name="Straight Connector 20"/>
          <p:cNvCxnSpPr/>
          <p:nvPr/>
        </p:nvCxnSpPr>
        <p:spPr>
          <a:xfrm>
            <a:off x="4562475" y="2489200"/>
            <a:ext cx="0" cy="3673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1"/>
          </p:nvPr>
        </p:nvSpPr>
        <p:spPr bwMode="auto">
          <a:xfrm>
            <a:off x="-9525" y="1965980"/>
            <a:ext cx="9143999" cy="523220"/>
          </a:xfrm>
          <a:noFill/>
          <a:ln>
            <a:miter lim="800000"/>
            <a:headEnd/>
            <a:tailEnd/>
          </a:ln>
        </p:spPr>
        <p:txBody>
          <a:bodyPr vert="horz" wrap="square" lIns="91440" tIns="45720" rIns="91440" bIns="45720" numCol="1" anchor="t" anchorCtr="0" compatLnSpc="1">
            <a:prstTxWarp prst="textNoShape">
              <a:avLst/>
            </a:prstTxWarp>
          </a:bodyPr>
          <a:lstStyle/>
          <a:p>
            <a:r>
              <a:rPr lang="en-US" sz="1400" dirty="0">
                <a:solidFill>
                  <a:schemeClr val="tx1"/>
                </a:solidFill>
              </a:rPr>
              <a:t>Next, please consider the following potential changes that could be made in your own local </a:t>
            </a:r>
            <a:r>
              <a:rPr lang="en-US" sz="1400" dirty="0" smtClean="0">
                <a:solidFill>
                  <a:schemeClr val="tx1"/>
                </a:solidFill>
              </a:rPr>
              <a:t>school district</a:t>
            </a:r>
            <a:r>
              <a:rPr lang="en-US" sz="1400" dirty="0">
                <a:solidFill>
                  <a:schemeClr val="tx1"/>
                </a:solidFill>
              </a:rPr>
              <a:t>. For each one, please indicate if you would strongly favor, somewhat favor, </a:t>
            </a:r>
            <a:r>
              <a:rPr lang="en-US" sz="1400" dirty="0" smtClean="0">
                <a:solidFill>
                  <a:schemeClr val="tx1"/>
                </a:solidFill>
              </a:rPr>
              <a:t>somewhat </a:t>
            </a:r>
            <a:r>
              <a:rPr lang="en-US" sz="1400" dirty="0">
                <a:solidFill>
                  <a:schemeClr val="tx1"/>
                </a:solidFill>
              </a:rPr>
              <a:t>oppose </a:t>
            </a:r>
            <a:r>
              <a:rPr lang="en-US" sz="1400" dirty="0" smtClean="0">
                <a:solidFill>
                  <a:schemeClr val="tx1"/>
                </a:solidFill>
              </a:rPr>
              <a:t>or strongly </a:t>
            </a:r>
            <a:r>
              <a:rPr lang="en-US" sz="1400" dirty="0">
                <a:solidFill>
                  <a:schemeClr val="tx1"/>
                </a:solidFill>
              </a:rPr>
              <a:t>oppose that proposed change</a:t>
            </a:r>
            <a:r>
              <a:rPr lang="en-US" sz="1400" dirty="0" smtClean="0">
                <a:solidFill>
                  <a:schemeClr val="tx1"/>
                </a:solidFill>
              </a:rPr>
              <a:t>...</a:t>
            </a:r>
            <a:endParaRPr sz="1400" dirty="0">
              <a:solidFill>
                <a:schemeClr val="tx1"/>
              </a:solidFill>
            </a:endParaRPr>
          </a:p>
        </p:txBody>
      </p:sp>
      <p:sp>
        <p:nvSpPr>
          <p:cNvPr id="22" name="TextBox 21"/>
          <p:cNvSpPr txBox="1">
            <a:spLocks noChangeArrowheads="1"/>
          </p:cNvSpPr>
          <p:nvPr/>
        </p:nvSpPr>
        <p:spPr bwMode="auto">
          <a:xfrm>
            <a:off x="-84137" y="6174330"/>
            <a:ext cx="3638550" cy="230832"/>
          </a:xfrm>
          <a:prstGeom prst="rect">
            <a:avLst/>
          </a:prstGeom>
          <a:noFill/>
          <a:ln w="9525">
            <a:noFill/>
            <a:miter lim="800000"/>
            <a:headEnd/>
            <a:tailEnd/>
          </a:ln>
        </p:spPr>
        <p:txBody>
          <a:bodyPr wrap="square">
            <a:spAutoFit/>
          </a:bodyPr>
          <a:lstStyle/>
          <a:p>
            <a:r>
              <a:rPr lang="en-US" sz="900" b="1" i="1" dirty="0" smtClean="0"/>
              <a:t>*Asked of Sample A, N=350    ^Asked of Sample B, N=350</a:t>
            </a:r>
            <a:endParaRPr lang="en-US" sz="900" b="1" i="1" dirty="0"/>
          </a:p>
        </p:txBody>
      </p:sp>
    </p:spTree>
    <p:extLst>
      <p:ext uri="{BB962C8B-B14F-4D97-AF65-F5344CB8AC3E}">
        <p14:creationId xmlns:p14="http://schemas.microsoft.com/office/powerpoint/2010/main" val="637490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0" y="3565001"/>
            <a:ext cx="9135510" cy="2257767"/>
          </a:xfrm>
          <a:prstGeom prst="rect">
            <a:avLst/>
          </a:prstGeom>
          <a:effectLst>
            <a:outerShdw blurRad="50800" dist="38100" dir="2700000">
              <a:srgbClr val="000000">
                <a:alpha val="43000"/>
              </a:srgbClr>
            </a:outerShdw>
          </a:effectLst>
        </p:spPr>
        <p:txBody>
          <a:bodyPr vert="horz" lIns="91440" tIns="45720" rIns="91440" bIns="45720" rtlCol="0" anchor="ctr">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Support for Non-Academic Barriers</a:t>
            </a:r>
          </a:p>
        </p:txBody>
      </p:sp>
    </p:spTree>
    <p:extLst>
      <p:ext uri="{BB962C8B-B14F-4D97-AF65-F5344CB8AC3E}">
        <p14:creationId xmlns:p14="http://schemas.microsoft.com/office/powerpoint/2010/main" val="4247858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680358589"/>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492925"/>
            <a:ext cx="4562475" cy="954107"/>
          </a:xfrm>
          <a:noFill/>
          <a:ln>
            <a:miter lim="800000"/>
            <a:headEnd/>
            <a:tailEnd/>
          </a:ln>
        </p:spPr>
        <p:txBody>
          <a:bodyPr vert="horz" wrap="square" lIns="91440" tIns="45720" rIns="91440" bIns="45720" numCol="1" anchor="t" anchorCtr="0" compatLnSpc="1">
            <a:prstTxWarp prst="textNoShape">
              <a:avLst/>
            </a:prstTxWarp>
          </a:bodyPr>
          <a:lstStyle/>
          <a:p>
            <a:r>
              <a:rPr lang="en-US" sz="1400" dirty="0">
                <a:solidFill>
                  <a:schemeClr val="tx1"/>
                </a:solidFill>
              </a:rPr>
              <a:t>How important would it be for your local school district to have staff people dedicated solely </a:t>
            </a:r>
            <a:r>
              <a:rPr lang="en-US" sz="1400" dirty="0" smtClean="0">
                <a:solidFill>
                  <a:schemeClr val="tx1"/>
                </a:solidFill>
              </a:rPr>
              <a:t>to addressing non‐academic </a:t>
            </a:r>
            <a:r>
              <a:rPr lang="en-US" sz="1400" dirty="0">
                <a:solidFill>
                  <a:schemeClr val="tx1"/>
                </a:solidFill>
              </a:rPr>
              <a:t>barriers to student learning often associated with poverty</a:t>
            </a:r>
            <a:r>
              <a:rPr lang="en-US" sz="1400" dirty="0" smtClean="0">
                <a:solidFill>
                  <a:schemeClr val="tx1"/>
                </a:solidFill>
              </a:rPr>
              <a:t>?*</a:t>
            </a:r>
            <a:endParaRPr sz="1400" dirty="0">
              <a:solidFill>
                <a:schemeClr val="tx1"/>
              </a:solidFill>
            </a:endParaRPr>
          </a:p>
        </p:txBody>
      </p:sp>
      <p:sp>
        <p:nvSpPr>
          <p:cNvPr id="36" name="Text Placeholder 2"/>
          <p:cNvSpPr txBox="1">
            <a:spLocks/>
          </p:cNvSpPr>
          <p:nvPr/>
        </p:nvSpPr>
        <p:spPr>
          <a:xfrm>
            <a:off x="504825" y="5396820"/>
            <a:ext cx="18097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Important</a:t>
            </a:r>
            <a:endParaRPr lang="en-US" sz="1600" b="1" kern="0" dirty="0">
              <a:solidFill>
                <a:schemeClr val="bg1"/>
              </a:solidFill>
              <a:cs typeface="Times New Roman" pitchFamily="18" charset="0"/>
            </a:endParaRPr>
          </a:p>
        </p:txBody>
      </p:sp>
      <p:sp>
        <p:nvSpPr>
          <p:cNvPr id="54" name="Text Placeholder 2"/>
          <p:cNvSpPr txBox="1">
            <a:spLocks/>
          </p:cNvSpPr>
          <p:nvPr/>
        </p:nvSpPr>
        <p:spPr>
          <a:xfrm>
            <a:off x="514351" y="3678688"/>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50%</a:t>
            </a:r>
          </a:p>
          <a:p>
            <a:pPr algn="ctr">
              <a:spcBef>
                <a:spcPts val="0"/>
              </a:spcBef>
              <a:defRPr/>
            </a:pPr>
            <a:r>
              <a:rPr lang="en-US" sz="1600" b="1" i="1" kern="0" dirty="0" smtClean="0">
                <a:solidFill>
                  <a:schemeClr val="bg1"/>
                </a:solidFill>
                <a:cs typeface="Times New Roman" pitchFamily="18" charset="0"/>
              </a:rPr>
              <a:t>Very</a:t>
            </a:r>
            <a:endParaRPr lang="en-US" sz="1600" b="1" i="1" kern="0" dirty="0">
              <a:solidFill>
                <a:schemeClr val="bg1"/>
              </a:solidFill>
              <a:cs typeface="Times New Roman" pitchFamily="18" charset="0"/>
            </a:endParaRPr>
          </a:p>
        </p:txBody>
      </p:sp>
      <p:sp>
        <p:nvSpPr>
          <p:cNvPr id="18" name="Text Placeholder 2"/>
          <p:cNvSpPr txBox="1">
            <a:spLocks/>
          </p:cNvSpPr>
          <p:nvPr/>
        </p:nvSpPr>
        <p:spPr>
          <a:xfrm>
            <a:off x="2295525" y="5396820"/>
            <a:ext cx="18192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Not Important</a:t>
            </a:r>
            <a:endParaRPr lang="en-US" sz="1600" b="1" kern="0" dirty="0">
              <a:solidFill>
                <a:schemeClr val="bg1"/>
              </a:solidFill>
              <a:cs typeface="Times New Roman" pitchFamily="18" charset="0"/>
            </a:endParaRPr>
          </a:p>
        </p:txBody>
      </p:sp>
      <p:sp>
        <p:nvSpPr>
          <p:cNvPr id="19" name="Text Placeholder 2"/>
          <p:cNvSpPr txBox="1">
            <a:spLocks/>
          </p:cNvSpPr>
          <p:nvPr/>
        </p:nvSpPr>
        <p:spPr>
          <a:xfrm>
            <a:off x="2534328" y="4529588"/>
            <a:ext cx="1304247"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 INTENSITY</a:t>
            </a:r>
            <a:endParaRPr lang="en-US" sz="1600" b="1" i="1" kern="0" dirty="0">
              <a:solidFill>
                <a:schemeClr val="bg1"/>
              </a:solidFill>
              <a:cs typeface="Times New Roman" pitchFamily="18" charset="0"/>
            </a:endParaRPr>
          </a:p>
        </p:txBody>
      </p:sp>
      <p:sp>
        <p:nvSpPr>
          <p:cNvPr id="9" name="Text Placeholder 2"/>
          <p:cNvSpPr txBox="1">
            <a:spLocks/>
          </p:cNvSpPr>
          <p:nvPr/>
        </p:nvSpPr>
        <p:spPr>
          <a:xfrm>
            <a:off x="5000625" y="5396820"/>
            <a:ext cx="18097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Valuable</a:t>
            </a:r>
            <a:endParaRPr lang="en-US" sz="1600" b="1" kern="0" dirty="0">
              <a:solidFill>
                <a:schemeClr val="bg1"/>
              </a:solidFill>
              <a:cs typeface="Times New Roman" pitchFamily="18" charset="0"/>
            </a:endParaRPr>
          </a:p>
        </p:txBody>
      </p:sp>
      <p:sp>
        <p:nvSpPr>
          <p:cNvPr id="10" name="Text Placeholder 2"/>
          <p:cNvSpPr txBox="1">
            <a:spLocks/>
          </p:cNvSpPr>
          <p:nvPr/>
        </p:nvSpPr>
        <p:spPr>
          <a:xfrm>
            <a:off x="6791325" y="5434920"/>
            <a:ext cx="18192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Not Valuable</a:t>
            </a:r>
            <a:endParaRPr lang="en-US" sz="1600" b="1" kern="0" dirty="0">
              <a:solidFill>
                <a:schemeClr val="bg1"/>
              </a:solidFill>
              <a:cs typeface="Times New Roman" pitchFamily="18" charset="0"/>
            </a:endParaRPr>
          </a:p>
        </p:txBody>
      </p:sp>
      <p:sp>
        <p:nvSpPr>
          <p:cNvPr id="11" name="Text Placeholder 2"/>
          <p:cNvSpPr txBox="1">
            <a:spLocks/>
          </p:cNvSpPr>
          <p:nvPr/>
        </p:nvSpPr>
        <p:spPr>
          <a:xfrm>
            <a:off x="5010151" y="3546187"/>
            <a:ext cx="1800224"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55%</a:t>
            </a:r>
          </a:p>
          <a:p>
            <a:pPr algn="ctr">
              <a:spcBef>
                <a:spcPts val="0"/>
              </a:spcBef>
              <a:defRPr/>
            </a:pPr>
            <a:r>
              <a:rPr lang="en-US" sz="1600" b="1" i="1" kern="0" dirty="0" smtClean="0">
                <a:solidFill>
                  <a:schemeClr val="bg1"/>
                </a:solidFill>
                <a:cs typeface="Times New Roman" pitchFamily="18" charset="0"/>
              </a:rPr>
              <a:t>Very</a:t>
            </a:r>
            <a:endParaRPr lang="en-US" sz="1600" b="1" i="1" kern="0" dirty="0">
              <a:solidFill>
                <a:schemeClr val="bg1"/>
              </a:solidFill>
              <a:cs typeface="Times New Roman" pitchFamily="18" charset="0"/>
            </a:endParaRPr>
          </a:p>
        </p:txBody>
      </p:sp>
      <p:sp>
        <p:nvSpPr>
          <p:cNvPr id="12" name="Text Placeholder 2"/>
          <p:cNvSpPr txBox="1">
            <a:spLocks/>
          </p:cNvSpPr>
          <p:nvPr/>
        </p:nvSpPr>
        <p:spPr>
          <a:xfrm>
            <a:off x="7020603" y="4529588"/>
            <a:ext cx="1304247" cy="584775"/>
          </a:xfrm>
          <a:prstGeom prst="rect">
            <a:avLst/>
          </a:prstGeom>
        </p:spPr>
        <p:txBody>
          <a:bodyPr wrap="square">
            <a:spAutoFit/>
          </a:bodyPr>
          <a:lstStyle/>
          <a:p>
            <a:pPr algn="ctr">
              <a:spcBef>
                <a:spcPts val="0"/>
              </a:spcBef>
              <a:defRPr/>
            </a:pPr>
            <a:r>
              <a:rPr lang="en-US" sz="1600" b="1" i="1" kern="0" dirty="0" smtClean="0">
                <a:solidFill>
                  <a:schemeClr val="bg1"/>
                </a:solidFill>
                <a:cs typeface="Times New Roman" pitchFamily="18" charset="0"/>
              </a:rPr>
              <a:t>% INTENSITY</a:t>
            </a:r>
            <a:endParaRPr lang="en-US" sz="1600" b="1" i="1" kern="0" dirty="0">
              <a:solidFill>
                <a:schemeClr val="bg1"/>
              </a:solidFill>
              <a:cs typeface="Times New Roman" pitchFamily="18" charset="0"/>
            </a:endParaRPr>
          </a:p>
        </p:txBody>
      </p:sp>
      <p:sp>
        <p:nvSpPr>
          <p:cNvPr id="14" name="Text Placeholder 1"/>
          <p:cNvSpPr>
            <a:spLocks noGrp="1"/>
          </p:cNvSpPr>
          <p:nvPr>
            <p:ph type="body" sz="quarter" idx="10"/>
          </p:nvPr>
        </p:nvSpPr>
        <p:spPr bwMode="auto">
          <a:xfrm>
            <a:off x="0" y="304800"/>
            <a:ext cx="9144000" cy="119109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sz="2800" dirty="0" smtClean="0"/>
              <a:t>Teachers believe it is both very important AND very valuable to them personally to have people dedicated solely to addressing non-academic barriers to student learning.</a:t>
            </a:r>
            <a:endParaRPr sz="2800" dirty="0"/>
          </a:p>
        </p:txBody>
      </p:sp>
      <p:sp>
        <p:nvSpPr>
          <p:cNvPr id="15" name="TextBox 14"/>
          <p:cNvSpPr txBox="1"/>
          <p:nvPr/>
        </p:nvSpPr>
        <p:spPr>
          <a:xfrm>
            <a:off x="1918493" y="2400429"/>
            <a:ext cx="1229711" cy="400110"/>
          </a:xfrm>
          <a:prstGeom prst="rect">
            <a:avLst/>
          </a:prstGeom>
          <a:noFill/>
        </p:spPr>
        <p:txBody>
          <a:bodyPr wrap="square" rtlCol="0">
            <a:spAutoFit/>
          </a:bodyPr>
          <a:lstStyle/>
          <a:p>
            <a:pPr algn="ctr"/>
            <a:r>
              <a:rPr lang="en-US" sz="2000" b="1" dirty="0" smtClean="0">
                <a:solidFill>
                  <a:srgbClr val="000099"/>
                </a:solidFill>
              </a:rPr>
              <a:t>+81</a:t>
            </a:r>
          </a:p>
        </p:txBody>
      </p:sp>
      <p:sp>
        <p:nvSpPr>
          <p:cNvPr id="16" name="TextBox 15"/>
          <p:cNvSpPr txBox="1"/>
          <p:nvPr/>
        </p:nvSpPr>
        <p:spPr>
          <a:xfrm>
            <a:off x="6433343" y="2400429"/>
            <a:ext cx="1229711" cy="400110"/>
          </a:xfrm>
          <a:prstGeom prst="rect">
            <a:avLst/>
          </a:prstGeom>
          <a:noFill/>
        </p:spPr>
        <p:txBody>
          <a:bodyPr wrap="square" rtlCol="0">
            <a:spAutoFit/>
          </a:bodyPr>
          <a:lstStyle/>
          <a:p>
            <a:pPr algn="ctr"/>
            <a:r>
              <a:rPr lang="en-US" sz="2000" b="1" dirty="0" smtClean="0">
                <a:solidFill>
                  <a:srgbClr val="000099"/>
                </a:solidFill>
              </a:rPr>
              <a:t>+88</a:t>
            </a:r>
          </a:p>
        </p:txBody>
      </p:sp>
      <p:sp>
        <p:nvSpPr>
          <p:cNvPr id="17" name="Text Placeholder 2"/>
          <p:cNvSpPr>
            <a:spLocks noGrp="1"/>
          </p:cNvSpPr>
          <p:nvPr>
            <p:ph type="body" sz="quarter" idx="11"/>
          </p:nvPr>
        </p:nvSpPr>
        <p:spPr bwMode="auto">
          <a:xfrm>
            <a:off x="4562475" y="1469033"/>
            <a:ext cx="4562475" cy="954107"/>
          </a:xfrm>
          <a:noFill/>
          <a:ln>
            <a:miter lim="800000"/>
            <a:headEnd/>
            <a:tailEnd/>
          </a:ln>
        </p:spPr>
        <p:txBody>
          <a:bodyPr vert="horz" wrap="square" lIns="91440" tIns="45720" rIns="91440" bIns="45720" numCol="1" anchor="t" anchorCtr="0" compatLnSpc="1">
            <a:prstTxWarp prst="textNoShape">
              <a:avLst/>
            </a:prstTxWarp>
          </a:bodyPr>
          <a:lstStyle/>
          <a:p>
            <a:r>
              <a:rPr lang="en-US" sz="1400" dirty="0">
                <a:solidFill>
                  <a:schemeClr val="tx1"/>
                </a:solidFill>
              </a:rPr>
              <a:t>How valuable would it be for you personally to have staff people in your local school </a:t>
            </a:r>
            <a:r>
              <a:rPr lang="en-US" sz="1400" dirty="0" smtClean="0">
                <a:solidFill>
                  <a:schemeClr val="tx1"/>
                </a:solidFill>
              </a:rPr>
              <a:t>district dedicated </a:t>
            </a:r>
            <a:r>
              <a:rPr lang="en-US" sz="1400" dirty="0">
                <a:solidFill>
                  <a:schemeClr val="tx1"/>
                </a:solidFill>
              </a:rPr>
              <a:t>solely to addressing non‐academic barriers to student learning often associated </a:t>
            </a:r>
            <a:r>
              <a:rPr lang="en-US" sz="1400" dirty="0" smtClean="0">
                <a:solidFill>
                  <a:schemeClr val="tx1"/>
                </a:solidFill>
              </a:rPr>
              <a:t>with poverty</a:t>
            </a:r>
            <a:r>
              <a:rPr lang="en-US" sz="1400" dirty="0">
                <a:solidFill>
                  <a:schemeClr val="tx1"/>
                </a:solidFill>
              </a:rPr>
              <a:t>?</a:t>
            </a:r>
            <a:endParaRPr sz="1400" dirty="0">
              <a:solidFill>
                <a:schemeClr val="tx1"/>
              </a:solidFill>
            </a:endParaRPr>
          </a:p>
        </p:txBody>
      </p:sp>
      <p:cxnSp>
        <p:nvCxnSpPr>
          <p:cNvPr id="21" name="Straight Connector 20"/>
          <p:cNvCxnSpPr/>
          <p:nvPr/>
        </p:nvCxnSpPr>
        <p:spPr>
          <a:xfrm>
            <a:off x="4562475" y="1514475"/>
            <a:ext cx="0" cy="464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84137" y="6174330"/>
            <a:ext cx="3638550" cy="230832"/>
          </a:xfrm>
          <a:prstGeom prst="rect">
            <a:avLst/>
          </a:prstGeom>
          <a:noFill/>
          <a:ln w="9525">
            <a:noFill/>
            <a:miter lim="800000"/>
            <a:headEnd/>
            <a:tailEnd/>
          </a:ln>
        </p:spPr>
        <p:txBody>
          <a:bodyPr wrap="square">
            <a:spAutoFit/>
          </a:bodyPr>
          <a:lstStyle/>
          <a:p>
            <a:r>
              <a:rPr lang="en-US" sz="900" b="1" i="1" dirty="0" smtClean="0"/>
              <a:t>*Asked of Sample A, N=350    ^Asked of Sample B, N=350</a:t>
            </a:r>
            <a:endParaRPr lang="en-US" sz="900" b="1" i="1" dirty="0"/>
          </a:p>
        </p:txBody>
      </p:sp>
    </p:spTree>
    <p:extLst>
      <p:ext uri="{BB962C8B-B14F-4D97-AF65-F5344CB8AC3E}">
        <p14:creationId xmlns:p14="http://schemas.microsoft.com/office/powerpoint/2010/main" val="3133521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640013311"/>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50562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generally speaking, is it the job of your local school district to provide these types </a:t>
            </a:r>
            <a:r>
              <a:rPr lang="en-US" sz="1600" dirty="0" smtClean="0">
                <a:solidFill>
                  <a:schemeClr val="tx1"/>
                </a:solidFill>
              </a:rPr>
              <a:t>of </a:t>
            </a:r>
          </a:p>
          <a:p>
            <a:r>
              <a:rPr lang="en-US" sz="1600" dirty="0" smtClean="0">
                <a:solidFill>
                  <a:schemeClr val="tx1"/>
                </a:solidFill>
              </a:rPr>
              <a:t>support </a:t>
            </a:r>
            <a:r>
              <a:rPr lang="en-US" sz="1600" dirty="0">
                <a:solidFill>
                  <a:schemeClr val="tx1"/>
                </a:solidFill>
              </a:rPr>
              <a:t>services or is that a job better left up to dedicated professionals who are </a:t>
            </a:r>
            <a:endParaRPr lang="en-US" sz="1600" dirty="0" smtClean="0">
              <a:solidFill>
                <a:schemeClr val="tx1"/>
              </a:solidFill>
            </a:endParaRPr>
          </a:p>
          <a:p>
            <a:r>
              <a:rPr lang="en-US" sz="1600" dirty="0" smtClean="0">
                <a:solidFill>
                  <a:schemeClr val="tx1"/>
                </a:solidFill>
              </a:rPr>
              <a:t>brought into the </a:t>
            </a:r>
            <a:r>
              <a:rPr lang="en-US" sz="1600" dirty="0">
                <a:solidFill>
                  <a:schemeClr val="tx1"/>
                </a:solidFill>
              </a:rPr>
              <a:t>school from the community?</a:t>
            </a:r>
            <a:endParaRPr sz="1600" dirty="0">
              <a:solidFill>
                <a:schemeClr val="tx1"/>
              </a:solidFill>
            </a:endParaRPr>
          </a:p>
        </p:txBody>
      </p:sp>
      <p:sp>
        <p:nvSpPr>
          <p:cNvPr id="36" name="Text Placeholder 2"/>
          <p:cNvSpPr txBox="1">
            <a:spLocks/>
          </p:cNvSpPr>
          <p:nvPr/>
        </p:nvSpPr>
        <p:spPr>
          <a:xfrm>
            <a:off x="971550" y="5396820"/>
            <a:ext cx="36004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Local School District</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4543425" y="5130120"/>
            <a:ext cx="3600450" cy="584775"/>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Professionals From</a:t>
            </a:r>
          </a:p>
          <a:p>
            <a:pPr algn="ctr">
              <a:spcBef>
                <a:spcPts val="0"/>
              </a:spcBef>
              <a:defRPr/>
            </a:pPr>
            <a:r>
              <a:rPr lang="en-US" sz="1600" b="1" kern="0" dirty="0" smtClean="0">
                <a:solidFill>
                  <a:schemeClr val="bg1"/>
                </a:solidFill>
                <a:cs typeface="Times New Roman" pitchFamily="18" charset="0"/>
              </a:rPr>
              <a:t>Community</a:t>
            </a:r>
            <a:endParaRPr lang="en-US" sz="16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1557349"/>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800" dirty="0" smtClean="0"/>
              <a:t>By nearly two-to-one, teachers believe the job of addressing these support services is better left up to dedicated professionals brought into schools from the community. </a:t>
            </a:r>
            <a:endParaRPr sz="2800" dirty="0"/>
          </a:p>
        </p:txBody>
      </p:sp>
      <p:sp>
        <p:nvSpPr>
          <p:cNvPr id="23" name="TextBox 22"/>
          <p:cNvSpPr txBox="1"/>
          <p:nvPr/>
        </p:nvSpPr>
        <p:spPr>
          <a:xfrm>
            <a:off x="3896518" y="2340104"/>
            <a:ext cx="1229711" cy="400110"/>
          </a:xfrm>
          <a:prstGeom prst="rect">
            <a:avLst/>
          </a:prstGeom>
          <a:noFill/>
        </p:spPr>
        <p:txBody>
          <a:bodyPr wrap="square" rtlCol="0">
            <a:spAutoFit/>
          </a:bodyPr>
          <a:lstStyle/>
          <a:p>
            <a:pPr algn="ctr"/>
            <a:r>
              <a:rPr lang="en-US" sz="2000" b="1" dirty="0" smtClean="0">
                <a:solidFill>
                  <a:srgbClr val="000099"/>
                </a:solidFill>
              </a:rPr>
              <a:t>+20</a:t>
            </a:r>
          </a:p>
        </p:txBody>
      </p:sp>
    </p:spTree>
    <p:extLst>
      <p:ext uri="{BB962C8B-B14F-4D97-AF65-F5344CB8AC3E}">
        <p14:creationId xmlns:p14="http://schemas.microsoft.com/office/powerpoint/2010/main" val="254168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0" y="3565001"/>
            <a:ext cx="9135510" cy="2257767"/>
          </a:xfrm>
          <a:prstGeom prst="rect">
            <a:avLst/>
          </a:prstGeom>
          <a:effectLst>
            <a:outerShdw blurRad="50800" dist="38100" dir="2700000">
              <a:srgbClr val="000000">
                <a:alpha val="43000"/>
              </a:srgbClr>
            </a:outerShdw>
          </a:effectLst>
        </p:spPr>
        <p:txBody>
          <a:bodyPr vert="horz" lIns="91440" tIns="45720" rIns="91440" bIns="45720" rtlCol="0" anchor="ctr">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Perceptions of Their </a:t>
            </a:r>
          </a:p>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Local Schools</a:t>
            </a:r>
          </a:p>
        </p:txBody>
      </p:sp>
    </p:spTree>
    <p:extLst>
      <p:ext uri="{BB962C8B-B14F-4D97-AF65-F5344CB8AC3E}">
        <p14:creationId xmlns:p14="http://schemas.microsoft.com/office/powerpoint/2010/main" val="2486827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3572482824"/>
              </p:ext>
            </p:extLst>
          </p:nvPr>
        </p:nvGraphicFramePr>
        <p:xfrm>
          <a:off x="-60325" y="-1047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55642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generally speaking, is it the job of your local school district to provide these types </a:t>
            </a:r>
            <a:r>
              <a:rPr lang="en-US" sz="1600" dirty="0" smtClean="0">
                <a:solidFill>
                  <a:schemeClr val="tx1"/>
                </a:solidFill>
              </a:rPr>
              <a:t>of </a:t>
            </a:r>
          </a:p>
          <a:p>
            <a:r>
              <a:rPr lang="en-US" sz="1600" dirty="0" smtClean="0">
                <a:solidFill>
                  <a:schemeClr val="tx1"/>
                </a:solidFill>
              </a:rPr>
              <a:t>support </a:t>
            </a:r>
            <a:r>
              <a:rPr lang="en-US" sz="1600" dirty="0">
                <a:solidFill>
                  <a:schemeClr val="tx1"/>
                </a:solidFill>
              </a:rPr>
              <a:t>services or is that a job better left up to dedicated professionals who are </a:t>
            </a:r>
            <a:endParaRPr lang="en-US" sz="1600" dirty="0" smtClean="0">
              <a:solidFill>
                <a:schemeClr val="tx1"/>
              </a:solidFill>
            </a:endParaRPr>
          </a:p>
          <a:p>
            <a:r>
              <a:rPr lang="en-US" sz="1600" dirty="0" smtClean="0">
                <a:solidFill>
                  <a:schemeClr val="tx1"/>
                </a:solidFill>
              </a:rPr>
              <a:t>brought into the </a:t>
            </a:r>
            <a:r>
              <a:rPr lang="en-US" sz="1600" dirty="0">
                <a:solidFill>
                  <a:schemeClr val="tx1"/>
                </a:solidFill>
              </a:rPr>
              <a:t>school from the community?</a:t>
            </a:r>
            <a:endParaRPr sz="1600" dirty="0">
              <a:solidFill>
                <a:schemeClr val="tx1"/>
              </a:solidFill>
            </a:endParaRPr>
          </a:p>
        </p:txBody>
      </p:sp>
      <p:sp>
        <p:nvSpPr>
          <p:cNvPr id="36" name="Text Placeholder 2"/>
          <p:cNvSpPr txBox="1">
            <a:spLocks/>
          </p:cNvSpPr>
          <p:nvPr/>
        </p:nvSpPr>
        <p:spPr>
          <a:xfrm>
            <a:off x="105410" y="5229180"/>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18" name="Text Placeholder 2"/>
          <p:cNvSpPr txBox="1">
            <a:spLocks/>
          </p:cNvSpPr>
          <p:nvPr/>
        </p:nvSpPr>
        <p:spPr>
          <a:xfrm>
            <a:off x="553895" y="5236503"/>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Older teachers and more experienced are more likely to support dedicated professionals over existing school resources.</a:t>
            </a:r>
            <a:endParaRPr dirty="0"/>
          </a:p>
        </p:txBody>
      </p:sp>
      <p:sp>
        <p:nvSpPr>
          <p:cNvPr id="23" name="TextBox 22"/>
          <p:cNvSpPr txBox="1"/>
          <p:nvPr/>
        </p:nvSpPr>
        <p:spPr>
          <a:xfrm>
            <a:off x="0" y="2634744"/>
            <a:ext cx="1229711" cy="400110"/>
          </a:xfrm>
          <a:prstGeom prst="rect">
            <a:avLst/>
          </a:prstGeom>
          <a:noFill/>
        </p:spPr>
        <p:txBody>
          <a:bodyPr wrap="square" rtlCol="0">
            <a:spAutoFit/>
          </a:bodyPr>
          <a:lstStyle/>
          <a:p>
            <a:pPr algn="ctr"/>
            <a:r>
              <a:rPr lang="en-US" sz="2000" b="1" dirty="0" smtClean="0">
                <a:solidFill>
                  <a:srgbClr val="AC1C04"/>
                </a:solidFill>
              </a:rPr>
              <a:t>-6</a:t>
            </a:r>
          </a:p>
        </p:txBody>
      </p:sp>
      <p:cxnSp>
        <p:nvCxnSpPr>
          <p:cNvPr id="8" name="Straight Connector 7"/>
          <p:cNvCxnSpPr/>
          <p:nvPr/>
        </p:nvCxnSpPr>
        <p:spPr>
          <a:xfrm flipH="1">
            <a:off x="4562475" y="2438400"/>
            <a:ext cx="9525" cy="3724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1"/>
          </p:nvPr>
        </p:nvSpPr>
        <p:spPr bwMode="auto">
          <a:xfrm>
            <a:off x="-101599" y="2266434"/>
            <a:ext cx="4673600"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Age</a:t>
            </a:r>
            <a:endParaRPr dirty="0">
              <a:solidFill>
                <a:schemeClr val="tx1"/>
              </a:solidFill>
            </a:endParaRPr>
          </a:p>
        </p:txBody>
      </p:sp>
      <p:sp>
        <p:nvSpPr>
          <p:cNvPr id="11" name="Text Placeholder 2"/>
          <p:cNvSpPr>
            <a:spLocks noGrp="1"/>
          </p:cNvSpPr>
          <p:nvPr>
            <p:ph type="body" sz="quarter" idx="11"/>
          </p:nvPr>
        </p:nvSpPr>
        <p:spPr bwMode="auto">
          <a:xfrm>
            <a:off x="4572001" y="2266434"/>
            <a:ext cx="4670424"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Time in Education</a:t>
            </a:r>
            <a:endParaRPr dirty="0">
              <a:solidFill>
                <a:schemeClr val="tx1"/>
              </a:solidFill>
            </a:endParaRPr>
          </a:p>
        </p:txBody>
      </p:sp>
      <p:sp>
        <p:nvSpPr>
          <p:cNvPr id="12" name="Text Placeholder 2"/>
          <p:cNvSpPr txBox="1">
            <a:spLocks/>
          </p:cNvSpPr>
          <p:nvPr/>
        </p:nvSpPr>
        <p:spPr>
          <a:xfrm>
            <a:off x="1232602" y="5229180"/>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13" name="Text Placeholder 2"/>
          <p:cNvSpPr txBox="1">
            <a:spLocks/>
          </p:cNvSpPr>
          <p:nvPr/>
        </p:nvSpPr>
        <p:spPr>
          <a:xfrm>
            <a:off x="1681087" y="5236503"/>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14" name="Text Placeholder 2"/>
          <p:cNvSpPr txBox="1">
            <a:spLocks/>
          </p:cNvSpPr>
          <p:nvPr/>
        </p:nvSpPr>
        <p:spPr>
          <a:xfrm>
            <a:off x="2344554" y="5229180"/>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15" name="Text Placeholder 2"/>
          <p:cNvSpPr txBox="1">
            <a:spLocks/>
          </p:cNvSpPr>
          <p:nvPr/>
        </p:nvSpPr>
        <p:spPr>
          <a:xfrm>
            <a:off x="2793039" y="5236503"/>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16" name="Text Placeholder 2"/>
          <p:cNvSpPr txBox="1">
            <a:spLocks/>
          </p:cNvSpPr>
          <p:nvPr/>
        </p:nvSpPr>
        <p:spPr>
          <a:xfrm>
            <a:off x="3476274" y="5224983"/>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17" name="Text Placeholder 2"/>
          <p:cNvSpPr txBox="1">
            <a:spLocks/>
          </p:cNvSpPr>
          <p:nvPr/>
        </p:nvSpPr>
        <p:spPr>
          <a:xfrm>
            <a:off x="3924759" y="5232306"/>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19" name="Text Placeholder 2"/>
          <p:cNvSpPr txBox="1">
            <a:spLocks/>
          </p:cNvSpPr>
          <p:nvPr/>
        </p:nvSpPr>
        <p:spPr>
          <a:xfrm>
            <a:off x="4588226" y="5217660"/>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20" name="Text Placeholder 2"/>
          <p:cNvSpPr txBox="1">
            <a:spLocks/>
          </p:cNvSpPr>
          <p:nvPr/>
        </p:nvSpPr>
        <p:spPr>
          <a:xfrm>
            <a:off x="5036711" y="5224983"/>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21" name="Text Placeholder 2"/>
          <p:cNvSpPr txBox="1">
            <a:spLocks/>
          </p:cNvSpPr>
          <p:nvPr/>
        </p:nvSpPr>
        <p:spPr>
          <a:xfrm>
            <a:off x="5707798" y="5229180"/>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24" name="Text Placeholder 2"/>
          <p:cNvSpPr txBox="1">
            <a:spLocks/>
          </p:cNvSpPr>
          <p:nvPr/>
        </p:nvSpPr>
        <p:spPr>
          <a:xfrm>
            <a:off x="6156283" y="5236503"/>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25" name="Text Placeholder 2"/>
          <p:cNvSpPr txBox="1">
            <a:spLocks/>
          </p:cNvSpPr>
          <p:nvPr/>
        </p:nvSpPr>
        <p:spPr>
          <a:xfrm>
            <a:off x="6832099" y="5227140"/>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26" name="Text Placeholder 2"/>
          <p:cNvSpPr txBox="1">
            <a:spLocks/>
          </p:cNvSpPr>
          <p:nvPr/>
        </p:nvSpPr>
        <p:spPr>
          <a:xfrm>
            <a:off x="7280584" y="5234463"/>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27" name="Text Placeholder 2"/>
          <p:cNvSpPr txBox="1">
            <a:spLocks/>
          </p:cNvSpPr>
          <p:nvPr/>
        </p:nvSpPr>
        <p:spPr>
          <a:xfrm>
            <a:off x="7951671" y="5229180"/>
            <a:ext cx="626110"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Local School District</a:t>
            </a:r>
            <a:endParaRPr lang="en-US" sz="1000" b="1" kern="0" dirty="0">
              <a:solidFill>
                <a:schemeClr val="bg1"/>
              </a:solidFill>
              <a:cs typeface="Times New Roman" pitchFamily="18" charset="0"/>
            </a:endParaRPr>
          </a:p>
        </p:txBody>
      </p:sp>
      <p:sp>
        <p:nvSpPr>
          <p:cNvPr id="28" name="Text Placeholder 2"/>
          <p:cNvSpPr txBox="1">
            <a:spLocks/>
          </p:cNvSpPr>
          <p:nvPr/>
        </p:nvSpPr>
        <p:spPr>
          <a:xfrm>
            <a:off x="8400156" y="5236503"/>
            <a:ext cx="614856"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Prof From</a:t>
            </a:r>
          </a:p>
          <a:p>
            <a:pPr algn="ctr">
              <a:spcBef>
                <a:spcPts val="0"/>
              </a:spcBef>
              <a:defRPr/>
            </a:pPr>
            <a:r>
              <a:rPr lang="en-US" sz="1000" b="1" kern="0" dirty="0" err="1" smtClean="0">
                <a:solidFill>
                  <a:schemeClr val="bg1"/>
                </a:solidFill>
                <a:cs typeface="Times New Roman" pitchFamily="18" charset="0"/>
              </a:rPr>
              <a:t>Comm</a:t>
            </a:r>
            <a:endParaRPr lang="en-US" sz="1000" b="1" kern="0" dirty="0">
              <a:solidFill>
                <a:schemeClr val="bg1"/>
              </a:solidFill>
              <a:cs typeface="Times New Roman" pitchFamily="18" charset="0"/>
            </a:endParaRPr>
          </a:p>
        </p:txBody>
      </p:sp>
      <p:sp>
        <p:nvSpPr>
          <p:cNvPr id="29" name="TextBox 28"/>
          <p:cNvSpPr txBox="1"/>
          <p:nvPr/>
        </p:nvSpPr>
        <p:spPr>
          <a:xfrm>
            <a:off x="1090821" y="2634744"/>
            <a:ext cx="1229711" cy="400110"/>
          </a:xfrm>
          <a:prstGeom prst="rect">
            <a:avLst/>
          </a:prstGeom>
          <a:noFill/>
        </p:spPr>
        <p:txBody>
          <a:bodyPr wrap="square" rtlCol="0">
            <a:spAutoFit/>
          </a:bodyPr>
          <a:lstStyle/>
          <a:p>
            <a:pPr algn="ctr"/>
            <a:r>
              <a:rPr lang="en-US" sz="2000" b="1" dirty="0" smtClean="0">
                <a:solidFill>
                  <a:srgbClr val="000099"/>
                </a:solidFill>
              </a:rPr>
              <a:t>+17</a:t>
            </a:r>
          </a:p>
        </p:txBody>
      </p:sp>
      <p:sp>
        <p:nvSpPr>
          <p:cNvPr id="31" name="TextBox 30"/>
          <p:cNvSpPr txBox="1"/>
          <p:nvPr/>
        </p:nvSpPr>
        <p:spPr>
          <a:xfrm>
            <a:off x="2182825" y="2634744"/>
            <a:ext cx="1229711" cy="400110"/>
          </a:xfrm>
          <a:prstGeom prst="rect">
            <a:avLst/>
          </a:prstGeom>
          <a:noFill/>
        </p:spPr>
        <p:txBody>
          <a:bodyPr wrap="square" rtlCol="0">
            <a:spAutoFit/>
          </a:bodyPr>
          <a:lstStyle/>
          <a:p>
            <a:pPr algn="ctr"/>
            <a:r>
              <a:rPr lang="en-US" sz="2000" b="1" dirty="0" smtClean="0">
                <a:solidFill>
                  <a:srgbClr val="000099"/>
                </a:solidFill>
              </a:rPr>
              <a:t>+33</a:t>
            </a:r>
          </a:p>
        </p:txBody>
      </p:sp>
      <p:sp>
        <p:nvSpPr>
          <p:cNvPr id="32" name="TextBox 31"/>
          <p:cNvSpPr txBox="1"/>
          <p:nvPr/>
        </p:nvSpPr>
        <p:spPr>
          <a:xfrm>
            <a:off x="3323063" y="2634744"/>
            <a:ext cx="1229711" cy="400110"/>
          </a:xfrm>
          <a:prstGeom prst="rect">
            <a:avLst/>
          </a:prstGeom>
          <a:noFill/>
        </p:spPr>
        <p:txBody>
          <a:bodyPr wrap="square" rtlCol="0">
            <a:spAutoFit/>
          </a:bodyPr>
          <a:lstStyle/>
          <a:p>
            <a:pPr algn="ctr"/>
            <a:r>
              <a:rPr lang="en-US" sz="2000" b="1" dirty="0" smtClean="0">
                <a:solidFill>
                  <a:srgbClr val="000099"/>
                </a:solidFill>
              </a:rPr>
              <a:t>+44</a:t>
            </a:r>
          </a:p>
        </p:txBody>
      </p:sp>
      <p:sp>
        <p:nvSpPr>
          <p:cNvPr id="33" name="TextBox 32"/>
          <p:cNvSpPr txBox="1"/>
          <p:nvPr/>
        </p:nvSpPr>
        <p:spPr>
          <a:xfrm>
            <a:off x="4482465" y="2634744"/>
            <a:ext cx="1229711" cy="400110"/>
          </a:xfrm>
          <a:prstGeom prst="rect">
            <a:avLst/>
          </a:prstGeom>
          <a:noFill/>
        </p:spPr>
        <p:txBody>
          <a:bodyPr wrap="square" rtlCol="0">
            <a:spAutoFit/>
          </a:bodyPr>
          <a:lstStyle/>
          <a:p>
            <a:pPr algn="ctr"/>
            <a:r>
              <a:rPr lang="en-US" sz="2000" b="1" dirty="0" smtClean="0">
                <a:solidFill>
                  <a:srgbClr val="000099"/>
                </a:solidFill>
              </a:rPr>
              <a:t>+3</a:t>
            </a:r>
          </a:p>
        </p:txBody>
      </p:sp>
      <p:sp>
        <p:nvSpPr>
          <p:cNvPr id="34" name="TextBox 33"/>
          <p:cNvSpPr txBox="1"/>
          <p:nvPr/>
        </p:nvSpPr>
        <p:spPr>
          <a:xfrm>
            <a:off x="5495708" y="2634744"/>
            <a:ext cx="1229711" cy="400110"/>
          </a:xfrm>
          <a:prstGeom prst="rect">
            <a:avLst/>
          </a:prstGeom>
          <a:noFill/>
        </p:spPr>
        <p:txBody>
          <a:bodyPr wrap="square" rtlCol="0">
            <a:spAutoFit/>
          </a:bodyPr>
          <a:lstStyle/>
          <a:p>
            <a:pPr algn="ctr"/>
            <a:r>
              <a:rPr lang="en-US" sz="2000" b="1" dirty="0" smtClean="0">
                <a:solidFill>
                  <a:srgbClr val="000099"/>
                </a:solidFill>
              </a:rPr>
              <a:t>+16</a:t>
            </a:r>
          </a:p>
        </p:txBody>
      </p:sp>
      <p:sp>
        <p:nvSpPr>
          <p:cNvPr id="37" name="TextBox 36"/>
          <p:cNvSpPr txBox="1"/>
          <p:nvPr/>
        </p:nvSpPr>
        <p:spPr>
          <a:xfrm>
            <a:off x="6665728" y="2634744"/>
            <a:ext cx="1229711" cy="400110"/>
          </a:xfrm>
          <a:prstGeom prst="rect">
            <a:avLst/>
          </a:prstGeom>
          <a:noFill/>
        </p:spPr>
        <p:txBody>
          <a:bodyPr wrap="square" rtlCol="0">
            <a:spAutoFit/>
          </a:bodyPr>
          <a:lstStyle/>
          <a:p>
            <a:pPr algn="ctr"/>
            <a:r>
              <a:rPr lang="en-US" sz="2000" b="1" dirty="0" smtClean="0">
                <a:solidFill>
                  <a:srgbClr val="000099"/>
                </a:solidFill>
              </a:rPr>
              <a:t>+20</a:t>
            </a:r>
          </a:p>
        </p:txBody>
      </p:sp>
      <p:sp>
        <p:nvSpPr>
          <p:cNvPr id="38" name="TextBox 37"/>
          <p:cNvSpPr txBox="1"/>
          <p:nvPr/>
        </p:nvSpPr>
        <p:spPr>
          <a:xfrm>
            <a:off x="7785301" y="2634744"/>
            <a:ext cx="1229711" cy="400110"/>
          </a:xfrm>
          <a:prstGeom prst="rect">
            <a:avLst/>
          </a:prstGeom>
          <a:noFill/>
        </p:spPr>
        <p:txBody>
          <a:bodyPr wrap="square" rtlCol="0">
            <a:spAutoFit/>
          </a:bodyPr>
          <a:lstStyle/>
          <a:p>
            <a:pPr algn="ctr"/>
            <a:r>
              <a:rPr lang="en-US" sz="2000" b="1" dirty="0" smtClean="0">
                <a:solidFill>
                  <a:srgbClr val="000099"/>
                </a:solidFill>
              </a:rPr>
              <a:t>+37</a:t>
            </a:r>
          </a:p>
        </p:txBody>
      </p:sp>
    </p:spTree>
    <p:extLst>
      <p:ext uri="{BB962C8B-B14F-4D97-AF65-F5344CB8AC3E}">
        <p14:creationId xmlns:p14="http://schemas.microsoft.com/office/powerpoint/2010/main" val="2512763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45814009"/>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50562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generally speaking, is it the job of your local school district to provide these types </a:t>
            </a:r>
            <a:r>
              <a:rPr lang="en-US" sz="1600" dirty="0" smtClean="0">
                <a:solidFill>
                  <a:schemeClr val="tx1"/>
                </a:solidFill>
              </a:rPr>
              <a:t>of </a:t>
            </a:r>
          </a:p>
          <a:p>
            <a:r>
              <a:rPr lang="en-US" sz="1600" dirty="0" smtClean="0">
                <a:solidFill>
                  <a:schemeClr val="tx1"/>
                </a:solidFill>
              </a:rPr>
              <a:t>support </a:t>
            </a:r>
            <a:r>
              <a:rPr lang="en-US" sz="1600" dirty="0">
                <a:solidFill>
                  <a:schemeClr val="tx1"/>
                </a:solidFill>
              </a:rPr>
              <a:t>services or is that a job better left up to dedicated professionals who are </a:t>
            </a:r>
            <a:endParaRPr lang="en-US" sz="1600" dirty="0" smtClean="0">
              <a:solidFill>
                <a:schemeClr val="tx1"/>
              </a:solidFill>
            </a:endParaRPr>
          </a:p>
          <a:p>
            <a:r>
              <a:rPr lang="en-US" sz="1600" dirty="0" smtClean="0">
                <a:solidFill>
                  <a:schemeClr val="tx1"/>
                </a:solidFill>
              </a:rPr>
              <a:t>brought into the </a:t>
            </a:r>
            <a:r>
              <a:rPr lang="en-US" sz="1600" dirty="0">
                <a:solidFill>
                  <a:schemeClr val="tx1"/>
                </a:solidFill>
              </a:rPr>
              <a:t>school from the community?</a:t>
            </a:r>
            <a:endParaRPr sz="1600" dirty="0">
              <a:solidFill>
                <a:schemeClr val="tx1"/>
              </a:solidFill>
            </a:endParaRPr>
          </a:p>
        </p:txBody>
      </p:sp>
      <p:sp>
        <p:nvSpPr>
          <p:cNvPr id="36" name="Text Placeholder 2"/>
          <p:cNvSpPr txBox="1">
            <a:spLocks/>
          </p:cNvSpPr>
          <p:nvPr/>
        </p:nvSpPr>
        <p:spPr>
          <a:xfrm>
            <a:off x="273208" y="5192508"/>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18" name="Text Placeholder 2"/>
          <p:cNvSpPr txBox="1">
            <a:spLocks/>
          </p:cNvSpPr>
          <p:nvPr/>
        </p:nvSpPr>
        <p:spPr>
          <a:xfrm>
            <a:off x="141147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White teachers think dedicated professionals are better, while attitudes among minority </a:t>
            </a:r>
          </a:p>
          <a:p>
            <a:pPr eaLnBrk="1" hangingPunct="1">
              <a:spcBef>
                <a:spcPct val="0"/>
              </a:spcBef>
            </a:pPr>
            <a:r>
              <a:rPr lang="en-US" dirty="0" smtClean="0"/>
              <a:t>teachers are more divided.</a:t>
            </a:r>
            <a:endParaRPr dirty="0"/>
          </a:p>
        </p:txBody>
      </p:sp>
      <p:sp>
        <p:nvSpPr>
          <p:cNvPr id="23" name="TextBox 22"/>
          <p:cNvSpPr txBox="1"/>
          <p:nvPr/>
        </p:nvSpPr>
        <p:spPr>
          <a:xfrm>
            <a:off x="796623" y="2540159"/>
            <a:ext cx="1229711" cy="400110"/>
          </a:xfrm>
          <a:prstGeom prst="rect">
            <a:avLst/>
          </a:prstGeom>
          <a:noFill/>
        </p:spPr>
        <p:txBody>
          <a:bodyPr wrap="square" rtlCol="0">
            <a:spAutoFit/>
          </a:bodyPr>
          <a:lstStyle/>
          <a:p>
            <a:pPr algn="ctr"/>
            <a:r>
              <a:rPr lang="en-US" sz="2000" b="1" dirty="0" smtClean="0">
                <a:solidFill>
                  <a:srgbClr val="000099"/>
                </a:solidFill>
              </a:rPr>
              <a:t>+24</a:t>
            </a:r>
          </a:p>
        </p:txBody>
      </p:sp>
      <p:sp>
        <p:nvSpPr>
          <p:cNvPr id="8" name="Text Placeholder 2"/>
          <p:cNvSpPr txBox="1">
            <a:spLocks/>
          </p:cNvSpPr>
          <p:nvPr/>
        </p:nvSpPr>
        <p:spPr>
          <a:xfrm>
            <a:off x="3258802" y="5199605"/>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9" name="Text Placeholder 2"/>
          <p:cNvSpPr txBox="1">
            <a:spLocks/>
          </p:cNvSpPr>
          <p:nvPr/>
        </p:nvSpPr>
        <p:spPr>
          <a:xfrm>
            <a:off x="4397073"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0" name="Text Placeholder 2"/>
          <p:cNvSpPr txBox="1">
            <a:spLocks/>
          </p:cNvSpPr>
          <p:nvPr/>
        </p:nvSpPr>
        <p:spPr>
          <a:xfrm>
            <a:off x="6254908" y="5199605"/>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11" name="Text Placeholder 2"/>
          <p:cNvSpPr txBox="1">
            <a:spLocks/>
          </p:cNvSpPr>
          <p:nvPr/>
        </p:nvSpPr>
        <p:spPr>
          <a:xfrm>
            <a:off x="7393179"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2" name="Text Placeholder 2"/>
          <p:cNvSpPr>
            <a:spLocks noGrp="1"/>
          </p:cNvSpPr>
          <p:nvPr>
            <p:ph type="body" sz="quarter" idx="11"/>
          </p:nvPr>
        </p:nvSpPr>
        <p:spPr bwMode="auto">
          <a:xfrm>
            <a:off x="-101600" y="2266434"/>
            <a:ext cx="9348469"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Ethnicity</a:t>
            </a:r>
            <a:endParaRPr dirty="0">
              <a:solidFill>
                <a:schemeClr val="tx1"/>
              </a:solidFill>
            </a:endParaRPr>
          </a:p>
        </p:txBody>
      </p:sp>
      <p:sp>
        <p:nvSpPr>
          <p:cNvPr id="13" name="TextBox 12"/>
          <p:cNvSpPr txBox="1"/>
          <p:nvPr/>
        </p:nvSpPr>
        <p:spPr>
          <a:xfrm>
            <a:off x="3936092" y="2540159"/>
            <a:ext cx="1229711" cy="400110"/>
          </a:xfrm>
          <a:prstGeom prst="rect">
            <a:avLst/>
          </a:prstGeom>
          <a:noFill/>
        </p:spPr>
        <p:txBody>
          <a:bodyPr wrap="square" rtlCol="0">
            <a:spAutoFit/>
          </a:bodyPr>
          <a:lstStyle/>
          <a:p>
            <a:pPr algn="ctr"/>
            <a:r>
              <a:rPr lang="en-US" sz="2000" b="1" dirty="0" smtClean="0">
                <a:solidFill>
                  <a:srgbClr val="AC1C04"/>
                </a:solidFill>
              </a:rPr>
              <a:t>-6</a:t>
            </a:r>
          </a:p>
        </p:txBody>
      </p:sp>
      <p:sp>
        <p:nvSpPr>
          <p:cNvPr id="14" name="TextBox 13"/>
          <p:cNvSpPr txBox="1"/>
          <p:nvPr/>
        </p:nvSpPr>
        <p:spPr>
          <a:xfrm>
            <a:off x="6875048" y="2540159"/>
            <a:ext cx="1229711" cy="400110"/>
          </a:xfrm>
          <a:prstGeom prst="rect">
            <a:avLst/>
          </a:prstGeom>
          <a:noFill/>
        </p:spPr>
        <p:txBody>
          <a:bodyPr wrap="square" rtlCol="0">
            <a:spAutoFit/>
          </a:bodyPr>
          <a:lstStyle/>
          <a:p>
            <a:pPr algn="ctr"/>
            <a:r>
              <a:rPr lang="en-US" sz="2000" b="1" dirty="0" smtClean="0">
                <a:solidFill>
                  <a:srgbClr val="000099"/>
                </a:solidFill>
              </a:rPr>
              <a:t>+5</a:t>
            </a:r>
          </a:p>
        </p:txBody>
      </p:sp>
    </p:spTree>
    <p:extLst>
      <p:ext uri="{BB962C8B-B14F-4D97-AF65-F5344CB8AC3E}">
        <p14:creationId xmlns:p14="http://schemas.microsoft.com/office/powerpoint/2010/main" val="2519478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1367579855"/>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1" y="126559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generally speaking, is it the job of your local school district to provide these types </a:t>
            </a:r>
            <a:r>
              <a:rPr lang="en-US" sz="1600" dirty="0" smtClean="0">
                <a:solidFill>
                  <a:schemeClr val="tx1"/>
                </a:solidFill>
              </a:rPr>
              <a:t>of </a:t>
            </a:r>
          </a:p>
          <a:p>
            <a:r>
              <a:rPr lang="en-US" sz="1600" dirty="0" smtClean="0">
                <a:solidFill>
                  <a:schemeClr val="tx1"/>
                </a:solidFill>
              </a:rPr>
              <a:t>support </a:t>
            </a:r>
            <a:r>
              <a:rPr lang="en-US" sz="1600" dirty="0">
                <a:solidFill>
                  <a:schemeClr val="tx1"/>
                </a:solidFill>
              </a:rPr>
              <a:t>services or is that a job better left up to dedicated professionals who are </a:t>
            </a:r>
            <a:endParaRPr lang="en-US" sz="1600" dirty="0" smtClean="0">
              <a:solidFill>
                <a:schemeClr val="tx1"/>
              </a:solidFill>
            </a:endParaRPr>
          </a:p>
          <a:p>
            <a:r>
              <a:rPr lang="en-US" sz="1600" dirty="0" smtClean="0">
                <a:solidFill>
                  <a:schemeClr val="tx1"/>
                </a:solidFill>
              </a:rPr>
              <a:t>brought into the </a:t>
            </a:r>
            <a:r>
              <a:rPr lang="en-US" sz="1600" dirty="0">
                <a:solidFill>
                  <a:schemeClr val="tx1"/>
                </a:solidFill>
              </a:rPr>
              <a:t>school from the community?</a:t>
            </a:r>
            <a:endParaRPr sz="1600" dirty="0">
              <a:solidFill>
                <a:schemeClr val="tx1"/>
              </a:solidFill>
            </a:endParaRPr>
          </a:p>
        </p:txBody>
      </p:sp>
      <p:sp>
        <p:nvSpPr>
          <p:cNvPr id="36" name="Text Placeholder 2"/>
          <p:cNvSpPr txBox="1">
            <a:spLocks/>
          </p:cNvSpPr>
          <p:nvPr/>
        </p:nvSpPr>
        <p:spPr>
          <a:xfrm>
            <a:off x="273208" y="5192508"/>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18" name="Text Placeholder 2"/>
          <p:cNvSpPr txBox="1">
            <a:spLocks/>
          </p:cNvSpPr>
          <p:nvPr/>
        </p:nvSpPr>
        <p:spPr>
          <a:xfrm>
            <a:off x="141147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Teachers across school location would rather </a:t>
            </a:r>
          </a:p>
          <a:p>
            <a:pPr eaLnBrk="1" hangingPunct="1">
              <a:spcBef>
                <a:spcPct val="0"/>
              </a:spcBef>
            </a:pPr>
            <a:r>
              <a:rPr lang="en-US" dirty="0" smtClean="0"/>
              <a:t>have dedicated professionals.</a:t>
            </a:r>
            <a:endParaRPr dirty="0"/>
          </a:p>
        </p:txBody>
      </p:sp>
      <p:sp>
        <p:nvSpPr>
          <p:cNvPr id="23" name="TextBox 22"/>
          <p:cNvSpPr txBox="1"/>
          <p:nvPr/>
        </p:nvSpPr>
        <p:spPr>
          <a:xfrm>
            <a:off x="796623" y="2540159"/>
            <a:ext cx="1229711" cy="400110"/>
          </a:xfrm>
          <a:prstGeom prst="rect">
            <a:avLst/>
          </a:prstGeom>
          <a:noFill/>
        </p:spPr>
        <p:txBody>
          <a:bodyPr wrap="square" rtlCol="0">
            <a:spAutoFit/>
          </a:bodyPr>
          <a:lstStyle/>
          <a:p>
            <a:pPr algn="ctr"/>
            <a:r>
              <a:rPr lang="en-US" sz="2000" b="1" dirty="0" smtClean="0">
                <a:solidFill>
                  <a:srgbClr val="000099"/>
                </a:solidFill>
              </a:rPr>
              <a:t>+7</a:t>
            </a:r>
          </a:p>
        </p:txBody>
      </p:sp>
      <p:sp>
        <p:nvSpPr>
          <p:cNvPr id="8" name="Text Placeholder 2"/>
          <p:cNvSpPr txBox="1">
            <a:spLocks/>
          </p:cNvSpPr>
          <p:nvPr/>
        </p:nvSpPr>
        <p:spPr>
          <a:xfrm>
            <a:off x="3258802" y="5199605"/>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9" name="Text Placeholder 2"/>
          <p:cNvSpPr txBox="1">
            <a:spLocks/>
          </p:cNvSpPr>
          <p:nvPr/>
        </p:nvSpPr>
        <p:spPr>
          <a:xfrm>
            <a:off x="4397073"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0" name="Text Placeholder 2"/>
          <p:cNvSpPr txBox="1">
            <a:spLocks/>
          </p:cNvSpPr>
          <p:nvPr/>
        </p:nvSpPr>
        <p:spPr>
          <a:xfrm>
            <a:off x="6254908" y="5199605"/>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11" name="Text Placeholder 2"/>
          <p:cNvSpPr txBox="1">
            <a:spLocks/>
          </p:cNvSpPr>
          <p:nvPr/>
        </p:nvSpPr>
        <p:spPr>
          <a:xfrm>
            <a:off x="7393179"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2" name="Text Placeholder 2"/>
          <p:cNvSpPr>
            <a:spLocks noGrp="1"/>
          </p:cNvSpPr>
          <p:nvPr>
            <p:ph type="body" sz="quarter" idx="11"/>
          </p:nvPr>
        </p:nvSpPr>
        <p:spPr bwMode="auto">
          <a:xfrm>
            <a:off x="-101600" y="2152134"/>
            <a:ext cx="9348469"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School Setting</a:t>
            </a:r>
            <a:endParaRPr dirty="0">
              <a:solidFill>
                <a:schemeClr val="tx1"/>
              </a:solidFill>
            </a:endParaRPr>
          </a:p>
        </p:txBody>
      </p:sp>
      <p:sp>
        <p:nvSpPr>
          <p:cNvPr id="13" name="TextBox 12"/>
          <p:cNvSpPr txBox="1"/>
          <p:nvPr/>
        </p:nvSpPr>
        <p:spPr>
          <a:xfrm>
            <a:off x="3936092" y="2540159"/>
            <a:ext cx="1229711" cy="400110"/>
          </a:xfrm>
          <a:prstGeom prst="rect">
            <a:avLst/>
          </a:prstGeom>
          <a:noFill/>
        </p:spPr>
        <p:txBody>
          <a:bodyPr wrap="square" rtlCol="0">
            <a:spAutoFit/>
          </a:bodyPr>
          <a:lstStyle/>
          <a:p>
            <a:pPr algn="ctr"/>
            <a:r>
              <a:rPr lang="en-US" sz="2000" b="1" dirty="0" smtClean="0">
                <a:solidFill>
                  <a:srgbClr val="000099"/>
                </a:solidFill>
              </a:rPr>
              <a:t>+25</a:t>
            </a:r>
            <a:endParaRPr lang="en-US" sz="2000" b="1" dirty="0">
              <a:solidFill>
                <a:srgbClr val="000099"/>
              </a:solidFill>
            </a:endParaRPr>
          </a:p>
        </p:txBody>
      </p:sp>
      <p:sp>
        <p:nvSpPr>
          <p:cNvPr id="14" name="TextBox 13"/>
          <p:cNvSpPr txBox="1"/>
          <p:nvPr/>
        </p:nvSpPr>
        <p:spPr>
          <a:xfrm>
            <a:off x="6875048" y="2540159"/>
            <a:ext cx="1229711" cy="400110"/>
          </a:xfrm>
          <a:prstGeom prst="rect">
            <a:avLst/>
          </a:prstGeom>
          <a:noFill/>
        </p:spPr>
        <p:txBody>
          <a:bodyPr wrap="square" rtlCol="0">
            <a:spAutoFit/>
          </a:bodyPr>
          <a:lstStyle/>
          <a:p>
            <a:pPr algn="ctr"/>
            <a:r>
              <a:rPr lang="en-US" sz="2000" b="1" dirty="0" smtClean="0">
                <a:solidFill>
                  <a:srgbClr val="000099"/>
                </a:solidFill>
              </a:rPr>
              <a:t>+25</a:t>
            </a:r>
            <a:endParaRPr lang="en-US" sz="2000" b="1" dirty="0">
              <a:solidFill>
                <a:srgbClr val="000099"/>
              </a:solidFill>
            </a:endParaRPr>
          </a:p>
        </p:txBody>
      </p:sp>
    </p:spTree>
    <p:extLst>
      <p:ext uri="{BB962C8B-B14F-4D97-AF65-F5344CB8AC3E}">
        <p14:creationId xmlns:p14="http://schemas.microsoft.com/office/powerpoint/2010/main" val="1073275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2393237174"/>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632743" y="2471549"/>
            <a:ext cx="1229711" cy="400110"/>
          </a:xfrm>
          <a:prstGeom prst="rect">
            <a:avLst/>
          </a:prstGeom>
          <a:noFill/>
        </p:spPr>
        <p:txBody>
          <a:bodyPr wrap="square" rtlCol="0">
            <a:spAutoFit/>
          </a:bodyPr>
          <a:lstStyle/>
          <a:p>
            <a:pPr algn="ctr"/>
            <a:r>
              <a:rPr lang="en-US" sz="2000" b="1" dirty="0" smtClean="0">
                <a:solidFill>
                  <a:srgbClr val="000099"/>
                </a:solidFill>
              </a:rPr>
              <a:t>+18</a:t>
            </a:r>
          </a:p>
        </p:txBody>
      </p:sp>
      <p:sp>
        <p:nvSpPr>
          <p:cNvPr id="16" name="TextBox 15"/>
          <p:cNvSpPr txBox="1"/>
          <p:nvPr/>
        </p:nvSpPr>
        <p:spPr>
          <a:xfrm>
            <a:off x="6147593" y="2471549"/>
            <a:ext cx="1229711" cy="400110"/>
          </a:xfrm>
          <a:prstGeom prst="rect">
            <a:avLst/>
          </a:prstGeom>
          <a:noFill/>
        </p:spPr>
        <p:txBody>
          <a:bodyPr wrap="square" rtlCol="0">
            <a:spAutoFit/>
          </a:bodyPr>
          <a:lstStyle/>
          <a:p>
            <a:pPr algn="ctr"/>
            <a:r>
              <a:rPr lang="en-US" sz="2000" b="1" dirty="0" smtClean="0">
                <a:solidFill>
                  <a:srgbClr val="000099"/>
                </a:solidFill>
              </a:rPr>
              <a:t>+24</a:t>
            </a:r>
          </a:p>
        </p:txBody>
      </p:sp>
      <p:sp>
        <p:nvSpPr>
          <p:cNvPr id="17" name="Text Placeholder 2"/>
          <p:cNvSpPr>
            <a:spLocks noGrp="1"/>
          </p:cNvSpPr>
          <p:nvPr>
            <p:ph type="body" sz="quarter" idx="11"/>
          </p:nvPr>
        </p:nvSpPr>
        <p:spPr bwMode="auto">
          <a:xfrm>
            <a:off x="1" y="126559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generally speaking, is it the job of your local school district to provide these types </a:t>
            </a:r>
            <a:r>
              <a:rPr lang="en-US" sz="1600" dirty="0" smtClean="0">
                <a:solidFill>
                  <a:schemeClr val="tx1"/>
                </a:solidFill>
              </a:rPr>
              <a:t>of </a:t>
            </a:r>
          </a:p>
          <a:p>
            <a:r>
              <a:rPr lang="en-US" sz="1600" dirty="0" smtClean="0">
                <a:solidFill>
                  <a:schemeClr val="tx1"/>
                </a:solidFill>
              </a:rPr>
              <a:t>support </a:t>
            </a:r>
            <a:r>
              <a:rPr lang="en-US" sz="1600" dirty="0">
                <a:solidFill>
                  <a:schemeClr val="tx1"/>
                </a:solidFill>
              </a:rPr>
              <a:t>services or is that a job better left up to dedicated professionals who are </a:t>
            </a:r>
            <a:endParaRPr lang="en-US" sz="1600" dirty="0" smtClean="0">
              <a:solidFill>
                <a:schemeClr val="tx1"/>
              </a:solidFill>
            </a:endParaRPr>
          </a:p>
          <a:p>
            <a:r>
              <a:rPr lang="en-US" sz="1600" dirty="0" smtClean="0">
                <a:solidFill>
                  <a:schemeClr val="tx1"/>
                </a:solidFill>
              </a:rPr>
              <a:t>brought into the </a:t>
            </a:r>
            <a:r>
              <a:rPr lang="en-US" sz="1600" dirty="0">
                <a:solidFill>
                  <a:schemeClr val="tx1"/>
                </a:solidFill>
              </a:rPr>
              <a:t>school from the community?</a:t>
            </a:r>
            <a:endParaRPr sz="1600" dirty="0">
              <a:solidFill>
                <a:schemeClr val="tx1"/>
              </a:solidFill>
            </a:endParaRPr>
          </a:p>
        </p:txBody>
      </p:sp>
      <p:sp>
        <p:nvSpPr>
          <p:cNvPr id="20" name="Text Placeholder 1"/>
          <p:cNvSpPr>
            <a:spLocks noGrp="1"/>
          </p:cNvSpPr>
          <p:nvPr>
            <p:ph type="body" sz="quarter" idx="10"/>
          </p:nvPr>
        </p:nvSpPr>
        <p:spPr bwMode="auto">
          <a:xfrm>
            <a:off x="-101600" y="304800"/>
            <a:ext cx="93345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Both union and non-union members would </a:t>
            </a:r>
          </a:p>
          <a:p>
            <a:pPr eaLnBrk="1" hangingPunct="1">
              <a:spcBef>
                <a:spcPct val="0"/>
              </a:spcBef>
            </a:pPr>
            <a:r>
              <a:rPr lang="en-US" dirty="0" smtClean="0"/>
              <a:t>rather have dedicated professionals.</a:t>
            </a:r>
            <a:endParaRPr dirty="0"/>
          </a:p>
        </p:txBody>
      </p:sp>
      <p:sp>
        <p:nvSpPr>
          <p:cNvPr id="21" name="Text Placeholder 2"/>
          <p:cNvSpPr>
            <a:spLocks noGrp="1"/>
          </p:cNvSpPr>
          <p:nvPr>
            <p:ph type="body" sz="quarter" idx="11"/>
          </p:nvPr>
        </p:nvSpPr>
        <p:spPr bwMode="auto">
          <a:xfrm>
            <a:off x="-101600" y="2152134"/>
            <a:ext cx="9348469"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Teachers' Union</a:t>
            </a:r>
            <a:endParaRPr dirty="0">
              <a:solidFill>
                <a:schemeClr val="tx1"/>
              </a:solidFill>
            </a:endParaRPr>
          </a:p>
        </p:txBody>
      </p:sp>
      <p:sp>
        <p:nvSpPr>
          <p:cNvPr id="22" name="Text Placeholder 2"/>
          <p:cNvSpPr txBox="1">
            <a:spLocks/>
          </p:cNvSpPr>
          <p:nvPr/>
        </p:nvSpPr>
        <p:spPr>
          <a:xfrm>
            <a:off x="730408" y="5192508"/>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23" name="Text Placeholder 2"/>
          <p:cNvSpPr txBox="1">
            <a:spLocks/>
          </p:cNvSpPr>
          <p:nvPr/>
        </p:nvSpPr>
        <p:spPr>
          <a:xfrm>
            <a:off x="244017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24" name="Text Placeholder 2"/>
          <p:cNvSpPr txBox="1">
            <a:spLocks/>
          </p:cNvSpPr>
          <p:nvPr/>
        </p:nvSpPr>
        <p:spPr>
          <a:xfrm>
            <a:off x="5214778" y="5192508"/>
            <a:ext cx="1429862"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Local School District</a:t>
            </a:r>
            <a:endParaRPr lang="en-US" sz="1400" b="1" kern="0" dirty="0">
              <a:solidFill>
                <a:schemeClr val="bg1"/>
              </a:solidFill>
              <a:cs typeface="Times New Roman" pitchFamily="18" charset="0"/>
            </a:endParaRPr>
          </a:p>
        </p:txBody>
      </p:sp>
      <p:sp>
        <p:nvSpPr>
          <p:cNvPr id="25" name="Text Placeholder 2"/>
          <p:cNvSpPr txBox="1">
            <a:spLocks/>
          </p:cNvSpPr>
          <p:nvPr/>
        </p:nvSpPr>
        <p:spPr>
          <a:xfrm>
            <a:off x="692454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Tree>
    <p:extLst>
      <p:ext uri="{BB962C8B-B14F-4D97-AF65-F5344CB8AC3E}">
        <p14:creationId xmlns:p14="http://schemas.microsoft.com/office/powerpoint/2010/main" val="1510569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481366840"/>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98568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as a teacher, do you believe it would be more effective to have these types of support</a:t>
            </a:r>
          </a:p>
          <a:p>
            <a:r>
              <a:rPr lang="en-US" sz="1600" dirty="0">
                <a:solidFill>
                  <a:schemeClr val="tx1"/>
                </a:solidFill>
              </a:rPr>
              <a:t>services for students come from existing school resources and staff OR from dedicated</a:t>
            </a:r>
          </a:p>
          <a:p>
            <a:r>
              <a:rPr lang="en-US" sz="1600" dirty="0">
                <a:solidFill>
                  <a:schemeClr val="tx1"/>
                </a:solidFill>
              </a:rPr>
              <a:t>professionals who are brought into the school from the community?</a:t>
            </a:r>
            <a:endParaRPr sz="1600" dirty="0">
              <a:solidFill>
                <a:schemeClr val="tx1"/>
              </a:solidFill>
            </a:endParaRPr>
          </a:p>
        </p:txBody>
      </p:sp>
      <p:sp>
        <p:nvSpPr>
          <p:cNvPr id="36" name="Text Placeholder 2"/>
          <p:cNvSpPr txBox="1">
            <a:spLocks/>
          </p:cNvSpPr>
          <p:nvPr/>
        </p:nvSpPr>
        <p:spPr>
          <a:xfrm>
            <a:off x="971550" y="5396820"/>
            <a:ext cx="36004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Existing Resources and Staff</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4543425" y="5130120"/>
            <a:ext cx="3600450" cy="584775"/>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Professionals From</a:t>
            </a:r>
          </a:p>
          <a:p>
            <a:pPr algn="ctr">
              <a:spcBef>
                <a:spcPts val="0"/>
              </a:spcBef>
              <a:defRPr/>
            </a:pPr>
            <a:r>
              <a:rPr lang="en-US" sz="1600" b="1" kern="0" dirty="0" smtClean="0">
                <a:solidFill>
                  <a:schemeClr val="bg1"/>
                </a:solidFill>
                <a:cs typeface="Times New Roman" pitchFamily="18" charset="0"/>
              </a:rPr>
              <a:t>Community</a:t>
            </a:r>
            <a:endParaRPr lang="en-US" sz="16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1766637"/>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And, a significant majority of teachers indicate it would be more effective to have this support come from dedicated professionals rather than from existing school resources.</a:t>
            </a:r>
            <a:endParaRPr dirty="0"/>
          </a:p>
        </p:txBody>
      </p:sp>
      <p:sp>
        <p:nvSpPr>
          <p:cNvPr id="23" name="TextBox 22"/>
          <p:cNvSpPr txBox="1"/>
          <p:nvPr/>
        </p:nvSpPr>
        <p:spPr>
          <a:xfrm>
            <a:off x="3896518" y="2763014"/>
            <a:ext cx="1229711" cy="400110"/>
          </a:xfrm>
          <a:prstGeom prst="rect">
            <a:avLst/>
          </a:prstGeom>
          <a:noFill/>
        </p:spPr>
        <p:txBody>
          <a:bodyPr wrap="square" rtlCol="0">
            <a:spAutoFit/>
          </a:bodyPr>
          <a:lstStyle/>
          <a:p>
            <a:pPr algn="ctr"/>
            <a:r>
              <a:rPr lang="en-US" sz="2000" b="1" dirty="0" smtClean="0">
                <a:solidFill>
                  <a:srgbClr val="000099"/>
                </a:solidFill>
              </a:rPr>
              <a:t>+36</a:t>
            </a:r>
          </a:p>
        </p:txBody>
      </p:sp>
    </p:spTree>
    <p:extLst>
      <p:ext uri="{BB962C8B-B14F-4D97-AF65-F5344CB8AC3E}">
        <p14:creationId xmlns:p14="http://schemas.microsoft.com/office/powerpoint/2010/main" val="3132066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403842870"/>
              </p:ext>
            </p:extLst>
          </p:nvPr>
        </p:nvGraphicFramePr>
        <p:xfrm>
          <a:off x="-60325" y="-1047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55642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as a teacher, do you believe it would be more effective to have these types of support</a:t>
            </a:r>
          </a:p>
          <a:p>
            <a:r>
              <a:rPr lang="en-US" sz="1600" dirty="0">
                <a:solidFill>
                  <a:schemeClr val="tx1"/>
                </a:solidFill>
              </a:rPr>
              <a:t>services for students come from existing school resources and staff OR from dedicated</a:t>
            </a:r>
          </a:p>
          <a:p>
            <a:r>
              <a:rPr lang="en-US" sz="1600" dirty="0">
                <a:solidFill>
                  <a:schemeClr val="tx1"/>
                </a:solidFill>
              </a:rPr>
              <a:t>professionals who are brought into the school from the community?</a:t>
            </a:r>
          </a:p>
        </p:txBody>
      </p:sp>
      <p:sp>
        <p:nvSpPr>
          <p:cNvPr id="36" name="Text Placeholder 2"/>
          <p:cNvSpPr txBox="1">
            <a:spLocks/>
          </p:cNvSpPr>
          <p:nvPr/>
        </p:nvSpPr>
        <p:spPr>
          <a:xfrm>
            <a:off x="2539" y="5252040"/>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18" name="Text Placeholder 2"/>
          <p:cNvSpPr txBox="1">
            <a:spLocks/>
          </p:cNvSpPr>
          <p:nvPr/>
        </p:nvSpPr>
        <p:spPr>
          <a:xfrm>
            <a:off x="553895" y="5236503"/>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Older teachers and more experienced are more likely to say it’d be more efficient to have dedicated professionals over existing school resources.</a:t>
            </a:r>
            <a:endParaRPr dirty="0"/>
          </a:p>
        </p:txBody>
      </p:sp>
      <p:sp>
        <p:nvSpPr>
          <p:cNvPr id="23" name="TextBox 22"/>
          <p:cNvSpPr txBox="1"/>
          <p:nvPr/>
        </p:nvSpPr>
        <p:spPr>
          <a:xfrm>
            <a:off x="0" y="2634744"/>
            <a:ext cx="1229711" cy="400110"/>
          </a:xfrm>
          <a:prstGeom prst="rect">
            <a:avLst/>
          </a:prstGeom>
          <a:noFill/>
        </p:spPr>
        <p:txBody>
          <a:bodyPr wrap="square" rtlCol="0">
            <a:spAutoFit/>
          </a:bodyPr>
          <a:lstStyle/>
          <a:p>
            <a:pPr algn="ctr"/>
            <a:r>
              <a:rPr lang="en-US" sz="2000" b="1" dirty="0" smtClean="0">
                <a:solidFill>
                  <a:srgbClr val="000099"/>
                </a:solidFill>
              </a:rPr>
              <a:t>+11</a:t>
            </a:r>
            <a:endParaRPr lang="en-US" sz="2000" b="1" dirty="0">
              <a:solidFill>
                <a:srgbClr val="000099"/>
              </a:solidFill>
            </a:endParaRPr>
          </a:p>
        </p:txBody>
      </p:sp>
      <p:cxnSp>
        <p:nvCxnSpPr>
          <p:cNvPr id="8" name="Straight Connector 7"/>
          <p:cNvCxnSpPr/>
          <p:nvPr/>
        </p:nvCxnSpPr>
        <p:spPr>
          <a:xfrm flipH="1">
            <a:off x="4562475" y="2438400"/>
            <a:ext cx="9525" cy="3724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1"/>
          </p:nvPr>
        </p:nvSpPr>
        <p:spPr bwMode="auto">
          <a:xfrm>
            <a:off x="-101599" y="2346444"/>
            <a:ext cx="4673600"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Age</a:t>
            </a:r>
            <a:endParaRPr dirty="0">
              <a:solidFill>
                <a:schemeClr val="tx1"/>
              </a:solidFill>
            </a:endParaRPr>
          </a:p>
        </p:txBody>
      </p:sp>
      <p:sp>
        <p:nvSpPr>
          <p:cNvPr id="11" name="Text Placeholder 2"/>
          <p:cNvSpPr>
            <a:spLocks noGrp="1"/>
          </p:cNvSpPr>
          <p:nvPr>
            <p:ph type="body" sz="quarter" idx="11"/>
          </p:nvPr>
        </p:nvSpPr>
        <p:spPr bwMode="auto">
          <a:xfrm>
            <a:off x="4572001" y="2346444"/>
            <a:ext cx="4670424"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Time in Education</a:t>
            </a:r>
            <a:endParaRPr dirty="0">
              <a:solidFill>
                <a:schemeClr val="tx1"/>
              </a:solidFill>
            </a:endParaRPr>
          </a:p>
        </p:txBody>
      </p:sp>
      <p:sp>
        <p:nvSpPr>
          <p:cNvPr id="29" name="TextBox 28"/>
          <p:cNvSpPr txBox="1"/>
          <p:nvPr/>
        </p:nvSpPr>
        <p:spPr>
          <a:xfrm>
            <a:off x="1090821" y="2634744"/>
            <a:ext cx="1229711" cy="400110"/>
          </a:xfrm>
          <a:prstGeom prst="rect">
            <a:avLst/>
          </a:prstGeom>
          <a:noFill/>
        </p:spPr>
        <p:txBody>
          <a:bodyPr wrap="square" rtlCol="0">
            <a:spAutoFit/>
          </a:bodyPr>
          <a:lstStyle/>
          <a:p>
            <a:pPr algn="ctr"/>
            <a:r>
              <a:rPr lang="en-US" sz="2000" b="1" dirty="0" smtClean="0">
                <a:solidFill>
                  <a:srgbClr val="000099"/>
                </a:solidFill>
              </a:rPr>
              <a:t>+41</a:t>
            </a:r>
          </a:p>
        </p:txBody>
      </p:sp>
      <p:sp>
        <p:nvSpPr>
          <p:cNvPr id="31" name="TextBox 30"/>
          <p:cNvSpPr txBox="1"/>
          <p:nvPr/>
        </p:nvSpPr>
        <p:spPr>
          <a:xfrm>
            <a:off x="2182825" y="2634744"/>
            <a:ext cx="1229711" cy="400110"/>
          </a:xfrm>
          <a:prstGeom prst="rect">
            <a:avLst/>
          </a:prstGeom>
          <a:noFill/>
        </p:spPr>
        <p:txBody>
          <a:bodyPr wrap="square" rtlCol="0">
            <a:spAutoFit/>
          </a:bodyPr>
          <a:lstStyle/>
          <a:p>
            <a:pPr algn="ctr"/>
            <a:r>
              <a:rPr lang="en-US" sz="2000" b="1" dirty="0" smtClean="0">
                <a:solidFill>
                  <a:srgbClr val="000099"/>
                </a:solidFill>
              </a:rPr>
              <a:t>+39</a:t>
            </a:r>
          </a:p>
        </p:txBody>
      </p:sp>
      <p:sp>
        <p:nvSpPr>
          <p:cNvPr id="32" name="TextBox 31"/>
          <p:cNvSpPr txBox="1"/>
          <p:nvPr/>
        </p:nvSpPr>
        <p:spPr>
          <a:xfrm>
            <a:off x="3323063" y="2634744"/>
            <a:ext cx="1229711" cy="400110"/>
          </a:xfrm>
          <a:prstGeom prst="rect">
            <a:avLst/>
          </a:prstGeom>
          <a:noFill/>
        </p:spPr>
        <p:txBody>
          <a:bodyPr wrap="square" rtlCol="0">
            <a:spAutoFit/>
          </a:bodyPr>
          <a:lstStyle/>
          <a:p>
            <a:pPr algn="ctr"/>
            <a:r>
              <a:rPr lang="en-US" sz="2000" b="1" dirty="0" smtClean="0">
                <a:solidFill>
                  <a:srgbClr val="000099"/>
                </a:solidFill>
              </a:rPr>
              <a:t>+55</a:t>
            </a:r>
          </a:p>
        </p:txBody>
      </p:sp>
      <p:sp>
        <p:nvSpPr>
          <p:cNvPr id="33" name="TextBox 32"/>
          <p:cNvSpPr txBox="1"/>
          <p:nvPr/>
        </p:nvSpPr>
        <p:spPr>
          <a:xfrm>
            <a:off x="4482465" y="2634744"/>
            <a:ext cx="1229711" cy="400110"/>
          </a:xfrm>
          <a:prstGeom prst="rect">
            <a:avLst/>
          </a:prstGeom>
          <a:noFill/>
        </p:spPr>
        <p:txBody>
          <a:bodyPr wrap="square" rtlCol="0">
            <a:spAutoFit/>
          </a:bodyPr>
          <a:lstStyle/>
          <a:p>
            <a:pPr algn="ctr"/>
            <a:r>
              <a:rPr lang="en-US" sz="2000" b="1" dirty="0" smtClean="0">
                <a:solidFill>
                  <a:srgbClr val="000099"/>
                </a:solidFill>
              </a:rPr>
              <a:t>+8</a:t>
            </a:r>
          </a:p>
        </p:txBody>
      </p:sp>
      <p:sp>
        <p:nvSpPr>
          <p:cNvPr id="34" name="TextBox 33"/>
          <p:cNvSpPr txBox="1"/>
          <p:nvPr/>
        </p:nvSpPr>
        <p:spPr>
          <a:xfrm>
            <a:off x="5495708" y="2634744"/>
            <a:ext cx="1229711" cy="400110"/>
          </a:xfrm>
          <a:prstGeom prst="rect">
            <a:avLst/>
          </a:prstGeom>
          <a:noFill/>
        </p:spPr>
        <p:txBody>
          <a:bodyPr wrap="square" rtlCol="0">
            <a:spAutoFit/>
          </a:bodyPr>
          <a:lstStyle/>
          <a:p>
            <a:pPr algn="ctr"/>
            <a:r>
              <a:rPr lang="en-US" sz="2000" b="1" dirty="0" smtClean="0">
                <a:solidFill>
                  <a:srgbClr val="000099"/>
                </a:solidFill>
              </a:rPr>
              <a:t>+30</a:t>
            </a:r>
          </a:p>
        </p:txBody>
      </p:sp>
      <p:sp>
        <p:nvSpPr>
          <p:cNvPr id="37" name="TextBox 36"/>
          <p:cNvSpPr txBox="1"/>
          <p:nvPr/>
        </p:nvSpPr>
        <p:spPr>
          <a:xfrm>
            <a:off x="6665728" y="2634744"/>
            <a:ext cx="1229711" cy="400110"/>
          </a:xfrm>
          <a:prstGeom prst="rect">
            <a:avLst/>
          </a:prstGeom>
          <a:noFill/>
        </p:spPr>
        <p:txBody>
          <a:bodyPr wrap="square" rtlCol="0">
            <a:spAutoFit/>
          </a:bodyPr>
          <a:lstStyle/>
          <a:p>
            <a:pPr algn="ctr"/>
            <a:r>
              <a:rPr lang="en-US" sz="2000" b="1" dirty="0" smtClean="0">
                <a:solidFill>
                  <a:srgbClr val="000099"/>
                </a:solidFill>
              </a:rPr>
              <a:t>+46</a:t>
            </a:r>
          </a:p>
        </p:txBody>
      </p:sp>
      <p:sp>
        <p:nvSpPr>
          <p:cNvPr id="38" name="TextBox 37"/>
          <p:cNvSpPr txBox="1"/>
          <p:nvPr/>
        </p:nvSpPr>
        <p:spPr>
          <a:xfrm>
            <a:off x="7785301" y="2634744"/>
            <a:ext cx="1229711" cy="400110"/>
          </a:xfrm>
          <a:prstGeom prst="rect">
            <a:avLst/>
          </a:prstGeom>
          <a:noFill/>
        </p:spPr>
        <p:txBody>
          <a:bodyPr wrap="square" rtlCol="0">
            <a:spAutoFit/>
          </a:bodyPr>
          <a:lstStyle/>
          <a:p>
            <a:pPr algn="ctr"/>
            <a:r>
              <a:rPr lang="en-US" sz="2000" b="1" dirty="0" smtClean="0">
                <a:solidFill>
                  <a:srgbClr val="000099"/>
                </a:solidFill>
              </a:rPr>
              <a:t>+46</a:t>
            </a:r>
          </a:p>
        </p:txBody>
      </p:sp>
      <p:sp>
        <p:nvSpPr>
          <p:cNvPr id="39" name="Text Placeholder 2"/>
          <p:cNvSpPr txBox="1">
            <a:spLocks/>
          </p:cNvSpPr>
          <p:nvPr/>
        </p:nvSpPr>
        <p:spPr>
          <a:xfrm>
            <a:off x="1143242" y="5267577"/>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40" name="Text Placeholder 2"/>
          <p:cNvSpPr txBox="1">
            <a:spLocks/>
          </p:cNvSpPr>
          <p:nvPr/>
        </p:nvSpPr>
        <p:spPr>
          <a:xfrm>
            <a:off x="1694598" y="5252040"/>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
        <p:nvSpPr>
          <p:cNvPr id="41" name="Text Placeholder 2"/>
          <p:cNvSpPr txBox="1">
            <a:spLocks/>
          </p:cNvSpPr>
          <p:nvPr/>
        </p:nvSpPr>
        <p:spPr>
          <a:xfrm>
            <a:off x="2266625" y="5252040"/>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42" name="Text Placeholder 2"/>
          <p:cNvSpPr txBox="1">
            <a:spLocks/>
          </p:cNvSpPr>
          <p:nvPr/>
        </p:nvSpPr>
        <p:spPr>
          <a:xfrm>
            <a:off x="2817981" y="5236503"/>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
        <p:nvSpPr>
          <p:cNvPr id="43" name="Text Placeholder 2"/>
          <p:cNvSpPr txBox="1">
            <a:spLocks/>
          </p:cNvSpPr>
          <p:nvPr/>
        </p:nvSpPr>
        <p:spPr>
          <a:xfrm>
            <a:off x="3387359" y="5252040"/>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44" name="Text Placeholder 2"/>
          <p:cNvSpPr txBox="1">
            <a:spLocks/>
          </p:cNvSpPr>
          <p:nvPr/>
        </p:nvSpPr>
        <p:spPr>
          <a:xfrm>
            <a:off x="3938715" y="5236503"/>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
        <p:nvSpPr>
          <p:cNvPr id="45" name="Text Placeholder 2"/>
          <p:cNvSpPr txBox="1">
            <a:spLocks/>
          </p:cNvSpPr>
          <p:nvPr/>
        </p:nvSpPr>
        <p:spPr>
          <a:xfrm>
            <a:off x="4506311" y="5267576"/>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46" name="Text Placeholder 2"/>
          <p:cNvSpPr txBox="1">
            <a:spLocks/>
          </p:cNvSpPr>
          <p:nvPr/>
        </p:nvSpPr>
        <p:spPr>
          <a:xfrm>
            <a:off x="5057667" y="5252039"/>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
        <p:nvSpPr>
          <p:cNvPr id="47" name="Text Placeholder 2"/>
          <p:cNvSpPr txBox="1">
            <a:spLocks/>
          </p:cNvSpPr>
          <p:nvPr/>
        </p:nvSpPr>
        <p:spPr>
          <a:xfrm>
            <a:off x="5633504" y="5283112"/>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48" name="Text Placeholder 2"/>
          <p:cNvSpPr txBox="1">
            <a:spLocks/>
          </p:cNvSpPr>
          <p:nvPr/>
        </p:nvSpPr>
        <p:spPr>
          <a:xfrm>
            <a:off x="6184860" y="5267575"/>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
        <p:nvSpPr>
          <p:cNvPr id="49" name="Text Placeholder 2"/>
          <p:cNvSpPr txBox="1">
            <a:spLocks/>
          </p:cNvSpPr>
          <p:nvPr/>
        </p:nvSpPr>
        <p:spPr>
          <a:xfrm>
            <a:off x="6740657" y="5275789"/>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50" name="Text Placeholder 2"/>
          <p:cNvSpPr txBox="1">
            <a:spLocks/>
          </p:cNvSpPr>
          <p:nvPr/>
        </p:nvSpPr>
        <p:spPr>
          <a:xfrm>
            <a:off x="7292013" y="5260252"/>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
        <p:nvSpPr>
          <p:cNvPr id="51" name="Text Placeholder 2"/>
          <p:cNvSpPr txBox="1">
            <a:spLocks/>
          </p:cNvSpPr>
          <p:nvPr/>
        </p:nvSpPr>
        <p:spPr>
          <a:xfrm>
            <a:off x="7881712" y="5267575"/>
            <a:ext cx="824494"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Existing</a:t>
            </a:r>
            <a:r>
              <a:rPr lang="en-US" sz="900" b="1" kern="0" dirty="0">
                <a:solidFill>
                  <a:schemeClr val="bg1"/>
                </a:solidFill>
                <a:cs typeface="Times New Roman" pitchFamily="18" charset="0"/>
              </a:rPr>
              <a:t> </a:t>
            </a:r>
            <a:r>
              <a:rPr lang="en-US" sz="900" b="1" kern="0" dirty="0" smtClean="0">
                <a:solidFill>
                  <a:schemeClr val="bg1"/>
                </a:solidFill>
                <a:cs typeface="Times New Roman" pitchFamily="18" charset="0"/>
              </a:rPr>
              <a:t>Resource </a:t>
            </a:r>
          </a:p>
          <a:p>
            <a:pPr algn="ctr">
              <a:spcBef>
                <a:spcPts val="0"/>
              </a:spcBef>
              <a:defRPr/>
            </a:pPr>
            <a:r>
              <a:rPr lang="en-US" sz="900" b="1" kern="0" dirty="0" smtClean="0">
                <a:solidFill>
                  <a:schemeClr val="bg1"/>
                </a:solidFill>
                <a:cs typeface="Times New Roman" pitchFamily="18" charset="0"/>
              </a:rPr>
              <a:t>&amp; Staff</a:t>
            </a:r>
          </a:p>
        </p:txBody>
      </p:sp>
      <p:sp>
        <p:nvSpPr>
          <p:cNvPr id="52" name="Text Placeholder 2"/>
          <p:cNvSpPr txBox="1">
            <a:spLocks/>
          </p:cNvSpPr>
          <p:nvPr/>
        </p:nvSpPr>
        <p:spPr>
          <a:xfrm>
            <a:off x="8433068" y="5252038"/>
            <a:ext cx="614856" cy="507831"/>
          </a:xfrm>
          <a:prstGeom prst="rect">
            <a:avLst/>
          </a:prstGeom>
        </p:spPr>
        <p:txBody>
          <a:bodyPr wrap="square">
            <a:spAutoFit/>
          </a:bodyPr>
          <a:lstStyle/>
          <a:p>
            <a:pPr algn="ctr">
              <a:spcBef>
                <a:spcPts val="0"/>
              </a:spcBef>
              <a:defRPr/>
            </a:pPr>
            <a:r>
              <a:rPr lang="en-US" sz="900" b="1" kern="0" dirty="0" smtClean="0">
                <a:solidFill>
                  <a:schemeClr val="bg1"/>
                </a:solidFill>
                <a:cs typeface="Times New Roman" pitchFamily="18" charset="0"/>
              </a:rPr>
              <a:t>Prof From</a:t>
            </a:r>
          </a:p>
          <a:p>
            <a:pPr algn="ctr">
              <a:spcBef>
                <a:spcPts val="0"/>
              </a:spcBef>
              <a:defRPr/>
            </a:pPr>
            <a:r>
              <a:rPr lang="en-US" sz="900" b="1" kern="0" dirty="0" err="1" smtClean="0">
                <a:solidFill>
                  <a:schemeClr val="bg1"/>
                </a:solidFill>
                <a:cs typeface="Times New Roman" pitchFamily="18" charset="0"/>
              </a:rPr>
              <a:t>Comm</a:t>
            </a:r>
            <a:endParaRPr lang="en-US" sz="900" b="1" kern="0" dirty="0">
              <a:solidFill>
                <a:schemeClr val="bg1"/>
              </a:solidFill>
              <a:cs typeface="Times New Roman" pitchFamily="18" charset="0"/>
            </a:endParaRPr>
          </a:p>
        </p:txBody>
      </p:sp>
    </p:spTree>
    <p:extLst>
      <p:ext uri="{BB962C8B-B14F-4D97-AF65-F5344CB8AC3E}">
        <p14:creationId xmlns:p14="http://schemas.microsoft.com/office/powerpoint/2010/main" val="4229350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738875134"/>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8845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as a teacher, do you believe it would be more effective to have these types of support</a:t>
            </a:r>
          </a:p>
          <a:p>
            <a:r>
              <a:rPr lang="en-US" sz="1600" dirty="0">
                <a:solidFill>
                  <a:schemeClr val="tx1"/>
                </a:solidFill>
              </a:rPr>
              <a:t>services for students come from existing school resources and staff OR from dedicated</a:t>
            </a:r>
          </a:p>
          <a:p>
            <a:r>
              <a:rPr lang="en-US" sz="1600" dirty="0">
                <a:solidFill>
                  <a:schemeClr val="tx1"/>
                </a:solidFill>
              </a:rPr>
              <a:t>professionals who are brought into the school from the community?</a:t>
            </a:r>
          </a:p>
        </p:txBody>
      </p:sp>
      <p:sp>
        <p:nvSpPr>
          <p:cNvPr id="36" name="Text Placeholder 2"/>
          <p:cNvSpPr txBox="1">
            <a:spLocks/>
          </p:cNvSpPr>
          <p:nvPr/>
        </p:nvSpPr>
        <p:spPr>
          <a:xfrm>
            <a:off x="273208" y="4997152"/>
            <a:ext cx="1429862"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Existing</a:t>
            </a:r>
          </a:p>
          <a:p>
            <a:pPr algn="ctr">
              <a:spcBef>
                <a:spcPts val="0"/>
              </a:spcBef>
              <a:defRPr/>
            </a:pPr>
            <a:r>
              <a:rPr lang="en-US" sz="1400" b="1" kern="0" dirty="0" smtClean="0">
                <a:solidFill>
                  <a:schemeClr val="bg1"/>
                </a:solidFill>
                <a:cs typeface="Times New Roman" pitchFamily="18" charset="0"/>
              </a:rPr>
              <a:t>Resources</a:t>
            </a:r>
          </a:p>
          <a:p>
            <a:pPr algn="ctr">
              <a:spcBef>
                <a:spcPts val="0"/>
              </a:spcBef>
              <a:defRPr/>
            </a:pPr>
            <a:r>
              <a:rPr lang="en-US" sz="1400" b="1" kern="0" dirty="0" smtClean="0">
                <a:solidFill>
                  <a:schemeClr val="bg1"/>
                </a:solidFill>
                <a:cs typeface="Times New Roman" pitchFamily="18" charset="0"/>
              </a:rPr>
              <a:t>&amp; Staff</a:t>
            </a:r>
            <a:endParaRPr lang="en-US" sz="1400" b="1" kern="0" dirty="0">
              <a:solidFill>
                <a:schemeClr val="bg1"/>
              </a:solidFill>
              <a:cs typeface="Times New Roman" pitchFamily="18" charset="0"/>
            </a:endParaRPr>
          </a:p>
        </p:txBody>
      </p:sp>
      <p:sp>
        <p:nvSpPr>
          <p:cNvPr id="18" name="Text Placeholder 2"/>
          <p:cNvSpPr txBox="1">
            <a:spLocks/>
          </p:cNvSpPr>
          <p:nvPr/>
        </p:nvSpPr>
        <p:spPr>
          <a:xfrm>
            <a:off x="141147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Teachers across ethnicity are in the dedicated professional camp.</a:t>
            </a:r>
            <a:endParaRPr dirty="0"/>
          </a:p>
        </p:txBody>
      </p:sp>
      <p:sp>
        <p:nvSpPr>
          <p:cNvPr id="23" name="TextBox 22"/>
          <p:cNvSpPr txBox="1"/>
          <p:nvPr/>
        </p:nvSpPr>
        <p:spPr>
          <a:xfrm>
            <a:off x="796623" y="2540159"/>
            <a:ext cx="1229711" cy="400110"/>
          </a:xfrm>
          <a:prstGeom prst="rect">
            <a:avLst/>
          </a:prstGeom>
          <a:noFill/>
        </p:spPr>
        <p:txBody>
          <a:bodyPr wrap="square" rtlCol="0">
            <a:spAutoFit/>
          </a:bodyPr>
          <a:lstStyle/>
          <a:p>
            <a:pPr algn="ctr"/>
            <a:r>
              <a:rPr lang="en-US" sz="2000" b="1" dirty="0" smtClean="0">
                <a:solidFill>
                  <a:srgbClr val="000099"/>
                </a:solidFill>
              </a:rPr>
              <a:t>+39</a:t>
            </a:r>
          </a:p>
        </p:txBody>
      </p:sp>
      <p:sp>
        <p:nvSpPr>
          <p:cNvPr id="9" name="Text Placeholder 2"/>
          <p:cNvSpPr txBox="1">
            <a:spLocks/>
          </p:cNvSpPr>
          <p:nvPr/>
        </p:nvSpPr>
        <p:spPr>
          <a:xfrm>
            <a:off x="4397073"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1" name="Text Placeholder 2"/>
          <p:cNvSpPr txBox="1">
            <a:spLocks/>
          </p:cNvSpPr>
          <p:nvPr/>
        </p:nvSpPr>
        <p:spPr>
          <a:xfrm>
            <a:off x="7393179"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2" name="Text Placeholder 2"/>
          <p:cNvSpPr>
            <a:spLocks noGrp="1"/>
          </p:cNvSpPr>
          <p:nvPr>
            <p:ph type="body" sz="quarter" idx="11"/>
          </p:nvPr>
        </p:nvSpPr>
        <p:spPr bwMode="auto">
          <a:xfrm>
            <a:off x="-101600" y="2152134"/>
            <a:ext cx="9348469"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Ethnicity</a:t>
            </a:r>
            <a:endParaRPr dirty="0">
              <a:solidFill>
                <a:schemeClr val="tx1"/>
              </a:solidFill>
            </a:endParaRPr>
          </a:p>
        </p:txBody>
      </p:sp>
      <p:sp>
        <p:nvSpPr>
          <p:cNvPr id="13" name="TextBox 12"/>
          <p:cNvSpPr txBox="1"/>
          <p:nvPr/>
        </p:nvSpPr>
        <p:spPr>
          <a:xfrm>
            <a:off x="3936092" y="2540159"/>
            <a:ext cx="1229711" cy="400110"/>
          </a:xfrm>
          <a:prstGeom prst="rect">
            <a:avLst/>
          </a:prstGeom>
          <a:noFill/>
        </p:spPr>
        <p:txBody>
          <a:bodyPr wrap="square" rtlCol="0">
            <a:spAutoFit/>
          </a:bodyPr>
          <a:lstStyle/>
          <a:p>
            <a:pPr algn="ctr"/>
            <a:r>
              <a:rPr lang="en-US" sz="2000" b="1" dirty="0" smtClean="0">
                <a:solidFill>
                  <a:srgbClr val="000099"/>
                </a:solidFill>
              </a:rPr>
              <a:t>+20</a:t>
            </a:r>
            <a:endParaRPr lang="en-US" sz="2000" b="1" dirty="0">
              <a:solidFill>
                <a:srgbClr val="000099"/>
              </a:solidFill>
            </a:endParaRPr>
          </a:p>
        </p:txBody>
      </p:sp>
      <p:sp>
        <p:nvSpPr>
          <p:cNvPr id="14" name="TextBox 13"/>
          <p:cNvSpPr txBox="1"/>
          <p:nvPr/>
        </p:nvSpPr>
        <p:spPr>
          <a:xfrm>
            <a:off x="6875048" y="2540159"/>
            <a:ext cx="1229711" cy="400110"/>
          </a:xfrm>
          <a:prstGeom prst="rect">
            <a:avLst/>
          </a:prstGeom>
          <a:noFill/>
        </p:spPr>
        <p:txBody>
          <a:bodyPr wrap="square" rtlCol="0">
            <a:spAutoFit/>
          </a:bodyPr>
          <a:lstStyle/>
          <a:p>
            <a:pPr algn="ctr"/>
            <a:r>
              <a:rPr lang="en-US" sz="2000" b="1" dirty="0" smtClean="0">
                <a:solidFill>
                  <a:srgbClr val="000099"/>
                </a:solidFill>
              </a:rPr>
              <a:t>+9</a:t>
            </a:r>
          </a:p>
        </p:txBody>
      </p:sp>
      <p:sp>
        <p:nvSpPr>
          <p:cNvPr id="15" name="Text Placeholder 2"/>
          <p:cNvSpPr txBox="1">
            <a:spLocks/>
          </p:cNvSpPr>
          <p:nvPr/>
        </p:nvSpPr>
        <p:spPr>
          <a:xfrm>
            <a:off x="3255451" y="4986767"/>
            <a:ext cx="1429862"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Existing</a:t>
            </a:r>
          </a:p>
          <a:p>
            <a:pPr algn="ctr">
              <a:spcBef>
                <a:spcPts val="0"/>
              </a:spcBef>
              <a:defRPr/>
            </a:pPr>
            <a:r>
              <a:rPr lang="en-US" sz="1400" b="1" kern="0" dirty="0" smtClean="0">
                <a:solidFill>
                  <a:schemeClr val="bg1"/>
                </a:solidFill>
                <a:cs typeface="Times New Roman" pitchFamily="18" charset="0"/>
              </a:rPr>
              <a:t>Resources</a:t>
            </a:r>
          </a:p>
          <a:p>
            <a:pPr algn="ctr">
              <a:spcBef>
                <a:spcPts val="0"/>
              </a:spcBef>
              <a:defRPr/>
            </a:pPr>
            <a:r>
              <a:rPr lang="en-US" sz="1400" b="1" kern="0" dirty="0" smtClean="0">
                <a:solidFill>
                  <a:schemeClr val="bg1"/>
                </a:solidFill>
                <a:cs typeface="Times New Roman" pitchFamily="18" charset="0"/>
              </a:rPr>
              <a:t>&amp; Staff</a:t>
            </a:r>
            <a:endParaRPr lang="en-US" sz="1400" b="1" kern="0" dirty="0">
              <a:solidFill>
                <a:schemeClr val="bg1"/>
              </a:solidFill>
              <a:cs typeface="Times New Roman" pitchFamily="18" charset="0"/>
            </a:endParaRPr>
          </a:p>
        </p:txBody>
      </p:sp>
      <p:sp>
        <p:nvSpPr>
          <p:cNvPr id="16" name="Text Placeholder 2"/>
          <p:cNvSpPr txBox="1">
            <a:spLocks/>
          </p:cNvSpPr>
          <p:nvPr/>
        </p:nvSpPr>
        <p:spPr>
          <a:xfrm>
            <a:off x="6232048" y="4986767"/>
            <a:ext cx="1429862"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Existing</a:t>
            </a:r>
          </a:p>
          <a:p>
            <a:pPr algn="ctr">
              <a:spcBef>
                <a:spcPts val="0"/>
              </a:spcBef>
              <a:defRPr/>
            </a:pPr>
            <a:r>
              <a:rPr lang="en-US" sz="1400" b="1" kern="0" dirty="0" smtClean="0">
                <a:solidFill>
                  <a:schemeClr val="bg1"/>
                </a:solidFill>
                <a:cs typeface="Times New Roman" pitchFamily="18" charset="0"/>
              </a:rPr>
              <a:t>Resources</a:t>
            </a:r>
          </a:p>
          <a:p>
            <a:pPr algn="ctr">
              <a:spcBef>
                <a:spcPts val="0"/>
              </a:spcBef>
              <a:defRPr/>
            </a:pPr>
            <a:r>
              <a:rPr lang="en-US" sz="1400" b="1" kern="0" dirty="0" smtClean="0">
                <a:solidFill>
                  <a:schemeClr val="bg1"/>
                </a:solidFill>
                <a:cs typeface="Times New Roman" pitchFamily="18" charset="0"/>
              </a:rPr>
              <a:t>&amp; Staff</a:t>
            </a:r>
            <a:endParaRPr lang="en-US" sz="1400" b="1" kern="0" dirty="0">
              <a:solidFill>
                <a:schemeClr val="bg1"/>
              </a:solidFill>
              <a:cs typeface="Times New Roman" pitchFamily="18" charset="0"/>
            </a:endParaRPr>
          </a:p>
        </p:txBody>
      </p:sp>
    </p:spTree>
    <p:extLst>
      <p:ext uri="{BB962C8B-B14F-4D97-AF65-F5344CB8AC3E}">
        <p14:creationId xmlns:p14="http://schemas.microsoft.com/office/powerpoint/2010/main" val="2261490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3711880184"/>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8845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as a teacher, do you believe it would be more effective to have these types of support</a:t>
            </a:r>
          </a:p>
          <a:p>
            <a:r>
              <a:rPr lang="en-US" sz="1600" dirty="0">
                <a:solidFill>
                  <a:schemeClr val="tx1"/>
                </a:solidFill>
              </a:rPr>
              <a:t>services for students come from existing school resources and staff OR from dedicated</a:t>
            </a:r>
          </a:p>
          <a:p>
            <a:r>
              <a:rPr lang="en-US" sz="1600" dirty="0">
                <a:solidFill>
                  <a:schemeClr val="tx1"/>
                </a:solidFill>
              </a:rPr>
              <a:t>professionals who are brought into the school from the community?</a:t>
            </a:r>
          </a:p>
        </p:txBody>
      </p:sp>
      <p:sp>
        <p:nvSpPr>
          <p:cNvPr id="36" name="Text Placeholder 2"/>
          <p:cNvSpPr txBox="1">
            <a:spLocks/>
          </p:cNvSpPr>
          <p:nvPr/>
        </p:nvSpPr>
        <p:spPr>
          <a:xfrm>
            <a:off x="273208" y="4997152"/>
            <a:ext cx="1429862"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Existing</a:t>
            </a:r>
          </a:p>
          <a:p>
            <a:pPr algn="ctr">
              <a:spcBef>
                <a:spcPts val="0"/>
              </a:spcBef>
              <a:defRPr/>
            </a:pPr>
            <a:r>
              <a:rPr lang="en-US" sz="1400" b="1" kern="0" dirty="0" smtClean="0">
                <a:solidFill>
                  <a:schemeClr val="bg1"/>
                </a:solidFill>
                <a:cs typeface="Times New Roman" pitchFamily="18" charset="0"/>
              </a:rPr>
              <a:t>Resources</a:t>
            </a:r>
          </a:p>
          <a:p>
            <a:pPr algn="ctr">
              <a:spcBef>
                <a:spcPts val="0"/>
              </a:spcBef>
              <a:defRPr/>
            </a:pPr>
            <a:r>
              <a:rPr lang="en-US" sz="1400" b="1" kern="0" dirty="0" smtClean="0">
                <a:solidFill>
                  <a:schemeClr val="bg1"/>
                </a:solidFill>
                <a:cs typeface="Times New Roman" pitchFamily="18" charset="0"/>
              </a:rPr>
              <a:t>&amp; Staff</a:t>
            </a:r>
            <a:endParaRPr lang="en-US" sz="1400" b="1" kern="0" dirty="0">
              <a:solidFill>
                <a:schemeClr val="bg1"/>
              </a:solidFill>
              <a:cs typeface="Times New Roman" pitchFamily="18" charset="0"/>
            </a:endParaRPr>
          </a:p>
        </p:txBody>
      </p:sp>
      <p:sp>
        <p:nvSpPr>
          <p:cNvPr id="18" name="Text Placeholder 2"/>
          <p:cNvSpPr txBox="1">
            <a:spLocks/>
          </p:cNvSpPr>
          <p:nvPr/>
        </p:nvSpPr>
        <p:spPr>
          <a:xfrm>
            <a:off x="141147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22" name="Text Placeholder 1"/>
          <p:cNvSpPr>
            <a:spLocks noGrp="1"/>
          </p:cNvSpPr>
          <p:nvPr>
            <p:ph type="body" sz="quarter" idx="10"/>
          </p:nvPr>
        </p:nvSpPr>
        <p:spPr bwMode="auto">
          <a:xfrm>
            <a:off x="-101600" y="304800"/>
            <a:ext cx="93345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Teachers across all school locations believe it would be more effective to have dedicated professionals.</a:t>
            </a:r>
            <a:endParaRPr dirty="0"/>
          </a:p>
        </p:txBody>
      </p:sp>
      <p:sp>
        <p:nvSpPr>
          <p:cNvPr id="23" name="TextBox 22"/>
          <p:cNvSpPr txBox="1"/>
          <p:nvPr/>
        </p:nvSpPr>
        <p:spPr>
          <a:xfrm>
            <a:off x="796623" y="2540159"/>
            <a:ext cx="1229711" cy="400110"/>
          </a:xfrm>
          <a:prstGeom prst="rect">
            <a:avLst/>
          </a:prstGeom>
          <a:noFill/>
        </p:spPr>
        <p:txBody>
          <a:bodyPr wrap="square" rtlCol="0">
            <a:spAutoFit/>
          </a:bodyPr>
          <a:lstStyle/>
          <a:p>
            <a:pPr algn="ctr"/>
            <a:r>
              <a:rPr lang="en-US" sz="2000" b="1" dirty="0" smtClean="0">
                <a:solidFill>
                  <a:srgbClr val="000099"/>
                </a:solidFill>
              </a:rPr>
              <a:t>+21</a:t>
            </a:r>
          </a:p>
        </p:txBody>
      </p:sp>
      <p:sp>
        <p:nvSpPr>
          <p:cNvPr id="9" name="Text Placeholder 2"/>
          <p:cNvSpPr txBox="1">
            <a:spLocks/>
          </p:cNvSpPr>
          <p:nvPr/>
        </p:nvSpPr>
        <p:spPr>
          <a:xfrm>
            <a:off x="4397073"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1" name="Text Placeholder 2"/>
          <p:cNvSpPr txBox="1">
            <a:spLocks/>
          </p:cNvSpPr>
          <p:nvPr/>
        </p:nvSpPr>
        <p:spPr>
          <a:xfrm>
            <a:off x="7393179" y="4993864"/>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12" name="Text Placeholder 2"/>
          <p:cNvSpPr>
            <a:spLocks noGrp="1"/>
          </p:cNvSpPr>
          <p:nvPr>
            <p:ph type="body" sz="quarter" idx="11"/>
          </p:nvPr>
        </p:nvSpPr>
        <p:spPr bwMode="auto">
          <a:xfrm>
            <a:off x="-101600" y="2152134"/>
            <a:ext cx="9348469"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School Setting</a:t>
            </a:r>
            <a:endParaRPr dirty="0">
              <a:solidFill>
                <a:schemeClr val="tx1"/>
              </a:solidFill>
            </a:endParaRPr>
          </a:p>
        </p:txBody>
      </p:sp>
      <p:sp>
        <p:nvSpPr>
          <p:cNvPr id="13" name="TextBox 12"/>
          <p:cNvSpPr txBox="1"/>
          <p:nvPr/>
        </p:nvSpPr>
        <p:spPr>
          <a:xfrm>
            <a:off x="3936092" y="2540159"/>
            <a:ext cx="1229711" cy="400110"/>
          </a:xfrm>
          <a:prstGeom prst="rect">
            <a:avLst/>
          </a:prstGeom>
          <a:noFill/>
        </p:spPr>
        <p:txBody>
          <a:bodyPr wrap="square" rtlCol="0">
            <a:spAutoFit/>
          </a:bodyPr>
          <a:lstStyle/>
          <a:p>
            <a:pPr algn="ctr"/>
            <a:r>
              <a:rPr lang="en-US" sz="2000" b="1" dirty="0" smtClean="0">
                <a:solidFill>
                  <a:srgbClr val="000099"/>
                </a:solidFill>
              </a:rPr>
              <a:t>+41</a:t>
            </a:r>
            <a:endParaRPr lang="en-US" sz="2000" b="1" dirty="0">
              <a:solidFill>
                <a:srgbClr val="000099"/>
              </a:solidFill>
            </a:endParaRPr>
          </a:p>
        </p:txBody>
      </p:sp>
      <p:sp>
        <p:nvSpPr>
          <p:cNvPr id="14" name="TextBox 13"/>
          <p:cNvSpPr txBox="1"/>
          <p:nvPr/>
        </p:nvSpPr>
        <p:spPr>
          <a:xfrm>
            <a:off x="6875048" y="2540159"/>
            <a:ext cx="1229711" cy="400110"/>
          </a:xfrm>
          <a:prstGeom prst="rect">
            <a:avLst/>
          </a:prstGeom>
          <a:noFill/>
        </p:spPr>
        <p:txBody>
          <a:bodyPr wrap="square" rtlCol="0">
            <a:spAutoFit/>
          </a:bodyPr>
          <a:lstStyle/>
          <a:p>
            <a:pPr algn="ctr"/>
            <a:r>
              <a:rPr lang="en-US" sz="2000" b="1" dirty="0" smtClean="0">
                <a:solidFill>
                  <a:srgbClr val="000099"/>
                </a:solidFill>
              </a:rPr>
              <a:t>+40</a:t>
            </a:r>
          </a:p>
        </p:txBody>
      </p:sp>
      <p:sp>
        <p:nvSpPr>
          <p:cNvPr id="15" name="Text Placeholder 2"/>
          <p:cNvSpPr txBox="1">
            <a:spLocks/>
          </p:cNvSpPr>
          <p:nvPr/>
        </p:nvSpPr>
        <p:spPr>
          <a:xfrm>
            <a:off x="3255451" y="4986767"/>
            <a:ext cx="1429862"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Existing</a:t>
            </a:r>
          </a:p>
          <a:p>
            <a:pPr algn="ctr">
              <a:spcBef>
                <a:spcPts val="0"/>
              </a:spcBef>
              <a:defRPr/>
            </a:pPr>
            <a:r>
              <a:rPr lang="en-US" sz="1400" b="1" kern="0" dirty="0" smtClean="0">
                <a:solidFill>
                  <a:schemeClr val="bg1"/>
                </a:solidFill>
                <a:cs typeface="Times New Roman" pitchFamily="18" charset="0"/>
              </a:rPr>
              <a:t>Resources</a:t>
            </a:r>
          </a:p>
          <a:p>
            <a:pPr algn="ctr">
              <a:spcBef>
                <a:spcPts val="0"/>
              </a:spcBef>
              <a:defRPr/>
            </a:pPr>
            <a:r>
              <a:rPr lang="en-US" sz="1400" b="1" kern="0" dirty="0" smtClean="0">
                <a:solidFill>
                  <a:schemeClr val="bg1"/>
                </a:solidFill>
                <a:cs typeface="Times New Roman" pitchFamily="18" charset="0"/>
              </a:rPr>
              <a:t>&amp; Staff</a:t>
            </a:r>
            <a:endParaRPr lang="en-US" sz="1400" b="1" kern="0" dirty="0">
              <a:solidFill>
                <a:schemeClr val="bg1"/>
              </a:solidFill>
              <a:cs typeface="Times New Roman" pitchFamily="18" charset="0"/>
            </a:endParaRPr>
          </a:p>
        </p:txBody>
      </p:sp>
      <p:sp>
        <p:nvSpPr>
          <p:cNvPr id="16" name="Text Placeholder 2"/>
          <p:cNvSpPr txBox="1">
            <a:spLocks/>
          </p:cNvSpPr>
          <p:nvPr/>
        </p:nvSpPr>
        <p:spPr>
          <a:xfrm>
            <a:off x="6232048" y="4986767"/>
            <a:ext cx="1429862"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Existing</a:t>
            </a:r>
          </a:p>
          <a:p>
            <a:pPr algn="ctr">
              <a:spcBef>
                <a:spcPts val="0"/>
              </a:spcBef>
              <a:defRPr/>
            </a:pPr>
            <a:r>
              <a:rPr lang="en-US" sz="1400" b="1" kern="0" dirty="0" smtClean="0">
                <a:solidFill>
                  <a:schemeClr val="bg1"/>
                </a:solidFill>
                <a:cs typeface="Times New Roman" pitchFamily="18" charset="0"/>
              </a:rPr>
              <a:t>Resources</a:t>
            </a:r>
          </a:p>
          <a:p>
            <a:pPr algn="ctr">
              <a:spcBef>
                <a:spcPts val="0"/>
              </a:spcBef>
              <a:defRPr/>
            </a:pPr>
            <a:r>
              <a:rPr lang="en-US" sz="1400" b="1" kern="0" dirty="0" smtClean="0">
                <a:solidFill>
                  <a:schemeClr val="bg1"/>
                </a:solidFill>
                <a:cs typeface="Times New Roman" pitchFamily="18" charset="0"/>
              </a:rPr>
              <a:t>&amp; Staff</a:t>
            </a:r>
            <a:endParaRPr lang="en-US" sz="1400" b="1" kern="0" dirty="0">
              <a:solidFill>
                <a:schemeClr val="bg1"/>
              </a:solidFill>
              <a:cs typeface="Times New Roman" pitchFamily="18" charset="0"/>
            </a:endParaRPr>
          </a:p>
        </p:txBody>
      </p:sp>
    </p:spTree>
    <p:extLst>
      <p:ext uri="{BB962C8B-B14F-4D97-AF65-F5344CB8AC3E}">
        <p14:creationId xmlns:p14="http://schemas.microsoft.com/office/powerpoint/2010/main" val="3588956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707066844"/>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632743" y="2471549"/>
            <a:ext cx="1229711" cy="400110"/>
          </a:xfrm>
          <a:prstGeom prst="rect">
            <a:avLst/>
          </a:prstGeom>
          <a:noFill/>
        </p:spPr>
        <p:txBody>
          <a:bodyPr wrap="square" rtlCol="0">
            <a:spAutoFit/>
          </a:bodyPr>
          <a:lstStyle/>
          <a:p>
            <a:pPr algn="ctr"/>
            <a:r>
              <a:rPr lang="en-US" sz="2000" b="1" dirty="0" smtClean="0">
                <a:solidFill>
                  <a:srgbClr val="000099"/>
                </a:solidFill>
              </a:rPr>
              <a:t>+39</a:t>
            </a:r>
          </a:p>
        </p:txBody>
      </p:sp>
      <p:sp>
        <p:nvSpPr>
          <p:cNvPr id="16" name="TextBox 15"/>
          <p:cNvSpPr txBox="1"/>
          <p:nvPr/>
        </p:nvSpPr>
        <p:spPr>
          <a:xfrm>
            <a:off x="6147593" y="2471549"/>
            <a:ext cx="1229711" cy="400110"/>
          </a:xfrm>
          <a:prstGeom prst="rect">
            <a:avLst/>
          </a:prstGeom>
          <a:noFill/>
        </p:spPr>
        <p:txBody>
          <a:bodyPr wrap="square" rtlCol="0">
            <a:spAutoFit/>
          </a:bodyPr>
          <a:lstStyle/>
          <a:p>
            <a:pPr algn="ctr"/>
            <a:r>
              <a:rPr lang="en-US" sz="2000" b="1" dirty="0" smtClean="0">
                <a:solidFill>
                  <a:srgbClr val="000099"/>
                </a:solidFill>
              </a:rPr>
              <a:t>+30</a:t>
            </a:r>
          </a:p>
        </p:txBody>
      </p:sp>
      <p:sp>
        <p:nvSpPr>
          <p:cNvPr id="17" name="Text Placeholder 2"/>
          <p:cNvSpPr>
            <a:spLocks noGrp="1"/>
          </p:cNvSpPr>
          <p:nvPr>
            <p:ph type="body" sz="quarter" idx="11"/>
          </p:nvPr>
        </p:nvSpPr>
        <p:spPr bwMode="auto">
          <a:xfrm>
            <a:off x="1" y="1265595"/>
            <a:ext cx="9143999" cy="861774"/>
          </a:xfrm>
          <a:noFill/>
          <a:ln>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tx1"/>
                </a:solidFill>
              </a:rPr>
              <a:t>And, as a teacher, do you believe it would be more effective to have these types of support</a:t>
            </a:r>
          </a:p>
          <a:p>
            <a:r>
              <a:rPr lang="en-US" sz="1600" dirty="0">
                <a:solidFill>
                  <a:schemeClr val="tx1"/>
                </a:solidFill>
              </a:rPr>
              <a:t>services for students come from existing school resources and staff OR from dedicated</a:t>
            </a:r>
          </a:p>
          <a:p>
            <a:r>
              <a:rPr lang="en-US" sz="1600" dirty="0">
                <a:solidFill>
                  <a:schemeClr val="tx1"/>
                </a:solidFill>
              </a:rPr>
              <a:t>professionals who are brought into the school from the community?</a:t>
            </a:r>
          </a:p>
        </p:txBody>
      </p:sp>
      <p:sp>
        <p:nvSpPr>
          <p:cNvPr id="20" name="Text Placeholder 1"/>
          <p:cNvSpPr>
            <a:spLocks noGrp="1"/>
          </p:cNvSpPr>
          <p:nvPr>
            <p:ph type="body" sz="quarter" idx="10"/>
          </p:nvPr>
        </p:nvSpPr>
        <p:spPr bwMode="auto">
          <a:xfrm>
            <a:off x="-101600" y="304800"/>
            <a:ext cx="93345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And, both union and non-union members say it’d be more effective to have dedicated professionals.</a:t>
            </a:r>
            <a:endParaRPr dirty="0"/>
          </a:p>
        </p:txBody>
      </p:sp>
      <p:sp>
        <p:nvSpPr>
          <p:cNvPr id="21" name="Text Placeholder 2"/>
          <p:cNvSpPr>
            <a:spLocks noGrp="1"/>
          </p:cNvSpPr>
          <p:nvPr>
            <p:ph type="body" sz="quarter" idx="11"/>
          </p:nvPr>
        </p:nvSpPr>
        <p:spPr bwMode="auto">
          <a:xfrm>
            <a:off x="-101600" y="2152134"/>
            <a:ext cx="9348469"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Teachers' Union</a:t>
            </a:r>
            <a:endParaRPr dirty="0">
              <a:solidFill>
                <a:schemeClr val="tx1"/>
              </a:solidFill>
            </a:endParaRPr>
          </a:p>
        </p:txBody>
      </p:sp>
      <p:sp>
        <p:nvSpPr>
          <p:cNvPr id="22" name="Text Placeholder 2"/>
          <p:cNvSpPr txBox="1">
            <a:spLocks/>
          </p:cNvSpPr>
          <p:nvPr/>
        </p:nvSpPr>
        <p:spPr>
          <a:xfrm>
            <a:off x="730408" y="4998198"/>
            <a:ext cx="1429862" cy="738664"/>
          </a:xfrm>
          <a:prstGeom prst="rect">
            <a:avLst/>
          </a:prstGeom>
        </p:spPr>
        <p:txBody>
          <a:bodyPr wrap="square">
            <a:spAutoFit/>
          </a:bodyPr>
          <a:lstStyle/>
          <a:p>
            <a:pPr algn="ctr">
              <a:spcBef>
                <a:spcPts val="0"/>
              </a:spcBef>
              <a:defRPr/>
            </a:pPr>
            <a:r>
              <a:rPr lang="en-US" sz="1400" b="1" kern="0" dirty="0">
                <a:solidFill>
                  <a:schemeClr val="bg1"/>
                </a:solidFill>
                <a:cs typeface="Times New Roman" pitchFamily="18" charset="0"/>
              </a:rPr>
              <a:t>Existing</a:t>
            </a:r>
          </a:p>
          <a:p>
            <a:pPr algn="ctr">
              <a:spcBef>
                <a:spcPts val="0"/>
              </a:spcBef>
              <a:defRPr/>
            </a:pPr>
            <a:r>
              <a:rPr lang="en-US" sz="1400" b="1" kern="0" dirty="0">
                <a:solidFill>
                  <a:schemeClr val="bg1"/>
                </a:solidFill>
                <a:cs typeface="Times New Roman" pitchFamily="18" charset="0"/>
              </a:rPr>
              <a:t>Resources</a:t>
            </a:r>
          </a:p>
          <a:p>
            <a:pPr algn="ctr">
              <a:spcBef>
                <a:spcPts val="0"/>
              </a:spcBef>
              <a:defRPr/>
            </a:pPr>
            <a:r>
              <a:rPr lang="en-US" sz="1400" b="1" kern="0" dirty="0">
                <a:solidFill>
                  <a:schemeClr val="bg1"/>
                </a:solidFill>
                <a:cs typeface="Times New Roman" pitchFamily="18" charset="0"/>
              </a:rPr>
              <a:t>&amp; Staff</a:t>
            </a:r>
          </a:p>
        </p:txBody>
      </p:sp>
      <p:sp>
        <p:nvSpPr>
          <p:cNvPr id="23" name="Text Placeholder 2"/>
          <p:cNvSpPr txBox="1">
            <a:spLocks/>
          </p:cNvSpPr>
          <p:nvPr/>
        </p:nvSpPr>
        <p:spPr>
          <a:xfrm>
            <a:off x="244017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24" name="Text Placeholder 2"/>
          <p:cNvSpPr txBox="1">
            <a:spLocks/>
          </p:cNvSpPr>
          <p:nvPr/>
        </p:nvSpPr>
        <p:spPr>
          <a:xfrm>
            <a:off x="5214778" y="4998198"/>
            <a:ext cx="1429862" cy="738664"/>
          </a:xfrm>
          <a:prstGeom prst="rect">
            <a:avLst/>
          </a:prstGeom>
        </p:spPr>
        <p:txBody>
          <a:bodyPr wrap="square">
            <a:spAutoFit/>
          </a:bodyPr>
          <a:lstStyle/>
          <a:p>
            <a:pPr algn="ctr">
              <a:spcBef>
                <a:spcPts val="0"/>
              </a:spcBef>
              <a:defRPr/>
            </a:pPr>
            <a:r>
              <a:rPr lang="en-US" sz="1400" b="1" kern="0" dirty="0">
                <a:solidFill>
                  <a:schemeClr val="bg1"/>
                </a:solidFill>
                <a:cs typeface="Times New Roman" pitchFamily="18" charset="0"/>
              </a:rPr>
              <a:t>Existing</a:t>
            </a:r>
          </a:p>
          <a:p>
            <a:pPr algn="ctr">
              <a:spcBef>
                <a:spcPts val="0"/>
              </a:spcBef>
              <a:defRPr/>
            </a:pPr>
            <a:r>
              <a:rPr lang="en-US" sz="1400" b="1" kern="0" dirty="0">
                <a:solidFill>
                  <a:schemeClr val="bg1"/>
                </a:solidFill>
                <a:cs typeface="Times New Roman" pitchFamily="18" charset="0"/>
              </a:rPr>
              <a:t>Resources</a:t>
            </a:r>
          </a:p>
          <a:p>
            <a:pPr algn="ctr">
              <a:spcBef>
                <a:spcPts val="0"/>
              </a:spcBef>
              <a:defRPr/>
            </a:pPr>
            <a:r>
              <a:rPr lang="en-US" sz="1400" b="1" kern="0" dirty="0">
                <a:solidFill>
                  <a:schemeClr val="bg1"/>
                </a:solidFill>
                <a:cs typeface="Times New Roman" pitchFamily="18" charset="0"/>
              </a:rPr>
              <a:t>&amp; Staff</a:t>
            </a:r>
          </a:p>
        </p:txBody>
      </p:sp>
      <p:sp>
        <p:nvSpPr>
          <p:cNvPr id="25" name="Text Placeholder 2"/>
          <p:cNvSpPr txBox="1">
            <a:spLocks/>
          </p:cNvSpPr>
          <p:nvPr/>
        </p:nvSpPr>
        <p:spPr>
          <a:xfrm>
            <a:off x="692454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Tree>
    <p:extLst>
      <p:ext uri="{BB962C8B-B14F-4D97-AF65-F5344CB8AC3E}">
        <p14:creationId xmlns:p14="http://schemas.microsoft.com/office/powerpoint/2010/main" val="1218623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1122"/>
            <a:ext cx="9144000" cy="510909"/>
          </a:xfrm>
          <a:prstGeom prst="rect">
            <a:avLst/>
          </a:prstGeom>
        </p:spPr>
        <p:txBody>
          <a:bodyPr wrap="square">
            <a:spAutoFit/>
          </a:bodyPr>
          <a:lstStyle/>
          <a:p>
            <a:pPr lvl="0" algn="ctr" fontAlgn="base">
              <a:lnSpc>
                <a:spcPct val="85000"/>
              </a:lnSpc>
              <a:spcBef>
                <a:spcPct val="0"/>
              </a:spcBef>
              <a:spcAft>
                <a:spcPct val="0"/>
              </a:spcAft>
            </a:pPr>
            <a:r>
              <a:rPr lang="en-US" sz="3200" b="1" kern="0" dirty="0" smtClean="0">
                <a:solidFill>
                  <a:srgbClr val="000000"/>
                </a:solidFill>
                <a:latin typeface="Times New Roman" pitchFamily="18" charset="0"/>
                <a:cs typeface="Times New Roman" pitchFamily="18" charset="0"/>
              </a:rPr>
              <a:t>After teachers hear from both sides…</a:t>
            </a:r>
            <a:endParaRPr lang="en-US" sz="3200" b="1" kern="0" dirty="0">
              <a:solidFill>
                <a:srgbClr val="000000"/>
              </a:solidFill>
              <a:latin typeface="Times New Roman" pitchFamily="18" charset="0"/>
              <a:cs typeface="Times New Roman" pitchFamily="18" charset="0"/>
            </a:endParaRPr>
          </a:p>
        </p:txBody>
      </p:sp>
      <p:sp>
        <p:nvSpPr>
          <p:cNvPr id="4" name="Rectangle 3"/>
          <p:cNvSpPr/>
          <p:nvPr/>
        </p:nvSpPr>
        <p:spPr>
          <a:xfrm>
            <a:off x="0" y="1054507"/>
            <a:ext cx="9144000" cy="369332"/>
          </a:xfrm>
          <a:prstGeom prst="rect">
            <a:avLst/>
          </a:prstGeom>
        </p:spPr>
        <p:txBody>
          <a:bodyPr wrap="square">
            <a:spAutoFit/>
          </a:bodyPr>
          <a:lstStyle/>
          <a:p>
            <a:pPr algn="ctr"/>
            <a:r>
              <a:rPr lang="en-US" b="1" i="1" dirty="0" smtClean="0">
                <a:latin typeface="Times New Roman" panose="02020603050405020304" pitchFamily="18" charset="0"/>
                <a:cs typeface="Times New Roman" panose="02020603050405020304" pitchFamily="18" charset="0"/>
              </a:rPr>
              <a:t>Now, please read each of the following statements…</a:t>
            </a:r>
            <a:endParaRPr lang="en-US"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217170" y="1560999"/>
            <a:ext cx="8515350" cy="1754326"/>
          </a:xfrm>
          <a:prstGeom prst="rect">
            <a:avLst/>
          </a:prstGeom>
          <a:solidFill>
            <a:srgbClr val="000076"/>
          </a:solidFill>
          <a:effectLst>
            <a:outerShdw blurRad="50800" dist="38100" dir="2700000" algn="tl" rotWithShape="0">
              <a:prstClr val="black">
                <a:alpha val="40000"/>
              </a:prstClr>
            </a:outerShdw>
          </a:effectLst>
        </p:spPr>
        <p:txBody>
          <a:bodyPr wrap="square">
            <a:spAutoFit/>
          </a:bodyPr>
          <a:lstStyle/>
          <a:p>
            <a:pPr algn="ctr"/>
            <a:r>
              <a:rPr lang="en-US" b="1" dirty="0">
                <a:solidFill>
                  <a:schemeClr val="bg1"/>
                </a:solidFill>
                <a:latin typeface="Calibri" panose="020F0502020204030204" pitchFamily="34" charset="0"/>
              </a:rPr>
              <a:t>Some people say that non‐academic support issues should be primarily handled by the </a:t>
            </a:r>
            <a:r>
              <a:rPr lang="en-US" b="1" dirty="0" smtClean="0">
                <a:solidFill>
                  <a:schemeClr val="bg1"/>
                </a:solidFill>
                <a:latin typeface="Calibri" panose="020F0502020204030204" pitchFamily="34" charset="0"/>
              </a:rPr>
              <a:t>local school </a:t>
            </a:r>
            <a:r>
              <a:rPr lang="en-US" b="1" dirty="0">
                <a:solidFill>
                  <a:schemeClr val="bg1"/>
                </a:solidFill>
                <a:latin typeface="Calibri" panose="020F0502020204030204" pitchFamily="34" charset="0"/>
              </a:rPr>
              <a:t>district with existing school resources. They say that public education systems in </a:t>
            </a:r>
            <a:r>
              <a:rPr lang="en-US" b="1" dirty="0" smtClean="0">
                <a:solidFill>
                  <a:schemeClr val="bg1"/>
                </a:solidFill>
                <a:latin typeface="Calibri" panose="020F0502020204030204" pitchFamily="34" charset="0"/>
              </a:rPr>
              <a:t>our communities </a:t>
            </a:r>
            <a:r>
              <a:rPr lang="en-US" b="1" dirty="0">
                <a:solidFill>
                  <a:schemeClr val="bg1"/>
                </a:solidFill>
                <a:latin typeface="Calibri" panose="020F0502020204030204" pitchFamily="34" charset="0"/>
              </a:rPr>
              <a:t>are dying and are being dismantled by profit‐making corporations. Because of </a:t>
            </a:r>
            <a:r>
              <a:rPr lang="en-US" b="1" dirty="0" smtClean="0">
                <a:solidFill>
                  <a:schemeClr val="bg1"/>
                </a:solidFill>
                <a:latin typeface="Calibri" panose="020F0502020204030204" pitchFamily="34" charset="0"/>
              </a:rPr>
              <a:t>this, they </a:t>
            </a:r>
            <a:r>
              <a:rPr lang="en-US" b="1" dirty="0">
                <a:solidFill>
                  <a:schemeClr val="bg1"/>
                </a:solidFill>
                <a:latin typeface="Calibri" panose="020F0502020204030204" pitchFamily="34" charset="0"/>
              </a:rPr>
              <a:t>believe local school districts should take the lead, using their financial resources to </a:t>
            </a:r>
            <a:r>
              <a:rPr lang="en-US" b="1" dirty="0" smtClean="0">
                <a:solidFill>
                  <a:schemeClr val="bg1"/>
                </a:solidFill>
                <a:latin typeface="Calibri" panose="020F0502020204030204" pitchFamily="34" charset="0"/>
              </a:rPr>
              <a:t>make schools </a:t>
            </a:r>
            <a:r>
              <a:rPr lang="en-US" b="1" dirty="0">
                <a:solidFill>
                  <a:schemeClr val="bg1"/>
                </a:solidFill>
                <a:latin typeface="Calibri" panose="020F0502020204030204" pitchFamily="34" charset="0"/>
              </a:rPr>
              <a:t>the centers of their communities and providing students, families and neighbors </a:t>
            </a:r>
            <a:r>
              <a:rPr lang="en-US" b="1" dirty="0" smtClean="0">
                <a:solidFill>
                  <a:schemeClr val="bg1"/>
                </a:solidFill>
                <a:latin typeface="Calibri" panose="020F0502020204030204" pitchFamily="34" charset="0"/>
              </a:rPr>
              <a:t>with support </a:t>
            </a:r>
            <a:r>
              <a:rPr lang="en-US" b="1" dirty="0">
                <a:solidFill>
                  <a:schemeClr val="bg1"/>
                </a:solidFill>
                <a:latin typeface="Calibri" panose="020F0502020204030204" pitchFamily="34" charset="0"/>
              </a:rPr>
              <a:t>services.</a:t>
            </a:r>
          </a:p>
        </p:txBody>
      </p:sp>
      <p:sp>
        <p:nvSpPr>
          <p:cNvPr id="6" name="Rectangle 5"/>
          <p:cNvSpPr/>
          <p:nvPr/>
        </p:nvSpPr>
        <p:spPr>
          <a:xfrm>
            <a:off x="217170" y="3487848"/>
            <a:ext cx="8515350" cy="1754326"/>
          </a:xfrm>
          <a:prstGeom prst="rect">
            <a:avLst/>
          </a:prstGeom>
          <a:solidFill>
            <a:srgbClr val="AC1C04"/>
          </a:solidFill>
          <a:effectLst>
            <a:outerShdw blurRad="50800" dist="38100" dir="2700000" algn="tl" rotWithShape="0">
              <a:prstClr val="black">
                <a:alpha val="40000"/>
              </a:prstClr>
            </a:outerShdw>
          </a:effectLst>
        </p:spPr>
        <p:txBody>
          <a:bodyPr wrap="square">
            <a:spAutoFit/>
          </a:bodyPr>
          <a:lstStyle/>
          <a:p>
            <a:pPr algn="ctr"/>
            <a:r>
              <a:rPr lang="en-US" b="1" dirty="0">
                <a:solidFill>
                  <a:schemeClr val="bg1"/>
                </a:solidFill>
                <a:latin typeface="Calibri" panose="020F0502020204030204" pitchFamily="34" charset="0"/>
              </a:rPr>
              <a:t>Other people say that non‐academic support issues should be primarily handled by </a:t>
            </a:r>
            <a:r>
              <a:rPr lang="en-US" b="1" dirty="0" smtClean="0">
                <a:solidFill>
                  <a:schemeClr val="bg1"/>
                </a:solidFill>
                <a:latin typeface="Calibri" panose="020F0502020204030204" pitchFamily="34" charset="0"/>
              </a:rPr>
              <a:t>dedicated professionals </a:t>
            </a:r>
            <a:r>
              <a:rPr lang="en-US" b="1" dirty="0">
                <a:solidFill>
                  <a:schemeClr val="bg1"/>
                </a:solidFill>
                <a:latin typeface="Calibri" panose="020F0502020204030204" pitchFamily="34" charset="0"/>
              </a:rPr>
              <a:t>from the community working within the school. They say that teachers should </a:t>
            </a:r>
            <a:r>
              <a:rPr lang="en-US" b="1" dirty="0" smtClean="0">
                <a:solidFill>
                  <a:schemeClr val="bg1"/>
                </a:solidFill>
                <a:latin typeface="Calibri" panose="020F0502020204030204" pitchFamily="34" charset="0"/>
              </a:rPr>
              <a:t>be able </a:t>
            </a:r>
            <a:r>
              <a:rPr lang="en-US" b="1" dirty="0">
                <a:solidFill>
                  <a:schemeClr val="bg1"/>
                </a:solidFill>
                <a:latin typeface="Calibri" panose="020F0502020204030204" pitchFamily="34" charset="0"/>
              </a:rPr>
              <a:t>to focus on teaching, not poverty, and that we should be making sure our limited </a:t>
            </a:r>
            <a:r>
              <a:rPr lang="en-US" b="1" dirty="0" smtClean="0">
                <a:solidFill>
                  <a:schemeClr val="bg1"/>
                </a:solidFill>
                <a:latin typeface="Calibri" panose="020F0502020204030204" pitchFamily="34" charset="0"/>
              </a:rPr>
              <a:t>education funding </a:t>
            </a:r>
            <a:r>
              <a:rPr lang="en-US" b="1" dirty="0">
                <a:solidFill>
                  <a:schemeClr val="bg1"/>
                </a:solidFill>
                <a:latin typeface="Calibri" panose="020F0502020204030204" pitchFamily="34" charset="0"/>
              </a:rPr>
              <a:t>stays where it’s needed the most – classroom instruction. And, they say </a:t>
            </a:r>
            <a:r>
              <a:rPr lang="en-US" b="1" dirty="0" smtClean="0">
                <a:solidFill>
                  <a:schemeClr val="bg1"/>
                </a:solidFill>
                <a:latin typeface="Calibri" panose="020F0502020204030204" pitchFamily="34" charset="0"/>
              </a:rPr>
              <a:t>that professionals </a:t>
            </a:r>
            <a:r>
              <a:rPr lang="en-US" b="1" dirty="0">
                <a:solidFill>
                  <a:schemeClr val="bg1"/>
                </a:solidFill>
                <a:latin typeface="Calibri" panose="020F0502020204030204" pitchFamily="34" charset="0"/>
              </a:rPr>
              <a:t>outside of the school system are better suited to deliver these </a:t>
            </a:r>
            <a:r>
              <a:rPr lang="en-US" b="1" dirty="0" smtClean="0">
                <a:solidFill>
                  <a:schemeClr val="bg1"/>
                </a:solidFill>
                <a:latin typeface="Calibri" panose="020F0502020204030204" pitchFamily="34" charset="0"/>
              </a:rPr>
              <a:t>non‐academic support </a:t>
            </a:r>
            <a:r>
              <a:rPr lang="en-US" b="1" dirty="0">
                <a:solidFill>
                  <a:schemeClr val="bg1"/>
                </a:solidFill>
                <a:latin typeface="Calibri" panose="020F0502020204030204" pitchFamily="34" charset="0"/>
              </a:rPr>
              <a:t>services.</a:t>
            </a:r>
          </a:p>
        </p:txBody>
      </p:sp>
      <p:sp>
        <p:nvSpPr>
          <p:cNvPr id="7" name="Rectangle 6"/>
          <p:cNvSpPr/>
          <p:nvPr/>
        </p:nvSpPr>
        <p:spPr>
          <a:xfrm>
            <a:off x="-97156" y="5343645"/>
            <a:ext cx="9355455" cy="830997"/>
          </a:xfrm>
          <a:prstGeom prst="rect">
            <a:avLst/>
          </a:prstGeom>
        </p:spPr>
        <p:txBody>
          <a:bodyPr wrap="square">
            <a:spAutoFit/>
          </a:bodyPr>
          <a:lstStyle/>
          <a:p>
            <a:pPr algn="ctr"/>
            <a:r>
              <a:rPr lang="en-US" sz="1600" b="1" i="1" dirty="0">
                <a:latin typeface="Times New Roman" panose="02020603050405020304" pitchFamily="18" charset="0"/>
                <a:cs typeface="Times New Roman" panose="02020603050405020304" pitchFamily="18" charset="0"/>
              </a:rPr>
              <a:t>Now, after reading both statements, please indicate whether you believe it would be </a:t>
            </a:r>
            <a:r>
              <a:rPr lang="en-US" sz="1600" b="1" i="1" dirty="0" smtClean="0">
                <a:latin typeface="Times New Roman" panose="02020603050405020304" pitchFamily="18" charset="0"/>
                <a:cs typeface="Times New Roman" panose="02020603050405020304" pitchFamily="18" charset="0"/>
              </a:rPr>
              <a:t>more effective </a:t>
            </a:r>
            <a:r>
              <a:rPr lang="en-US" sz="1600" b="1" i="1" dirty="0">
                <a:latin typeface="Times New Roman" panose="02020603050405020304" pitchFamily="18" charset="0"/>
                <a:cs typeface="Times New Roman" panose="02020603050405020304" pitchFamily="18" charset="0"/>
              </a:rPr>
              <a:t>to have these types of support services for students come from existing </a:t>
            </a:r>
            <a:r>
              <a:rPr lang="en-US" sz="1600" b="1" i="1" dirty="0" smtClean="0">
                <a:latin typeface="Times New Roman" panose="02020603050405020304" pitchFamily="18" charset="0"/>
                <a:cs typeface="Times New Roman" panose="02020603050405020304" pitchFamily="18" charset="0"/>
              </a:rPr>
              <a:t>school resources </a:t>
            </a:r>
            <a:r>
              <a:rPr lang="en-US" sz="1600" b="1" i="1" dirty="0">
                <a:latin typeface="Times New Roman" panose="02020603050405020304" pitchFamily="18" charset="0"/>
                <a:cs typeface="Times New Roman" panose="02020603050405020304" pitchFamily="18" charset="0"/>
              </a:rPr>
              <a:t>and staff OR </a:t>
            </a:r>
            <a:endParaRPr lang="en-US" sz="1600" b="1" i="1" dirty="0" smtClean="0">
              <a:latin typeface="Times New Roman" panose="02020603050405020304" pitchFamily="18" charset="0"/>
              <a:cs typeface="Times New Roman" panose="02020603050405020304" pitchFamily="18" charset="0"/>
            </a:endParaRPr>
          </a:p>
          <a:p>
            <a:pPr algn="ctr"/>
            <a:r>
              <a:rPr lang="en-US" sz="1600" b="1" i="1" dirty="0" smtClean="0">
                <a:latin typeface="Times New Roman" panose="02020603050405020304" pitchFamily="18" charset="0"/>
                <a:cs typeface="Times New Roman" panose="02020603050405020304" pitchFamily="18" charset="0"/>
              </a:rPr>
              <a:t>from </a:t>
            </a:r>
            <a:r>
              <a:rPr lang="en-US" sz="1600" b="1" i="1" dirty="0">
                <a:latin typeface="Times New Roman" panose="02020603050405020304" pitchFamily="18" charset="0"/>
                <a:cs typeface="Times New Roman" panose="02020603050405020304" pitchFamily="18" charset="0"/>
              </a:rPr>
              <a:t>dedicated professionals who are brought into the school from </a:t>
            </a:r>
            <a:r>
              <a:rPr lang="en-US" sz="1600" b="1" i="1" dirty="0" smtClean="0">
                <a:latin typeface="Times New Roman" panose="02020603050405020304" pitchFamily="18" charset="0"/>
                <a:cs typeface="Times New Roman" panose="02020603050405020304" pitchFamily="18" charset="0"/>
              </a:rPr>
              <a:t>the community</a:t>
            </a:r>
            <a:r>
              <a:rPr lang="en-US" sz="16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433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Placeholder 4"/>
          <p:cNvGraphicFramePr>
            <a:graphicFrameLocks/>
          </p:cNvGraphicFramePr>
          <p:nvPr>
            <p:extLst>
              <p:ext uri="{D42A27DB-BD31-4B8C-83A1-F6EECF244321}">
                <p14:modId xmlns:p14="http://schemas.microsoft.com/office/powerpoint/2010/main" val="1846881469"/>
              </p:ext>
            </p:extLst>
          </p:nvPr>
        </p:nvGraphicFramePr>
        <p:xfrm>
          <a:off x="-50801" y="-1"/>
          <a:ext cx="4622802" cy="6494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Placeholder 4"/>
          <p:cNvGraphicFramePr>
            <a:graphicFrameLocks/>
          </p:cNvGraphicFramePr>
          <p:nvPr>
            <p:extLst>
              <p:ext uri="{D42A27DB-BD31-4B8C-83A1-F6EECF244321}">
                <p14:modId xmlns:p14="http://schemas.microsoft.com/office/powerpoint/2010/main" val="997168501"/>
              </p:ext>
            </p:extLst>
          </p:nvPr>
        </p:nvGraphicFramePr>
        <p:xfrm>
          <a:off x="4572000" y="38099"/>
          <a:ext cx="4646614" cy="64944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
          <p:cNvSpPr txBox="1">
            <a:spLocks/>
          </p:cNvSpPr>
          <p:nvPr/>
        </p:nvSpPr>
        <p:spPr bwMode="auto">
          <a:xfrm>
            <a:off x="0" y="304800"/>
            <a:ext cx="9144000" cy="92948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85000"/>
              </a:lnSpc>
              <a:spcBef>
                <a:spcPct val="0"/>
              </a:spcBef>
              <a:buNone/>
            </a:pPr>
            <a:r>
              <a:rPr lang="en-US" b="1" kern="0" dirty="0" smtClean="0">
                <a:latin typeface="Times New Roman" panose="02020603050405020304" pitchFamily="18" charset="0"/>
                <a:cs typeface="Times New Roman" panose="02020603050405020304" pitchFamily="18" charset="0"/>
              </a:rPr>
              <a:t>While most teachers believe their local schools are doing OK, a plurality believe education quality has “gotten worse” over the past few years.</a:t>
            </a:r>
            <a:endParaRPr lang="en-US" b="1" kern="0" dirty="0">
              <a:latin typeface="Times New Roman" panose="02020603050405020304" pitchFamily="18" charset="0"/>
              <a:cs typeface="Times New Roman" panose="02020603050405020304" pitchFamily="18" charset="0"/>
            </a:endParaRPr>
          </a:p>
        </p:txBody>
      </p:sp>
      <p:sp>
        <p:nvSpPr>
          <p:cNvPr id="5" name="Text Placeholder 2"/>
          <p:cNvSpPr txBox="1">
            <a:spLocks/>
          </p:cNvSpPr>
          <p:nvPr/>
        </p:nvSpPr>
        <p:spPr bwMode="auto">
          <a:xfrm>
            <a:off x="-34290" y="1558965"/>
            <a:ext cx="4632162" cy="3385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0"/>
              </a:spcBef>
              <a:buNone/>
            </a:pPr>
            <a:r>
              <a:rPr lang="en-US" sz="1400" b="1" i="1" kern="0" dirty="0" smtClean="0">
                <a:latin typeface="Times New Roman" panose="02020603050405020304" pitchFamily="18" charset="0"/>
                <a:cs typeface="Times New Roman" panose="02020603050405020304" pitchFamily="18" charset="0"/>
              </a:rPr>
              <a:t>First, generally speaking, when it comes to your local public school, do you think the school in which you teach is working pretty well now, some changes are needed but basically should be kept the same, major changes are needed, or a complete overhaul is needed?</a:t>
            </a:r>
            <a:endParaRPr lang="en-US" sz="1400" b="1" i="1" kern="0" dirty="0">
              <a:latin typeface="Times New Roman" panose="02020603050405020304" pitchFamily="18" charset="0"/>
              <a:cs typeface="Times New Roman" panose="02020603050405020304" pitchFamily="18" charset="0"/>
            </a:endParaRPr>
          </a:p>
        </p:txBody>
      </p:sp>
      <p:sp>
        <p:nvSpPr>
          <p:cNvPr id="6" name="Text Placeholder 2"/>
          <p:cNvSpPr txBox="1">
            <a:spLocks/>
          </p:cNvSpPr>
          <p:nvPr/>
        </p:nvSpPr>
        <p:spPr bwMode="auto">
          <a:xfrm>
            <a:off x="4576821" y="1554480"/>
            <a:ext cx="4569084" cy="3385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0"/>
              </a:spcBef>
              <a:buNone/>
            </a:pPr>
            <a:r>
              <a:rPr lang="en-US" sz="1400" b="1" i="1" kern="0" dirty="0" smtClean="0">
                <a:latin typeface="Times New Roman" panose="02020603050405020304" pitchFamily="18" charset="0"/>
                <a:cs typeface="Times New Roman" panose="02020603050405020304" pitchFamily="18" charset="0"/>
              </a:rPr>
              <a:t>And, when you think about your local public school, do you believe the quality of education for students has gotten better, gotten worse, or stayed about the same over the past few years?</a:t>
            </a:r>
            <a:endParaRPr lang="en-US" sz="1400" b="1" i="1" kern="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4572000" y="1611630"/>
            <a:ext cx="1" cy="44596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49236" y="2676148"/>
            <a:ext cx="1229711" cy="400110"/>
          </a:xfrm>
          <a:prstGeom prst="rect">
            <a:avLst/>
          </a:prstGeom>
          <a:noFill/>
        </p:spPr>
        <p:txBody>
          <a:bodyPr wrap="square" rtlCol="0">
            <a:spAutoFit/>
          </a:bodyPr>
          <a:lstStyle/>
          <a:p>
            <a:pPr algn="ctr"/>
            <a:r>
              <a:rPr lang="en-US" sz="2000" b="1" dirty="0" smtClean="0">
                <a:solidFill>
                  <a:srgbClr val="000099"/>
                </a:solidFill>
              </a:rPr>
              <a:t>+51</a:t>
            </a:r>
            <a:endParaRPr lang="en-US" sz="2000" b="1" dirty="0">
              <a:solidFill>
                <a:srgbClr val="000099"/>
              </a:solidFill>
            </a:endParaRPr>
          </a:p>
        </p:txBody>
      </p:sp>
      <p:sp>
        <p:nvSpPr>
          <p:cNvPr id="23" name="TextBox 22"/>
          <p:cNvSpPr txBox="1"/>
          <p:nvPr/>
        </p:nvSpPr>
        <p:spPr>
          <a:xfrm>
            <a:off x="5550676" y="2676148"/>
            <a:ext cx="1229711" cy="400110"/>
          </a:xfrm>
          <a:prstGeom prst="rect">
            <a:avLst/>
          </a:prstGeom>
          <a:noFill/>
        </p:spPr>
        <p:txBody>
          <a:bodyPr wrap="square" rtlCol="0">
            <a:spAutoFit/>
          </a:bodyPr>
          <a:lstStyle/>
          <a:p>
            <a:pPr algn="ctr"/>
            <a:r>
              <a:rPr lang="en-US" sz="2000" b="1" dirty="0" smtClean="0">
                <a:solidFill>
                  <a:srgbClr val="AC1C04"/>
                </a:solidFill>
              </a:rPr>
              <a:t>-8</a:t>
            </a:r>
            <a:endParaRPr lang="en-US" sz="2000" b="1" dirty="0">
              <a:solidFill>
                <a:srgbClr val="AC1C04"/>
              </a:solidFill>
            </a:endParaRPr>
          </a:p>
        </p:txBody>
      </p:sp>
      <p:sp>
        <p:nvSpPr>
          <p:cNvPr id="24" name="Text Placeholder 2"/>
          <p:cNvSpPr txBox="1">
            <a:spLocks/>
          </p:cNvSpPr>
          <p:nvPr/>
        </p:nvSpPr>
        <p:spPr>
          <a:xfrm>
            <a:off x="605456" y="5212372"/>
            <a:ext cx="1544336" cy="523220"/>
          </a:xfrm>
          <a:prstGeom prst="rect">
            <a:avLst/>
          </a:prstGeom>
        </p:spPr>
        <p:txBody>
          <a:bodyPr wrap="square">
            <a:spAutoFit/>
          </a:bodyPr>
          <a:lstStyle/>
          <a:p>
            <a:pPr algn="ctr">
              <a:defRPr/>
            </a:pPr>
            <a:r>
              <a:rPr lang="en-US" sz="1400" b="1" kern="0" dirty="0" smtClean="0">
                <a:solidFill>
                  <a:srgbClr val="FFFFFF"/>
                </a:solidFill>
                <a:cs typeface="Times New Roman" pitchFamily="18" charset="0"/>
              </a:rPr>
              <a:t>Working Well/ Some Changes</a:t>
            </a:r>
            <a:endParaRPr lang="en-US" sz="1400" b="1" kern="0" dirty="0">
              <a:solidFill>
                <a:srgbClr val="FFFFFF"/>
              </a:solidFill>
              <a:cs typeface="Times New Roman" pitchFamily="18" charset="0"/>
            </a:endParaRPr>
          </a:p>
        </p:txBody>
      </p:sp>
      <p:sp>
        <p:nvSpPr>
          <p:cNvPr id="25" name="Text Placeholder 2"/>
          <p:cNvSpPr txBox="1">
            <a:spLocks/>
          </p:cNvSpPr>
          <p:nvPr/>
        </p:nvSpPr>
        <p:spPr>
          <a:xfrm>
            <a:off x="2392529" y="4995056"/>
            <a:ext cx="1544336" cy="738664"/>
          </a:xfrm>
          <a:prstGeom prst="rect">
            <a:avLst/>
          </a:prstGeom>
        </p:spPr>
        <p:txBody>
          <a:bodyPr wrap="square">
            <a:spAutoFit/>
          </a:bodyPr>
          <a:lstStyle/>
          <a:p>
            <a:pPr algn="ctr">
              <a:defRPr/>
            </a:pPr>
            <a:r>
              <a:rPr lang="en-US" sz="1400" b="1" kern="0" dirty="0" smtClean="0">
                <a:solidFill>
                  <a:srgbClr val="FFFFFF"/>
                </a:solidFill>
                <a:cs typeface="Times New Roman" pitchFamily="18" charset="0"/>
              </a:rPr>
              <a:t>Major Changes/ Complete Overhaul</a:t>
            </a:r>
            <a:endParaRPr lang="en-US" sz="1400" b="1" kern="0" dirty="0">
              <a:solidFill>
                <a:srgbClr val="FFFFFF"/>
              </a:solidFill>
              <a:cs typeface="Times New Roman" pitchFamily="18" charset="0"/>
            </a:endParaRPr>
          </a:p>
        </p:txBody>
      </p:sp>
      <p:sp>
        <p:nvSpPr>
          <p:cNvPr id="26" name="Text Placeholder 2"/>
          <p:cNvSpPr txBox="1">
            <a:spLocks/>
          </p:cNvSpPr>
          <p:nvPr/>
        </p:nvSpPr>
        <p:spPr>
          <a:xfrm>
            <a:off x="4952666" y="5471955"/>
            <a:ext cx="1310974" cy="307777"/>
          </a:xfrm>
          <a:prstGeom prst="rect">
            <a:avLst/>
          </a:prstGeom>
        </p:spPr>
        <p:txBody>
          <a:bodyPr wrap="square">
            <a:spAutoFit/>
          </a:bodyPr>
          <a:lstStyle/>
          <a:p>
            <a:pPr algn="ctr">
              <a:defRPr/>
            </a:pPr>
            <a:r>
              <a:rPr lang="en-US" sz="1400" b="1" kern="0" dirty="0" smtClean="0">
                <a:solidFill>
                  <a:srgbClr val="FFFFFF"/>
                </a:solidFill>
                <a:cs typeface="Times New Roman" pitchFamily="18" charset="0"/>
              </a:rPr>
              <a:t>Better</a:t>
            </a:r>
            <a:endParaRPr lang="en-US" sz="1400" b="1" kern="0" dirty="0">
              <a:solidFill>
                <a:srgbClr val="FFFFFF"/>
              </a:solidFill>
              <a:cs typeface="Times New Roman" pitchFamily="18" charset="0"/>
            </a:endParaRPr>
          </a:p>
        </p:txBody>
      </p:sp>
      <p:sp>
        <p:nvSpPr>
          <p:cNvPr id="27" name="Text Placeholder 2"/>
          <p:cNvSpPr txBox="1">
            <a:spLocks/>
          </p:cNvSpPr>
          <p:nvPr/>
        </p:nvSpPr>
        <p:spPr>
          <a:xfrm>
            <a:off x="6263640" y="5474777"/>
            <a:ext cx="1310974" cy="307777"/>
          </a:xfrm>
          <a:prstGeom prst="rect">
            <a:avLst/>
          </a:prstGeom>
        </p:spPr>
        <p:txBody>
          <a:bodyPr wrap="square">
            <a:spAutoFit/>
          </a:bodyPr>
          <a:lstStyle/>
          <a:p>
            <a:pPr algn="ctr">
              <a:defRPr/>
            </a:pPr>
            <a:r>
              <a:rPr lang="en-US" sz="1400" b="1" kern="0" dirty="0" smtClean="0">
                <a:solidFill>
                  <a:srgbClr val="FFFFFF"/>
                </a:solidFill>
                <a:cs typeface="Times New Roman" pitchFamily="18" charset="0"/>
              </a:rPr>
              <a:t>Worse</a:t>
            </a:r>
            <a:endParaRPr lang="en-US" sz="1400" b="1" kern="0" dirty="0">
              <a:solidFill>
                <a:srgbClr val="FFFFFF"/>
              </a:solidFill>
              <a:cs typeface="Times New Roman" pitchFamily="18" charset="0"/>
            </a:endParaRPr>
          </a:p>
        </p:txBody>
      </p:sp>
      <p:sp>
        <p:nvSpPr>
          <p:cNvPr id="28" name="Text Placeholder 2"/>
          <p:cNvSpPr txBox="1">
            <a:spLocks/>
          </p:cNvSpPr>
          <p:nvPr/>
        </p:nvSpPr>
        <p:spPr>
          <a:xfrm>
            <a:off x="7528226" y="5475572"/>
            <a:ext cx="1310974" cy="307777"/>
          </a:xfrm>
          <a:prstGeom prst="rect">
            <a:avLst/>
          </a:prstGeom>
        </p:spPr>
        <p:txBody>
          <a:bodyPr wrap="square">
            <a:spAutoFit/>
          </a:bodyPr>
          <a:lstStyle/>
          <a:p>
            <a:pPr algn="ctr">
              <a:defRPr/>
            </a:pPr>
            <a:r>
              <a:rPr lang="en-US" sz="1400" b="1" kern="0" dirty="0" smtClean="0">
                <a:solidFill>
                  <a:srgbClr val="FFFFFF"/>
                </a:solidFill>
                <a:cs typeface="Times New Roman" pitchFamily="18" charset="0"/>
              </a:rPr>
              <a:t>Same</a:t>
            </a:r>
            <a:endParaRPr lang="en-US" sz="1400" b="1" kern="0" dirty="0">
              <a:solidFill>
                <a:srgbClr val="FFFFFF"/>
              </a:solidFill>
              <a:cs typeface="Times New Roman" pitchFamily="18" charset="0"/>
            </a:endParaRPr>
          </a:p>
        </p:txBody>
      </p:sp>
    </p:spTree>
    <p:extLst>
      <p:ext uri="{BB962C8B-B14F-4D97-AF65-F5344CB8AC3E}">
        <p14:creationId xmlns:p14="http://schemas.microsoft.com/office/powerpoint/2010/main" val="1193503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2207505296"/>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2096175"/>
            <a:ext cx="4562475"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Initial</a:t>
            </a:r>
            <a:endParaRPr sz="1600" dirty="0">
              <a:solidFill>
                <a:schemeClr val="tx1"/>
              </a:solidFill>
            </a:endParaRPr>
          </a:p>
        </p:txBody>
      </p:sp>
      <p:sp>
        <p:nvSpPr>
          <p:cNvPr id="14"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Even more teachers say it would be more effective to have support services come from dedicated professionals in the community.</a:t>
            </a:r>
            <a:endParaRPr dirty="0"/>
          </a:p>
        </p:txBody>
      </p:sp>
      <p:sp>
        <p:nvSpPr>
          <p:cNvPr id="15" name="TextBox 14"/>
          <p:cNvSpPr txBox="1"/>
          <p:nvPr/>
        </p:nvSpPr>
        <p:spPr>
          <a:xfrm>
            <a:off x="1689893" y="2482979"/>
            <a:ext cx="1229711" cy="400110"/>
          </a:xfrm>
          <a:prstGeom prst="rect">
            <a:avLst/>
          </a:prstGeom>
          <a:noFill/>
        </p:spPr>
        <p:txBody>
          <a:bodyPr wrap="square" rtlCol="0">
            <a:spAutoFit/>
          </a:bodyPr>
          <a:lstStyle/>
          <a:p>
            <a:pPr algn="ctr"/>
            <a:r>
              <a:rPr lang="en-US" sz="2000" b="1" dirty="0" smtClean="0">
                <a:solidFill>
                  <a:srgbClr val="000099"/>
                </a:solidFill>
              </a:rPr>
              <a:t>+36</a:t>
            </a:r>
          </a:p>
        </p:txBody>
      </p:sp>
      <p:sp>
        <p:nvSpPr>
          <p:cNvPr id="16" name="TextBox 15"/>
          <p:cNvSpPr txBox="1"/>
          <p:nvPr/>
        </p:nvSpPr>
        <p:spPr>
          <a:xfrm>
            <a:off x="6204743" y="2482979"/>
            <a:ext cx="1229711" cy="400110"/>
          </a:xfrm>
          <a:prstGeom prst="rect">
            <a:avLst/>
          </a:prstGeom>
          <a:noFill/>
        </p:spPr>
        <p:txBody>
          <a:bodyPr wrap="square" rtlCol="0">
            <a:spAutoFit/>
          </a:bodyPr>
          <a:lstStyle/>
          <a:p>
            <a:pPr algn="ctr"/>
            <a:r>
              <a:rPr lang="en-US" sz="2000" b="1" dirty="0" smtClean="0">
                <a:solidFill>
                  <a:srgbClr val="000099"/>
                </a:solidFill>
              </a:rPr>
              <a:t>+40</a:t>
            </a:r>
          </a:p>
        </p:txBody>
      </p:sp>
      <p:sp>
        <p:nvSpPr>
          <p:cNvPr id="17" name="Text Placeholder 2"/>
          <p:cNvSpPr>
            <a:spLocks noGrp="1"/>
          </p:cNvSpPr>
          <p:nvPr>
            <p:ph type="body" sz="quarter" idx="11"/>
          </p:nvPr>
        </p:nvSpPr>
        <p:spPr bwMode="auto">
          <a:xfrm>
            <a:off x="4572000" y="2096175"/>
            <a:ext cx="4562475"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Informed</a:t>
            </a:r>
            <a:endParaRPr sz="1600" dirty="0">
              <a:solidFill>
                <a:schemeClr val="tx1"/>
              </a:solidFill>
            </a:endParaRPr>
          </a:p>
        </p:txBody>
      </p:sp>
      <p:cxnSp>
        <p:nvCxnSpPr>
          <p:cNvPr id="21" name="Straight Connector 20"/>
          <p:cNvCxnSpPr/>
          <p:nvPr/>
        </p:nvCxnSpPr>
        <p:spPr>
          <a:xfrm>
            <a:off x="4562475" y="2068383"/>
            <a:ext cx="0" cy="409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7156" y="1545163"/>
            <a:ext cx="9355455" cy="523220"/>
          </a:xfrm>
          <a:prstGeom prst="rect">
            <a:avLst/>
          </a:prstGeom>
        </p:spPr>
        <p:txBody>
          <a:bodyPr wrap="square">
            <a:spAutoFit/>
          </a:bodyPr>
          <a:lstStyle/>
          <a:p>
            <a:pPr algn="ctr"/>
            <a:r>
              <a:rPr lang="en-US" sz="1400" b="1" i="1" dirty="0" smtClean="0">
                <a:latin typeface="Times New Roman" panose="02020603050405020304" pitchFamily="18" charset="0"/>
                <a:cs typeface="Times New Roman" panose="02020603050405020304" pitchFamily="18" charset="0"/>
              </a:rPr>
              <a:t>Please indicate </a:t>
            </a:r>
            <a:r>
              <a:rPr lang="en-US" sz="1400" b="1" i="1" dirty="0">
                <a:latin typeface="Times New Roman" panose="02020603050405020304" pitchFamily="18" charset="0"/>
                <a:cs typeface="Times New Roman" panose="02020603050405020304" pitchFamily="18" charset="0"/>
              </a:rPr>
              <a:t>whether you believe it would be </a:t>
            </a:r>
            <a:r>
              <a:rPr lang="en-US" sz="1400" b="1" i="1" dirty="0" smtClean="0">
                <a:latin typeface="Times New Roman" panose="02020603050405020304" pitchFamily="18" charset="0"/>
                <a:cs typeface="Times New Roman" panose="02020603050405020304" pitchFamily="18" charset="0"/>
              </a:rPr>
              <a:t>more effective </a:t>
            </a:r>
            <a:r>
              <a:rPr lang="en-US" sz="1400" b="1" i="1" dirty="0">
                <a:latin typeface="Times New Roman" panose="02020603050405020304" pitchFamily="18" charset="0"/>
                <a:cs typeface="Times New Roman" panose="02020603050405020304" pitchFamily="18" charset="0"/>
              </a:rPr>
              <a:t>to have these types of support services for students come from existing </a:t>
            </a:r>
            <a:r>
              <a:rPr lang="en-US" sz="1400" b="1" i="1" dirty="0" smtClean="0">
                <a:latin typeface="Times New Roman" panose="02020603050405020304" pitchFamily="18" charset="0"/>
                <a:cs typeface="Times New Roman" panose="02020603050405020304" pitchFamily="18" charset="0"/>
              </a:rPr>
              <a:t>school resources </a:t>
            </a:r>
            <a:r>
              <a:rPr lang="en-US" sz="1400" b="1" i="1" dirty="0">
                <a:latin typeface="Times New Roman" panose="02020603050405020304" pitchFamily="18" charset="0"/>
                <a:cs typeface="Times New Roman" panose="02020603050405020304" pitchFamily="18" charset="0"/>
              </a:rPr>
              <a:t>and staff OR  </a:t>
            </a:r>
            <a:r>
              <a:rPr lang="en-US" sz="1400" b="1" i="1" dirty="0" smtClean="0">
                <a:latin typeface="Times New Roman" panose="02020603050405020304" pitchFamily="18" charset="0"/>
                <a:cs typeface="Times New Roman" panose="02020603050405020304" pitchFamily="18" charset="0"/>
              </a:rPr>
              <a:t>from </a:t>
            </a:r>
            <a:r>
              <a:rPr lang="en-US" sz="1400" b="1" i="1" dirty="0">
                <a:latin typeface="Times New Roman" panose="02020603050405020304" pitchFamily="18" charset="0"/>
                <a:cs typeface="Times New Roman" panose="02020603050405020304" pitchFamily="18" charset="0"/>
              </a:rPr>
              <a:t>dedicated professionals who are brought into the school from </a:t>
            </a:r>
            <a:r>
              <a:rPr lang="en-US" sz="1400" b="1" i="1" dirty="0" smtClean="0">
                <a:latin typeface="Times New Roman" panose="02020603050405020304" pitchFamily="18" charset="0"/>
                <a:cs typeface="Times New Roman" panose="02020603050405020304" pitchFamily="18" charset="0"/>
              </a:rPr>
              <a:t>the community</a:t>
            </a:r>
            <a:r>
              <a:rPr lang="en-US" sz="1400" b="1" i="1" dirty="0">
                <a:latin typeface="Times New Roman" panose="02020603050405020304" pitchFamily="18" charset="0"/>
                <a:cs typeface="Times New Roman" panose="02020603050405020304" pitchFamily="18" charset="0"/>
              </a:rPr>
              <a:t>?</a:t>
            </a:r>
          </a:p>
        </p:txBody>
      </p:sp>
      <p:sp>
        <p:nvSpPr>
          <p:cNvPr id="22" name="Text Placeholder 2"/>
          <p:cNvSpPr txBox="1">
            <a:spLocks/>
          </p:cNvSpPr>
          <p:nvPr/>
        </p:nvSpPr>
        <p:spPr>
          <a:xfrm>
            <a:off x="730408" y="4998198"/>
            <a:ext cx="1429862" cy="738664"/>
          </a:xfrm>
          <a:prstGeom prst="rect">
            <a:avLst/>
          </a:prstGeom>
        </p:spPr>
        <p:txBody>
          <a:bodyPr wrap="square">
            <a:spAutoFit/>
          </a:bodyPr>
          <a:lstStyle/>
          <a:p>
            <a:pPr algn="ctr">
              <a:spcBef>
                <a:spcPts val="0"/>
              </a:spcBef>
              <a:defRPr/>
            </a:pPr>
            <a:r>
              <a:rPr lang="en-US" sz="1400" b="1" kern="0" dirty="0">
                <a:solidFill>
                  <a:schemeClr val="bg1"/>
                </a:solidFill>
                <a:cs typeface="Times New Roman" pitchFamily="18" charset="0"/>
              </a:rPr>
              <a:t>Existing</a:t>
            </a:r>
          </a:p>
          <a:p>
            <a:pPr algn="ctr">
              <a:spcBef>
                <a:spcPts val="0"/>
              </a:spcBef>
              <a:defRPr/>
            </a:pPr>
            <a:r>
              <a:rPr lang="en-US" sz="1400" b="1" kern="0" dirty="0">
                <a:solidFill>
                  <a:schemeClr val="bg1"/>
                </a:solidFill>
                <a:cs typeface="Times New Roman" pitchFamily="18" charset="0"/>
              </a:rPr>
              <a:t>Resources</a:t>
            </a:r>
          </a:p>
          <a:p>
            <a:pPr algn="ctr">
              <a:spcBef>
                <a:spcPts val="0"/>
              </a:spcBef>
              <a:defRPr/>
            </a:pPr>
            <a:r>
              <a:rPr lang="en-US" sz="1400" b="1" kern="0" dirty="0">
                <a:solidFill>
                  <a:schemeClr val="bg1"/>
                </a:solidFill>
                <a:cs typeface="Times New Roman" pitchFamily="18" charset="0"/>
              </a:rPr>
              <a:t>&amp; Staff</a:t>
            </a:r>
          </a:p>
        </p:txBody>
      </p:sp>
      <p:sp>
        <p:nvSpPr>
          <p:cNvPr id="23" name="Text Placeholder 2"/>
          <p:cNvSpPr txBox="1">
            <a:spLocks/>
          </p:cNvSpPr>
          <p:nvPr/>
        </p:nvSpPr>
        <p:spPr>
          <a:xfrm>
            <a:off x="244017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
        <p:nvSpPr>
          <p:cNvPr id="24" name="Text Placeholder 2"/>
          <p:cNvSpPr txBox="1">
            <a:spLocks/>
          </p:cNvSpPr>
          <p:nvPr/>
        </p:nvSpPr>
        <p:spPr>
          <a:xfrm>
            <a:off x="5214778" y="4998198"/>
            <a:ext cx="1429862" cy="738664"/>
          </a:xfrm>
          <a:prstGeom prst="rect">
            <a:avLst/>
          </a:prstGeom>
        </p:spPr>
        <p:txBody>
          <a:bodyPr wrap="square">
            <a:spAutoFit/>
          </a:bodyPr>
          <a:lstStyle/>
          <a:p>
            <a:pPr algn="ctr">
              <a:spcBef>
                <a:spcPts val="0"/>
              </a:spcBef>
              <a:defRPr/>
            </a:pPr>
            <a:r>
              <a:rPr lang="en-US" sz="1400" b="1" kern="0" dirty="0">
                <a:solidFill>
                  <a:schemeClr val="bg1"/>
                </a:solidFill>
                <a:cs typeface="Times New Roman" pitchFamily="18" charset="0"/>
              </a:rPr>
              <a:t>Existing</a:t>
            </a:r>
          </a:p>
          <a:p>
            <a:pPr algn="ctr">
              <a:spcBef>
                <a:spcPts val="0"/>
              </a:spcBef>
              <a:defRPr/>
            </a:pPr>
            <a:r>
              <a:rPr lang="en-US" sz="1400" b="1" kern="0" dirty="0">
                <a:solidFill>
                  <a:schemeClr val="bg1"/>
                </a:solidFill>
                <a:cs typeface="Times New Roman" pitchFamily="18" charset="0"/>
              </a:rPr>
              <a:t>Resources</a:t>
            </a:r>
          </a:p>
          <a:p>
            <a:pPr algn="ctr">
              <a:spcBef>
                <a:spcPts val="0"/>
              </a:spcBef>
              <a:defRPr/>
            </a:pPr>
            <a:r>
              <a:rPr lang="en-US" sz="1400" b="1" kern="0" dirty="0">
                <a:solidFill>
                  <a:schemeClr val="bg1"/>
                </a:solidFill>
                <a:cs typeface="Times New Roman" pitchFamily="18" charset="0"/>
              </a:rPr>
              <a:t>&amp; Staff</a:t>
            </a:r>
          </a:p>
        </p:txBody>
      </p:sp>
      <p:sp>
        <p:nvSpPr>
          <p:cNvPr id="25" name="Text Placeholder 2"/>
          <p:cNvSpPr txBox="1">
            <a:spLocks/>
          </p:cNvSpPr>
          <p:nvPr/>
        </p:nvSpPr>
        <p:spPr>
          <a:xfrm>
            <a:off x="6924549" y="4986767"/>
            <a:ext cx="1537461" cy="738664"/>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Professionals From</a:t>
            </a:r>
          </a:p>
          <a:p>
            <a:pPr algn="ctr">
              <a:spcBef>
                <a:spcPts val="0"/>
              </a:spcBef>
              <a:defRPr/>
            </a:pPr>
            <a:r>
              <a:rPr lang="en-US" sz="1400" b="1" kern="0" dirty="0" smtClean="0">
                <a:solidFill>
                  <a:schemeClr val="bg1"/>
                </a:solidFill>
                <a:cs typeface="Times New Roman" pitchFamily="18" charset="0"/>
              </a:rPr>
              <a:t>Community</a:t>
            </a:r>
            <a:endParaRPr lang="en-US" sz="1400" b="1" kern="0" dirty="0">
              <a:solidFill>
                <a:schemeClr val="bg1"/>
              </a:solidFill>
              <a:cs typeface="Times New Roman" pitchFamily="18" charset="0"/>
            </a:endParaRPr>
          </a:p>
        </p:txBody>
      </p:sp>
    </p:spTree>
    <p:extLst>
      <p:ext uri="{BB962C8B-B14F-4D97-AF65-F5344CB8AC3E}">
        <p14:creationId xmlns:p14="http://schemas.microsoft.com/office/powerpoint/2010/main" val="178101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0" y="3565001"/>
            <a:ext cx="9135510" cy="2257767"/>
          </a:xfrm>
          <a:prstGeom prst="rect">
            <a:avLst/>
          </a:prstGeom>
          <a:effectLst>
            <a:outerShdw blurRad="50800" dist="38100" dir="2700000">
              <a:srgbClr val="000000">
                <a:alpha val="43000"/>
              </a:srgbClr>
            </a:outerShdw>
          </a:effectLst>
        </p:spPr>
        <p:txBody>
          <a:bodyPr vert="horz" lIns="91440" tIns="45720" rIns="91440" bIns="45720" rtlCol="0" anchor="ctr">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Perceptions of </a:t>
            </a:r>
          </a:p>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Communities In Schools</a:t>
            </a:r>
          </a:p>
        </p:txBody>
      </p:sp>
    </p:spTree>
    <p:extLst>
      <p:ext uri="{BB962C8B-B14F-4D97-AF65-F5344CB8AC3E}">
        <p14:creationId xmlns:p14="http://schemas.microsoft.com/office/powerpoint/2010/main" val="1728648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2549714790"/>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In your local school district, do you happen to have Communities In School, a program which links community resources and provides services to students in your school?</a:t>
            </a:r>
            <a:endParaRPr sz="1600" dirty="0">
              <a:solidFill>
                <a:schemeClr val="tx1"/>
              </a:solidFill>
            </a:endParaRPr>
          </a:p>
        </p:txBody>
      </p:sp>
      <p:sp>
        <p:nvSpPr>
          <p:cNvPr id="36" name="Text Placeholder 2"/>
          <p:cNvSpPr txBox="1">
            <a:spLocks/>
          </p:cNvSpPr>
          <p:nvPr/>
        </p:nvSpPr>
        <p:spPr>
          <a:xfrm>
            <a:off x="102869" y="5431110"/>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Yes</a:t>
            </a:r>
            <a:endParaRPr lang="en-US" sz="1400" b="1" kern="0" dirty="0">
              <a:solidFill>
                <a:schemeClr val="bg1"/>
              </a:solidFill>
              <a:cs typeface="Times New Roman" pitchFamily="18" charset="0"/>
            </a:endParaRPr>
          </a:p>
        </p:txBody>
      </p:sp>
      <p:sp>
        <p:nvSpPr>
          <p:cNvPr id="38"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Fully one-quarter of teachers report they have Communities In Schools in their school.</a:t>
            </a:r>
            <a:endParaRPr dirty="0"/>
          </a:p>
        </p:txBody>
      </p:sp>
      <p:cxnSp>
        <p:nvCxnSpPr>
          <p:cNvPr id="61" name="Straight Connector 60"/>
          <p:cNvCxnSpPr/>
          <p:nvPr/>
        </p:nvCxnSpPr>
        <p:spPr>
          <a:xfrm>
            <a:off x="1364456" y="2068383"/>
            <a:ext cx="0" cy="409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00651" y="2068383"/>
            <a:ext cx="0" cy="409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sz="quarter" idx="11"/>
          </p:nvPr>
        </p:nvSpPr>
        <p:spPr bwMode="auto">
          <a:xfrm>
            <a:off x="0" y="2073315"/>
            <a:ext cx="1373981"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Overall</a:t>
            </a:r>
            <a:endParaRPr sz="1600" dirty="0">
              <a:solidFill>
                <a:schemeClr val="tx1"/>
              </a:solidFill>
            </a:endParaRPr>
          </a:p>
        </p:txBody>
      </p:sp>
      <p:sp>
        <p:nvSpPr>
          <p:cNvPr id="64" name="Text Placeholder 2"/>
          <p:cNvSpPr>
            <a:spLocks noGrp="1"/>
          </p:cNvSpPr>
          <p:nvPr>
            <p:ph type="body" sz="quarter" idx="11"/>
          </p:nvPr>
        </p:nvSpPr>
        <p:spPr bwMode="auto">
          <a:xfrm>
            <a:off x="1373981" y="2073315"/>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Ethnicity</a:t>
            </a:r>
            <a:endParaRPr sz="1600" dirty="0">
              <a:solidFill>
                <a:schemeClr val="tx1"/>
              </a:solidFill>
            </a:endParaRPr>
          </a:p>
        </p:txBody>
      </p:sp>
      <p:sp>
        <p:nvSpPr>
          <p:cNvPr id="65" name="Text Placeholder 2"/>
          <p:cNvSpPr>
            <a:spLocks noGrp="1"/>
          </p:cNvSpPr>
          <p:nvPr>
            <p:ph type="body" sz="quarter" idx="11"/>
          </p:nvPr>
        </p:nvSpPr>
        <p:spPr bwMode="auto">
          <a:xfrm>
            <a:off x="5230656" y="2068383"/>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School Setting</a:t>
            </a:r>
            <a:endParaRPr sz="1600" dirty="0">
              <a:solidFill>
                <a:schemeClr val="tx1"/>
              </a:solidFill>
            </a:endParaRPr>
          </a:p>
        </p:txBody>
      </p:sp>
      <p:sp>
        <p:nvSpPr>
          <p:cNvPr id="66" name="Text Placeholder 2"/>
          <p:cNvSpPr txBox="1">
            <a:spLocks/>
          </p:cNvSpPr>
          <p:nvPr/>
        </p:nvSpPr>
        <p:spPr>
          <a:xfrm>
            <a:off x="478154" y="5436780"/>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a:t>
            </a:r>
            <a:endParaRPr lang="en-US" sz="1400" b="1" kern="0" dirty="0">
              <a:solidFill>
                <a:schemeClr val="bg1"/>
              </a:solidFill>
              <a:cs typeface="Times New Roman" pitchFamily="18" charset="0"/>
            </a:endParaRPr>
          </a:p>
        </p:txBody>
      </p:sp>
      <p:sp>
        <p:nvSpPr>
          <p:cNvPr id="67" name="Text Placeholder 2"/>
          <p:cNvSpPr txBox="1">
            <a:spLocks/>
          </p:cNvSpPr>
          <p:nvPr/>
        </p:nvSpPr>
        <p:spPr>
          <a:xfrm>
            <a:off x="756760" y="5225369"/>
            <a:ext cx="660560"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Not</a:t>
            </a:r>
          </a:p>
          <a:p>
            <a:pPr algn="ctr">
              <a:spcBef>
                <a:spcPts val="0"/>
              </a:spcBef>
              <a:defRPr/>
            </a:pPr>
            <a:r>
              <a:rPr lang="en-US" sz="1400" b="1" kern="0" dirty="0" smtClean="0">
                <a:solidFill>
                  <a:schemeClr val="bg1"/>
                </a:solidFill>
                <a:cs typeface="Times New Roman" pitchFamily="18" charset="0"/>
              </a:rPr>
              <a:t>Sure</a:t>
            </a:r>
            <a:endParaRPr lang="en-US" sz="1400" b="1" kern="0" dirty="0">
              <a:solidFill>
                <a:schemeClr val="bg1"/>
              </a:solidFill>
              <a:cs typeface="Times New Roman" pitchFamily="18" charset="0"/>
            </a:endParaRPr>
          </a:p>
        </p:txBody>
      </p:sp>
      <p:sp>
        <p:nvSpPr>
          <p:cNvPr id="71" name="Text Placeholder 2"/>
          <p:cNvSpPr txBox="1">
            <a:spLocks/>
          </p:cNvSpPr>
          <p:nvPr/>
        </p:nvSpPr>
        <p:spPr>
          <a:xfrm>
            <a:off x="1388030" y="5419919"/>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Yes</a:t>
            </a:r>
            <a:endParaRPr lang="en-US" sz="1400" b="1" kern="0" dirty="0">
              <a:solidFill>
                <a:schemeClr val="bg1"/>
              </a:solidFill>
              <a:cs typeface="Times New Roman" pitchFamily="18" charset="0"/>
            </a:endParaRPr>
          </a:p>
        </p:txBody>
      </p:sp>
      <p:sp>
        <p:nvSpPr>
          <p:cNvPr id="72" name="Text Placeholder 2"/>
          <p:cNvSpPr txBox="1">
            <a:spLocks/>
          </p:cNvSpPr>
          <p:nvPr/>
        </p:nvSpPr>
        <p:spPr>
          <a:xfrm>
            <a:off x="1763315" y="5425589"/>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a:t>
            </a:r>
            <a:endParaRPr lang="en-US" sz="1400" b="1" kern="0" dirty="0">
              <a:solidFill>
                <a:schemeClr val="bg1"/>
              </a:solidFill>
              <a:cs typeface="Times New Roman" pitchFamily="18" charset="0"/>
            </a:endParaRPr>
          </a:p>
        </p:txBody>
      </p:sp>
      <p:sp>
        <p:nvSpPr>
          <p:cNvPr id="73" name="Text Placeholder 2"/>
          <p:cNvSpPr txBox="1">
            <a:spLocks/>
          </p:cNvSpPr>
          <p:nvPr/>
        </p:nvSpPr>
        <p:spPr>
          <a:xfrm>
            <a:off x="2041921" y="5214178"/>
            <a:ext cx="660560"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Not</a:t>
            </a:r>
          </a:p>
          <a:p>
            <a:pPr algn="ctr">
              <a:spcBef>
                <a:spcPts val="0"/>
              </a:spcBef>
              <a:defRPr/>
            </a:pPr>
            <a:r>
              <a:rPr lang="en-US" sz="1400" b="1" kern="0" dirty="0" smtClean="0">
                <a:solidFill>
                  <a:schemeClr val="bg1"/>
                </a:solidFill>
                <a:cs typeface="Times New Roman" pitchFamily="18" charset="0"/>
              </a:rPr>
              <a:t>Sure</a:t>
            </a:r>
            <a:endParaRPr lang="en-US" sz="1400" b="1" kern="0" dirty="0">
              <a:solidFill>
                <a:schemeClr val="bg1"/>
              </a:solidFill>
              <a:cs typeface="Times New Roman" pitchFamily="18" charset="0"/>
            </a:endParaRPr>
          </a:p>
        </p:txBody>
      </p:sp>
      <p:sp>
        <p:nvSpPr>
          <p:cNvPr id="74" name="Text Placeholder 2"/>
          <p:cNvSpPr txBox="1">
            <a:spLocks/>
          </p:cNvSpPr>
          <p:nvPr/>
        </p:nvSpPr>
        <p:spPr>
          <a:xfrm>
            <a:off x="2657951" y="5413919"/>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Yes</a:t>
            </a:r>
            <a:endParaRPr lang="en-US" sz="1400" b="1" kern="0" dirty="0">
              <a:solidFill>
                <a:schemeClr val="bg1"/>
              </a:solidFill>
              <a:cs typeface="Times New Roman" pitchFamily="18" charset="0"/>
            </a:endParaRPr>
          </a:p>
        </p:txBody>
      </p:sp>
      <p:sp>
        <p:nvSpPr>
          <p:cNvPr id="75" name="Text Placeholder 2"/>
          <p:cNvSpPr txBox="1">
            <a:spLocks/>
          </p:cNvSpPr>
          <p:nvPr/>
        </p:nvSpPr>
        <p:spPr>
          <a:xfrm>
            <a:off x="3033236" y="5419589"/>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a:t>
            </a:r>
            <a:endParaRPr lang="en-US" sz="1400" b="1" kern="0" dirty="0">
              <a:solidFill>
                <a:schemeClr val="bg1"/>
              </a:solidFill>
              <a:cs typeface="Times New Roman" pitchFamily="18" charset="0"/>
            </a:endParaRPr>
          </a:p>
        </p:txBody>
      </p:sp>
      <p:sp>
        <p:nvSpPr>
          <p:cNvPr id="76" name="Text Placeholder 2"/>
          <p:cNvSpPr txBox="1">
            <a:spLocks/>
          </p:cNvSpPr>
          <p:nvPr/>
        </p:nvSpPr>
        <p:spPr>
          <a:xfrm>
            <a:off x="3311842" y="5208178"/>
            <a:ext cx="660560"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Not</a:t>
            </a:r>
          </a:p>
          <a:p>
            <a:pPr algn="ctr">
              <a:spcBef>
                <a:spcPts val="0"/>
              </a:spcBef>
              <a:defRPr/>
            </a:pPr>
            <a:r>
              <a:rPr lang="en-US" sz="1400" b="1" kern="0" dirty="0" smtClean="0">
                <a:solidFill>
                  <a:schemeClr val="bg1"/>
                </a:solidFill>
                <a:cs typeface="Times New Roman" pitchFamily="18" charset="0"/>
              </a:rPr>
              <a:t>Sure</a:t>
            </a:r>
            <a:endParaRPr lang="en-US" sz="1400" b="1" kern="0" dirty="0">
              <a:solidFill>
                <a:schemeClr val="bg1"/>
              </a:solidFill>
              <a:cs typeface="Times New Roman" pitchFamily="18" charset="0"/>
            </a:endParaRPr>
          </a:p>
        </p:txBody>
      </p:sp>
      <p:sp>
        <p:nvSpPr>
          <p:cNvPr id="77" name="Text Placeholder 2"/>
          <p:cNvSpPr txBox="1">
            <a:spLocks/>
          </p:cNvSpPr>
          <p:nvPr/>
        </p:nvSpPr>
        <p:spPr>
          <a:xfrm>
            <a:off x="3954780" y="5421647"/>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Yes</a:t>
            </a:r>
            <a:endParaRPr lang="en-US" sz="1400" b="1" kern="0" dirty="0">
              <a:solidFill>
                <a:schemeClr val="bg1"/>
              </a:solidFill>
              <a:cs typeface="Times New Roman" pitchFamily="18" charset="0"/>
            </a:endParaRPr>
          </a:p>
        </p:txBody>
      </p:sp>
      <p:sp>
        <p:nvSpPr>
          <p:cNvPr id="78" name="Text Placeholder 2"/>
          <p:cNvSpPr txBox="1">
            <a:spLocks/>
          </p:cNvSpPr>
          <p:nvPr/>
        </p:nvSpPr>
        <p:spPr>
          <a:xfrm>
            <a:off x="4330065" y="5427317"/>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a:t>
            </a:r>
            <a:endParaRPr lang="en-US" sz="1400" b="1" kern="0" dirty="0">
              <a:solidFill>
                <a:schemeClr val="bg1"/>
              </a:solidFill>
              <a:cs typeface="Times New Roman" pitchFamily="18" charset="0"/>
            </a:endParaRPr>
          </a:p>
        </p:txBody>
      </p:sp>
      <p:sp>
        <p:nvSpPr>
          <p:cNvPr id="79" name="Text Placeholder 2"/>
          <p:cNvSpPr txBox="1">
            <a:spLocks/>
          </p:cNvSpPr>
          <p:nvPr/>
        </p:nvSpPr>
        <p:spPr>
          <a:xfrm>
            <a:off x="4608671" y="5215906"/>
            <a:ext cx="660560"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Not</a:t>
            </a:r>
          </a:p>
          <a:p>
            <a:pPr algn="ctr">
              <a:spcBef>
                <a:spcPts val="0"/>
              </a:spcBef>
              <a:defRPr/>
            </a:pPr>
            <a:r>
              <a:rPr lang="en-US" sz="1400" b="1" kern="0" dirty="0" smtClean="0">
                <a:solidFill>
                  <a:schemeClr val="bg1"/>
                </a:solidFill>
                <a:cs typeface="Times New Roman" pitchFamily="18" charset="0"/>
              </a:rPr>
              <a:t>Sure</a:t>
            </a:r>
            <a:endParaRPr lang="en-US" sz="1400" b="1" kern="0" dirty="0">
              <a:solidFill>
                <a:schemeClr val="bg1"/>
              </a:solidFill>
              <a:cs typeface="Times New Roman" pitchFamily="18" charset="0"/>
            </a:endParaRPr>
          </a:p>
        </p:txBody>
      </p:sp>
      <p:sp>
        <p:nvSpPr>
          <p:cNvPr id="80" name="Text Placeholder 2"/>
          <p:cNvSpPr txBox="1">
            <a:spLocks/>
          </p:cNvSpPr>
          <p:nvPr/>
        </p:nvSpPr>
        <p:spPr>
          <a:xfrm>
            <a:off x="5223511" y="5432746"/>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Yes</a:t>
            </a:r>
            <a:endParaRPr lang="en-US" sz="1400" b="1" kern="0" dirty="0">
              <a:solidFill>
                <a:schemeClr val="bg1"/>
              </a:solidFill>
              <a:cs typeface="Times New Roman" pitchFamily="18" charset="0"/>
            </a:endParaRPr>
          </a:p>
        </p:txBody>
      </p:sp>
      <p:sp>
        <p:nvSpPr>
          <p:cNvPr id="81" name="Text Placeholder 2"/>
          <p:cNvSpPr txBox="1">
            <a:spLocks/>
          </p:cNvSpPr>
          <p:nvPr/>
        </p:nvSpPr>
        <p:spPr>
          <a:xfrm>
            <a:off x="5598796" y="5438416"/>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a:t>
            </a:r>
            <a:endParaRPr lang="en-US" sz="1400" b="1" kern="0" dirty="0">
              <a:solidFill>
                <a:schemeClr val="bg1"/>
              </a:solidFill>
              <a:cs typeface="Times New Roman" pitchFamily="18" charset="0"/>
            </a:endParaRPr>
          </a:p>
        </p:txBody>
      </p:sp>
      <p:sp>
        <p:nvSpPr>
          <p:cNvPr id="82" name="Text Placeholder 2"/>
          <p:cNvSpPr txBox="1">
            <a:spLocks/>
          </p:cNvSpPr>
          <p:nvPr/>
        </p:nvSpPr>
        <p:spPr>
          <a:xfrm>
            <a:off x="5877402" y="5227005"/>
            <a:ext cx="660560"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Not</a:t>
            </a:r>
          </a:p>
          <a:p>
            <a:pPr algn="ctr">
              <a:spcBef>
                <a:spcPts val="0"/>
              </a:spcBef>
              <a:defRPr/>
            </a:pPr>
            <a:r>
              <a:rPr lang="en-US" sz="1400" b="1" kern="0" dirty="0" smtClean="0">
                <a:solidFill>
                  <a:schemeClr val="bg1"/>
                </a:solidFill>
                <a:cs typeface="Times New Roman" pitchFamily="18" charset="0"/>
              </a:rPr>
              <a:t>Sure</a:t>
            </a:r>
            <a:endParaRPr lang="en-US" sz="1400" b="1" kern="0" dirty="0">
              <a:solidFill>
                <a:schemeClr val="bg1"/>
              </a:solidFill>
              <a:cs typeface="Times New Roman" pitchFamily="18" charset="0"/>
            </a:endParaRPr>
          </a:p>
        </p:txBody>
      </p:sp>
      <p:sp>
        <p:nvSpPr>
          <p:cNvPr id="83" name="Text Placeholder 2"/>
          <p:cNvSpPr txBox="1">
            <a:spLocks/>
          </p:cNvSpPr>
          <p:nvPr/>
        </p:nvSpPr>
        <p:spPr>
          <a:xfrm>
            <a:off x="6513197" y="5423284"/>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Yes</a:t>
            </a:r>
            <a:endParaRPr lang="en-US" sz="1400" b="1" kern="0" dirty="0">
              <a:solidFill>
                <a:schemeClr val="bg1"/>
              </a:solidFill>
              <a:cs typeface="Times New Roman" pitchFamily="18" charset="0"/>
            </a:endParaRPr>
          </a:p>
        </p:txBody>
      </p:sp>
      <p:sp>
        <p:nvSpPr>
          <p:cNvPr id="84" name="Text Placeholder 2"/>
          <p:cNvSpPr txBox="1">
            <a:spLocks/>
          </p:cNvSpPr>
          <p:nvPr/>
        </p:nvSpPr>
        <p:spPr>
          <a:xfrm>
            <a:off x="6888482" y="5428954"/>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a:t>
            </a:r>
            <a:endParaRPr lang="en-US" sz="1400" b="1" kern="0" dirty="0">
              <a:solidFill>
                <a:schemeClr val="bg1"/>
              </a:solidFill>
              <a:cs typeface="Times New Roman" pitchFamily="18" charset="0"/>
            </a:endParaRPr>
          </a:p>
        </p:txBody>
      </p:sp>
      <p:sp>
        <p:nvSpPr>
          <p:cNvPr id="85" name="Text Placeholder 2"/>
          <p:cNvSpPr txBox="1">
            <a:spLocks/>
          </p:cNvSpPr>
          <p:nvPr/>
        </p:nvSpPr>
        <p:spPr>
          <a:xfrm>
            <a:off x="7167088" y="5217543"/>
            <a:ext cx="660560"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Not</a:t>
            </a:r>
          </a:p>
          <a:p>
            <a:pPr algn="ctr">
              <a:spcBef>
                <a:spcPts val="0"/>
              </a:spcBef>
              <a:defRPr/>
            </a:pPr>
            <a:r>
              <a:rPr lang="en-US" sz="1400" b="1" kern="0" dirty="0" smtClean="0">
                <a:solidFill>
                  <a:schemeClr val="bg1"/>
                </a:solidFill>
                <a:cs typeface="Times New Roman" pitchFamily="18" charset="0"/>
              </a:rPr>
              <a:t>Sure</a:t>
            </a:r>
            <a:endParaRPr lang="en-US" sz="1400" b="1" kern="0" dirty="0">
              <a:solidFill>
                <a:schemeClr val="bg1"/>
              </a:solidFill>
              <a:cs typeface="Times New Roman" pitchFamily="18" charset="0"/>
            </a:endParaRPr>
          </a:p>
        </p:txBody>
      </p:sp>
      <p:sp>
        <p:nvSpPr>
          <p:cNvPr id="86" name="Text Placeholder 2"/>
          <p:cNvSpPr txBox="1">
            <a:spLocks/>
          </p:cNvSpPr>
          <p:nvPr/>
        </p:nvSpPr>
        <p:spPr>
          <a:xfrm>
            <a:off x="7787639" y="5426985"/>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Yes</a:t>
            </a:r>
            <a:endParaRPr lang="en-US" sz="1400" b="1" kern="0" dirty="0">
              <a:solidFill>
                <a:schemeClr val="bg1"/>
              </a:solidFill>
              <a:cs typeface="Times New Roman" pitchFamily="18" charset="0"/>
            </a:endParaRPr>
          </a:p>
        </p:txBody>
      </p:sp>
      <p:sp>
        <p:nvSpPr>
          <p:cNvPr id="87" name="Text Placeholder 2"/>
          <p:cNvSpPr txBox="1">
            <a:spLocks/>
          </p:cNvSpPr>
          <p:nvPr/>
        </p:nvSpPr>
        <p:spPr>
          <a:xfrm>
            <a:off x="8162924" y="5432655"/>
            <a:ext cx="514351" cy="307777"/>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a:t>
            </a:r>
            <a:endParaRPr lang="en-US" sz="1400" b="1" kern="0" dirty="0">
              <a:solidFill>
                <a:schemeClr val="bg1"/>
              </a:solidFill>
              <a:cs typeface="Times New Roman" pitchFamily="18" charset="0"/>
            </a:endParaRPr>
          </a:p>
        </p:txBody>
      </p:sp>
      <p:sp>
        <p:nvSpPr>
          <p:cNvPr id="88" name="Text Placeholder 2"/>
          <p:cNvSpPr txBox="1">
            <a:spLocks/>
          </p:cNvSpPr>
          <p:nvPr/>
        </p:nvSpPr>
        <p:spPr>
          <a:xfrm>
            <a:off x="8441530" y="5221244"/>
            <a:ext cx="660560"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Not</a:t>
            </a:r>
          </a:p>
          <a:p>
            <a:pPr algn="ctr">
              <a:spcBef>
                <a:spcPts val="0"/>
              </a:spcBef>
              <a:defRPr/>
            </a:pPr>
            <a:r>
              <a:rPr lang="en-US" sz="1400" b="1" kern="0" dirty="0" smtClean="0">
                <a:solidFill>
                  <a:schemeClr val="bg1"/>
                </a:solidFill>
                <a:cs typeface="Times New Roman" pitchFamily="18" charset="0"/>
              </a:rPr>
              <a:t>Sure</a:t>
            </a:r>
            <a:endParaRPr lang="en-US" sz="1400" b="1" kern="0" dirty="0">
              <a:solidFill>
                <a:schemeClr val="bg1"/>
              </a:solidFill>
              <a:cs typeface="Times New Roman" pitchFamily="18" charset="0"/>
            </a:endParaRPr>
          </a:p>
        </p:txBody>
      </p:sp>
    </p:spTree>
    <p:extLst>
      <p:ext uri="{BB962C8B-B14F-4D97-AF65-F5344CB8AC3E}">
        <p14:creationId xmlns:p14="http://schemas.microsoft.com/office/powerpoint/2010/main" val="3772967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
          <p:cNvSpPr>
            <a:spLocks noGrp="1"/>
          </p:cNvSpPr>
          <p:nvPr>
            <p:ph type="body" sz="quarter" idx="11"/>
          </p:nvPr>
        </p:nvSpPr>
        <p:spPr bwMode="auto">
          <a:xfrm>
            <a:off x="0" y="1583408"/>
            <a:ext cx="9143999" cy="338554"/>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1600" dirty="0" smtClean="0">
                <a:solidFill>
                  <a:schemeClr val="tx1"/>
                </a:solidFill>
              </a:rPr>
              <a:t>   </a:t>
            </a:r>
            <a:endParaRPr lang="en-US" sz="1600" dirty="0">
              <a:solidFill>
                <a:schemeClr val="tx1"/>
              </a:solidFill>
            </a:endParaRPr>
          </a:p>
        </p:txBody>
      </p:sp>
      <p:sp>
        <p:nvSpPr>
          <p:cNvPr id="24" name="Text Placeholder 1"/>
          <p:cNvSpPr>
            <a:spLocks noGrp="1"/>
          </p:cNvSpPr>
          <p:nvPr>
            <p:ph type="body" sz="quarter" idx="10"/>
          </p:nvPr>
        </p:nvSpPr>
        <p:spPr bwMode="auto">
          <a:xfrm>
            <a:off x="80010" y="304800"/>
            <a:ext cx="9029700" cy="92948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dirty="0" smtClean="0"/>
              <a:t>After those teachers </a:t>
            </a:r>
            <a:r>
              <a:rPr lang="en-US" i="1" dirty="0" smtClean="0"/>
              <a:t>without</a:t>
            </a:r>
            <a:r>
              <a:rPr lang="en-US" dirty="0" smtClean="0"/>
              <a:t> CIS in </a:t>
            </a:r>
          </a:p>
          <a:p>
            <a:pPr>
              <a:spcBef>
                <a:spcPct val="0"/>
              </a:spcBef>
            </a:pPr>
            <a:r>
              <a:rPr lang="en-US" dirty="0" smtClean="0"/>
              <a:t>their school hear more about it…</a:t>
            </a:r>
            <a:endParaRPr lang="en-US" dirty="0"/>
          </a:p>
        </p:txBody>
      </p:sp>
      <p:sp>
        <p:nvSpPr>
          <p:cNvPr id="4" name="Rectangle 3"/>
          <p:cNvSpPr/>
          <p:nvPr/>
        </p:nvSpPr>
        <p:spPr>
          <a:xfrm>
            <a:off x="708660" y="1574408"/>
            <a:ext cx="7863840" cy="2862322"/>
          </a:xfrm>
          <a:prstGeom prst="rect">
            <a:avLst/>
          </a:prstGeom>
          <a:solidFill>
            <a:srgbClr val="003767"/>
          </a:solidFill>
        </p:spPr>
        <p:txBody>
          <a:bodyPr wrap="square">
            <a:spAutoFit/>
          </a:bodyPr>
          <a:lstStyle/>
          <a:p>
            <a:pPr algn="ctr"/>
            <a:r>
              <a:rPr lang="en-US" sz="2000" b="1" i="1" dirty="0">
                <a:solidFill>
                  <a:schemeClr val="bg1"/>
                </a:solidFill>
              </a:rPr>
              <a:t>Communities In Schools is a locally based non‐profit organization that brings </a:t>
            </a:r>
            <a:r>
              <a:rPr lang="en-US" sz="2000" b="1" i="1" dirty="0" smtClean="0">
                <a:solidFill>
                  <a:schemeClr val="bg1"/>
                </a:solidFill>
              </a:rPr>
              <a:t>community resources </a:t>
            </a:r>
            <a:r>
              <a:rPr lang="en-US" sz="2000" b="1" i="1" dirty="0">
                <a:solidFill>
                  <a:schemeClr val="bg1"/>
                </a:solidFill>
              </a:rPr>
              <a:t>inside public school buildings to help individual students in need and prevent </a:t>
            </a:r>
            <a:r>
              <a:rPr lang="en-US" sz="2000" b="1" i="1" dirty="0" smtClean="0">
                <a:solidFill>
                  <a:schemeClr val="bg1"/>
                </a:solidFill>
              </a:rPr>
              <a:t>students from </a:t>
            </a:r>
            <a:r>
              <a:rPr lang="en-US" sz="2000" b="1" i="1" dirty="0">
                <a:solidFill>
                  <a:schemeClr val="bg1"/>
                </a:solidFill>
              </a:rPr>
              <a:t>dropping out of school. Communities In Schools has an effective, evidence‐based model </a:t>
            </a:r>
            <a:r>
              <a:rPr lang="en-US" sz="2000" b="1" i="1" dirty="0" smtClean="0">
                <a:solidFill>
                  <a:schemeClr val="bg1"/>
                </a:solidFill>
              </a:rPr>
              <a:t>of preventing </a:t>
            </a:r>
            <a:r>
              <a:rPr lang="en-US" sz="2000" b="1" i="1" dirty="0">
                <a:solidFill>
                  <a:schemeClr val="bg1"/>
                </a:solidFill>
              </a:rPr>
              <a:t>students from dropping out of school.</a:t>
            </a:r>
          </a:p>
          <a:p>
            <a:pPr algn="ctr"/>
            <a:endParaRPr lang="en-US" sz="2000" b="1" i="1" dirty="0" smtClean="0">
              <a:solidFill>
                <a:schemeClr val="bg1"/>
              </a:solidFill>
            </a:endParaRPr>
          </a:p>
          <a:p>
            <a:pPr algn="ctr"/>
            <a:r>
              <a:rPr lang="en-US" sz="2000" b="1" i="1" dirty="0" smtClean="0">
                <a:solidFill>
                  <a:schemeClr val="bg1"/>
                </a:solidFill>
              </a:rPr>
              <a:t>Based </a:t>
            </a:r>
            <a:r>
              <a:rPr lang="en-US" sz="2000" b="1" i="1" dirty="0">
                <a:solidFill>
                  <a:schemeClr val="bg1"/>
                </a:solidFill>
              </a:rPr>
              <a:t>on this description, do you have a favorable or unfavorable impression of Communities </a:t>
            </a:r>
            <a:r>
              <a:rPr lang="en-US" sz="2000" b="1" i="1" dirty="0" smtClean="0">
                <a:solidFill>
                  <a:schemeClr val="bg1"/>
                </a:solidFill>
              </a:rPr>
              <a:t>in Schools</a:t>
            </a:r>
            <a:r>
              <a:rPr lang="en-US" sz="2000" b="1" i="1" dirty="0">
                <a:solidFill>
                  <a:schemeClr val="bg1"/>
                </a:solidFill>
              </a:rPr>
              <a:t>?</a:t>
            </a:r>
            <a:endParaRPr lang="en-US" sz="2000" b="1" i="1" dirty="0">
              <a:solidFill>
                <a:schemeClr val="bg1"/>
              </a:solidFill>
              <a:effectLst>
                <a:outerShdw blurRad="38100" dist="38100" dir="2700000" algn="tl">
                  <a:srgbClr val="000000">
                    <a:alpha val="43137"/>
                  </a:srgbClr>
                </a:outerShdw>
              </a:effectLst>
            </a:endParaRPr>
          </a:p>
        </p:txBody>
      </p:sp>
      <p:sp>
        <p:nvSpPr>
          <p:cNvPr id="9" name="Text Placeholder 2"/>
          <p:cNvSpPr>
            <a:spLocks noGrp="1"/>
          </p:cNvSpPr>
          <p:nvPr>
            <p:ph type="body" sz="quarter" idx="11"/>
          </p:nvPr>
        </p:nvSpPr>
        <p:spPr bwMode="auto">
          <a:xfrm>
            <a:off x="172721" y="1153868"/>
            <a:ext cx="8838114"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   </a:t>
            </a:r>
            <a:endParaRPr dirty="0">
              <a:solidFill>
                <a:schemeClr val="tx1"/>
              </a:solidFill>
            </a:endParaRPr>
          </a:p>
        </p:txBody>
      </p:sp>
      <p:sp>
        <p:nvSpPr>
          <p:cNvPr id="10" name="Text Placeholder 2"/>
          <p:cNvSpPr>
            <a:spLocks noGrp="1"/>
          </p:cNvSpPr>
          <p:nvPr>
            <p:ph type="body" sz="quarter" idx="11"/>
          </p:nvPr>
        </p:nvSpPr>
        <p:spPr bwMode="auto">
          <a:xfrm>
            <a:off x="4711700" y="1153868"/>
            <a:ext cx="4297680"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   </a:t>
            </a:r>
            <a:endParaRPr dirty="0">
              <a:solidFill>
                <a:schemeClr val="tx1"/>
              </a:solidFill>
            </a:endParaRPr>
          </a:p>
        </p:txBody>
      </p:sp>
    </p:spTree>
    <p:extLst>
      <p:ext uri="{BB962C8B-B14F-4D97-AF65-F5344CB8AC3E}">
        <p14:creationId xmlns:p14="http://schemas.microsoft.com/office/powerpoint/2010/main" val="1152565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4116739126"/>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Based on this description, do you have a favorable or unfavorable impression </a:t>
            </a:r>
          </a:p>
          <a:p>
            <a:pPr eaLnBrk="1" hangingPunct="1">
              <a:spcBef>
                <a:spcPct val="0"/>
              </a:spcBef>
            </a:pPr>
            <a:r>
              <a:rPr sz="1600" dirty="0" smtClean="0">
                <a:solidFill>
                  <a:schemeClr val="tx1"/>
                </a:solidFill>
              </a:rPr>
              <a:t>of Communities In Schools?*</a:t>
            </a:r>
            <a:endParaRPr sz="1600" dirty="0">
              <a:solidFill>
                <a:schemeClr val="tx1"/>
              </a:solidFill>
            </a:endParaRPr>
          </a:p>
        </p:txBody>
      </p:sp>
      <p:sp>
        <p:nvSpPr>
          <p:cNvPr id="36" name="Text Placeholder 2"/>
          <p:cNvSpPr txBox="1">
            <a:spLocks/>
          </p:cNvSpPr>
          <p:nvPr/>
        </p:nvSpPr>
        <p:spPr>
          <a:xfrm>
            <a:off x="971550" y="5396820"/>
            <a:ext cx="3600450"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Favorable</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4554855" y="4928190"/>
            <a:ext cx="3600450" cy="338554"/>
          </a:xfrm>
          <a:prstGeom prst="rect">
            <a:avLst/>
          </a:prstGeom>
        </p:spPr>
        <p:txBody>
          <a:bodyPr wrap="square">
            <a:spAutoFit/>
          </a:bodyPr>
          <a:lstStyle/>
          <a:p>
            <a:pPr algn="ctr">
              <a:spcBef>
                <a:spcPts val="0"/>
              </a:spcBef>
              <a:defRPr/>
            </a:pPr>
            <a:r>
              <a:rPr lang="en-US" sz="1600" b="1" kern="0" dirty="0" smtClean="0">
                <a:cs typeface="Times New Roman" pitchFamily="18" charset="0"/>
              </a:rPr>
              <a:t>Unfavorable</a:t>
            </a:r>
            <a:endParaRPr lang="en-US" sz="1600" b="1" kern="0" dirty="0">
              <a:cs typeface="Times New Roman" pitchFamily="18" charset="0"/>
            </a:endParaRPr>
          </a:p>
        </p:txBody>
      </p:sp>
      <p:sp>
        <p:nvSpPr>
          <p:cNvPr id="22" name="Text Placeholder 1"/>
          <p:cNvSpPr>
            <a:spLocks noGrp="1"/>
          </p:cNvSpPr>
          <p:nvPr>
            <p:ph type="body" sz="quarter" idx="10"/>
          </p:nvPr>
        </p:nvSpPr>
        <p:spPr bwMode="auto">
          <a:xfrm>
            <a:off x="0" y="304800"/>
            <a:ext cx="9144000" cy="510909"/>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They are very receptive.</a:t>
            </a:r>
            <a:endParaRPr dirty="0"/>
          </a:p>
        </p:txBody>
      </p:sp>
      <p:sp>
        <p:nvSpPr>
          <p:cNvPr id="23" name="TextBox 22"/>
          <p:cNvSpPr txBox="1"/>
          <p:nvPr/>
        </p:nvSpPr>
        <p:spPr>
          <a:xfrm>
            <a:off x="3947318" y="2302004"/>
            <a:ext cx="1229711" cy="400110"/>
          </a:xfrm>
          <a:prstGeom prst="rect">
            <a:avLst/>
          </a:prstGeom>
          <a:noFill/>
        </p:spPr>
        <p:txBody>
          <a:bodyPr wrap="square" rtlCol="0">
            <a:spAutoFit/>
          </a:bodyPr>
          <a:lstStyle/>
          <a:p>
            <a:pPr algn="ctr"/>
            <a:r>
              <a:rPr lang="en-US" sz="2000" b="1" dirty="0" smtClean="0">
                <a:solidFill>
                  <a:srgbClr val="000099"/>
                </a:solidFill>
              </a:rPr>
              <a:t>+79</a:t>
            </a:r>
          </a:p>
        </p:txBody>
      </p:sp>
      <p:sp>
        <p:nvSpPr>
          <p:cNvPr id="8" name="TextBox 7"/>
          <p:cNvSpPr txBox="1">
            <a:spLocks noChangeArrowheads="1"/>
          </p:cNvSpPr>
          <p:nvPr/>
        </p:nvSpPr>
        <p:spPr bwMode="auto">
          <a:xfrm>
            <a:off x="-84137" y="6174330"/>
            <a:ext cx="3638550" cy="230832"/>
          </a:xfrm>
          <a:prstGeom prst="rect">
            <a:avLst/>
          </a:prstGeom>
          <a:noFill/>
          <a:ln w="9525">
            <a:noFill/>
            <a:miter lim="800000"/>
            <a:headEnd/>
            <a:tailEnd/>
          </a:ln>
        </p:spPr>
        <p:txBody>
          <a:bodyPr wrap="square">
            <a:spAutoFit/>
          </a:bodyPr>
          <a:lstStyle/>
          <a:p>
            <a:r>
              <a:rPr lang="en-US" sz="900" b="1" i="1" dirty="0" smtClean="0"/>
              <a:t>*Asked if “No” or “Not Sure” of program, N=523</a:t>
            </a:r>
            <a:endParaRPr lang="en-US" sz="900" b="1" i="1" dirty="0"/>
          </a:p>
        </p:txBody>
      </p:sp>
    </p:spTree>
    <p:extLst>
      <p:ext uri="{BB962C8B-B14F-4D97-AF65-F5344CB8AC3E}">
        <p14:creationId xmlns:p14="http://schemas.microsoft.com/office/powerpoint/2010/main" val="1647337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151348032"/>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And, based on what you know, do you have a favorable or unfavorable </a:t>
            </a:r>
          </a:p>
          <a:p>
            <a:pPr eaLnBrk="1" hangingPunct="1">
              <a:spcBef>
                <a:spcPct val="0"/>
              </a:spcBef>
            </a:pPr>
            <a:r>
              <a:rPr sz="1600" dirty="0" smtClean="0">
                <a:solidFill>
                  <a:schemeClr val="tx1"/>
                </a:solidFill>
              </a:rPr>
              <a:t>impression of Communities In Schools?*</a:t>
            </a:r>
            <a:endParaRPr sz="1600" dirty="0">
              <a:solidFill>
                <a:schemeClr val="tx1"/>
              </a:solidFill>
            </a:endParaRPr>
          </a:p>
        </p:txBody>
      </p:sp>
      <p:sp>
        <p:nvSpPr>
          <p:cNvPr id="36" name="Text Placeholder 2"/>
          <p:cNvSpPr txBox="1">
            <a:spLocks/>
          </p:cNvSpPr>
          <p:nvPr/>
        </p:nvSpPr>
        <p:spPr>
          <a:xfrm>
            <a:off x="-133350" y="5396820"/>
            <a:ext cx="12096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Fav</a:t>
            </a:r>
            <a:endParaRPr lang="en-US" sz="1600" b="1" kern="0" dirty="0">
              <a:solidFill>
                <a:schemeClr val="bg1"/>
              </a:solidFill>
              <a:cs typeface="Times New Roman" pitchFamily="18" charset="0"/>
            </a:endParaRPr>
          </a:p>
        </p:txBody>
      </p:sp>
      <p:sp>
        <p:nvSpPr>
          <p:cNvPr id="18" name="Text Placeholder 2"/>
          <p:cNvSpPr txBox="1">
            <a:spLocks/>
          </p:cNvSpPr>
          <p:nvPr/>
        </p:nvSpPr>
        <p:spPr>
          <a:xfrm>
            <a:off x="417196" y="5035406"/>
            <a:ext cx="1209674" cy="338554"/>
          </a:xfrm>
          <a:prstGeom prst="rect">
            <a:avLst/>
          </a:prstGeom>
        </p:spPr>
        <p:txBody>
          <a:bodyPr wrap="square">
            <a:spAutoFit/>
          </a:bodyPr>
          <a:lstStyle/>
          <a:p>
            <a:pPr algn="ctr">
              <a:spcBef>
                <a:spcPts val="0"/>
              </a:spcBef>
              <a:defRPr/>
            </a:pPr>
            <a:r>
              <a:rPr lang="en-US" sz="1600" b="1" kern="0" dirty="0" err="1" smtClean="0">
                <a:cs typeface="Times New Roman" pitchFamily="18" charset="0"/>
              </a:rPr>
              <a:t>Unfav</a:t>
            </a:r>
            <a:endParaRPr lang="en-US" sz="1600" b="1" kern="0" dirty="0">
              <a:cs typeface="Times New Roman" pitchFamily="18" charset="0"/>
            </a:endParaRPr>
          </a:p>
        </p:txBody>
      </p:sp>
      <p:sp>
        <p:nvSpPr>
          <p:cNvPr id="21" name="Text Placeholder 2"/>
          <p:cNvSpPr txBox="1">
            <a:spLocks/>
          </p:cNvSpPr>
          <p:nvPr/>
        </p:nvSpPr>
        <p:spPr>
          <a:xfrm>
            <a:off x="1146175"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a:t>
            </a:r>
          </a:p>
        </p:txBody>
      </p:sp>
      <p:sp>
        <p:nvSpPr>
          <p:cNvPr id="39" name="Text Placeholder 2"/>
          <p:cNvSpPr txBox="1">
            <a:spLocks/>
          </p:cNvSpPr>
          <p:nvPr/>
        </p:nvSpPr>
        <p:spPr>
          <a:xfrm>
            <a:off x="3705225"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a:t>
            </a:r>
          </a:p>
        </p:txBody>
      </p:sp>
      <p:sp>
        <p:nvSpPr>
          <p:cNvPr id="41" name="Text Placeholder 2"/>
          <p:cNvSpPr txBox="1">
            <a:spLocks/>
          </p:cNvSpPr>
          <p:nvPr/>
        </p:nvSpPr>
        <p:spPr>
          <a:xfrm>
            <a:off x="4991100"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a:t>
            </a:r>
          </a:p>
        </p:txBody>
      </p:sp>
      <p:sp>
        <p:nvSpPr>
          <p:cNvPr id="47" name="Text Placeholder 2"/>
          <p:cNvSpPr txBox="1">
            <a:spLocks/>
          </p:cNvSpPr>
          <p:nvPr/>
        </p:nvSpPr>
        <p:spPr>
          <a:xfrm>
            <a:off x="6264273" y="5396820"/>
            <a:ext cx="1209674"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a:t>
            </a:r>
          </a:p>
        </p:txBody>
      </p:sp>
      <p:sp>
        <p:nvSpPr>
          <p:cNvPr id="49" name="Text Placeholder 2"/>
          <p:cNvSpPr txBox="1">
            <a:spLocks/>
          </p:cNvSpPr>
          <p:nvPr/>
        </p:nvSpPr>
        <p:spPr>
          <a:xfrm>
            <a:off x="7543799" y="5396820"/>
            <a:ext cx="1209675" cy="338554"/>
          </a:xfrm>
          <a:prstGeom prst="rect">
            <a:avLst/>
          </a:prstGeom>
        </p:spPr>
        <p:txBody>
          <a:bodyPr wrap="square">
            <a:spAutoFit/>
          </a:bodyPr>
          <a:lstStyle/>
          <a:p>
            <a:pPr algn="ctr">
              <a:spcBef>
                <a:spcPts val="0"/>
              </a:spcBef>
              <a:defRPr/>
            </a:pPr>
            <a:r>
              <a:rPr lang="en-US" sz="1600" b="1" kern="0" dirty="0">
                <a:solidFill>
                  <a:schemeClr val="bg1"/>
                </a:solidFill>
                <a:cs typeface="Times New Roman" pitchFamily="18" charset="0"/>
              </a:rPr>
              <a:t>Fav</a:t>
            </a:r>
          </a:p>
        </p:txBody>
      </p:sp>
      <p:sp>
        <p:nvSpPr>
          <p:cNvPr id="38"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Teachers </a:t>
            </a:r>
            <a:r>
              <a:rPr i="1" dirty="0" smtClean="0"/>
              <a:t>with</a:t>
            </a:r>
            <a:r>
              <a:rPr dirty="0" smtClean="0"/>
              <a:t> CIS in their school districts </a:t>
            </a:r>
          </a:p>
          <a:p>
            <a:pPr eaLnBrk="1" hangingPunct="1">
              <a:lnSpc>
                <a:spcPct val="85000"/>
              </a:lnSpc>
              <a:spcBef>
                <a:spcPct val="0"/>
              </a:spcBef>
            </a:pPr>
            <a:r>
              <a:rPr dirty="0" smtClean="0"/>
              <a:t>view CIS very favorably.</a:t>
            </a:r>
            <a:endParaRPr dirty="0"/>
          </a:p>
        </p:txBody>
      </p:sp>
      <p:sp>
        <p:nvSpPr>
          <p:cNvPr id="53" name="TextBox 52"/>
          <p:cNvSpPr txBox="1"/>
          <p:nvPr/>
        </p:nvSpPr>
        <p:spPr>
          <a:xfrm>
            <a:off x="89693" y="2311529"/>
            <a:ext cx="1229711" cy="400110"/>
          </a:xfrm>
          <a:prstGeom prst="rect">
            <a:avLst/>
          </a:prstGeom>
          <a:noFill/>
        </p:spPr>
        <p:txBody>
          <a:bodyPr wrap="square" rtlCol="0">
            <a:spAutoFit/>
          </a:bodyPr>
          <a:lstStyle/>
          <a:p>
            <a:pPr algn="ctr"/>
            <a:r>
              <a:rPr lang="en-US" sz="2000" b="1" dirty="0" smtClean="0">
                <a:solidFill>
                  <a:srgbClr val="000099"/>
                </a:solidFill>
              </a:rPr>
              <a:t>+75</a:t>
            </a:r>
          </a:p>
        </p:txBody>
      </p:sp>
      <p:sp>
        <p:nvSpPr>
          <p:cNvPr id="55" name="TextBox 54"/>
          <p:cNvSpPr txBox="1"/>
          <p:nvPr/>
        </p:nvSpPr>
        <p:spPr>
          <a:xfrm>
            <a:off x="7795418" y="2311529"/>
            <a:ext cx="1229711" cy="400110"/>
          </a:xfrm>
          <a:prstGeom prst="rect">
            <a:avLst/>
          </a:prstGeom>
          <a:noFill/>
        </p:spPr>
        <p:txBody>
          <a:bodyPr wrap="square" rtlCol="0">
            <a:spAutoFit/>
          </a:bodyPr>
          <a:lstStyle/>
          <a:p>
            <a:pPr algn="ctr"/>
            <a:r>
              <a:rPr lang="en-US" sz="2000" b="1" dirty="0" smtClean="0">
                <a:solidFill>
                  <a:srgbClr val="000099"/>
                </a:solidFill>
              </a:rPr>
              <a:t>+78</a:t>
            </a:r>
          </a:p>
        </p:txBody>
      </p:sp>
      <p:sp>
        <p:nvSpPr>
          <p:cNvPr id="56" name="TextBox 55"/>
          <p:cNvSpPr txBox="1"/>
          <p:nvPr/>
        </p:nvSpPr>
        <p:spPr>
          <a:xfrm>
            <a:off x="5226845" y="2311529"/>
            <a:ext cx="1229711" cy="400110"/>
          </a:xfrm>
          <a:prstGeom prst="rect">
            <a:avLst/>
          </a:prstGeom>
          <a:noFill/>
        </p:spPr>
        <p:txBody>
          <a:bodyPr wrap="square" rtlCol="0">
            <a:spAutoFit/>
          </a:bodyPr>
          <a:lstStyle/>
          <a:p>
            <a:pPr algn="ctr"/>
            <a:r>
              <a:rPr lang="en-US" sz="2000" b="1" dirty="0" smtClean="0">
                <a:solidFill>
                  <a:srgbClr val="000099"/>
                </a:solidFill>
              </a:rPr>
              <a:t>+72</a:t>
            </a:r>
          </a:p>
        </p:txBody>
      </p:sp>
      <p:sp>
        <p:nvSpPr>
          <p:cNvPr id="57" name="TextBox 56"/>
          <p:cNvSpPr txBox="1"/>
          <p:nvPr/>
        </p:nvSpPr>
        <p:spPr>
          <a:xfrm>
            <a:off x="6511133" y="2311529"/>
            <a:ext cx="1229711" cy="400110"/>
          </a:xfrm>
          <a:prstGeom prst="rect">
            <a:avLst/>
          </a:prstGeom>
          <a:noFill/>
        </p:spPr>
        <p:txBody>
          <a:bodyPr wrap="square" rtlCol="0">
            <a:spAutoFit/>
          </a:bodyPr>
          <a:lstStyle/>
          <a:p>
            <a:pPr algn="ctr"/>
            <a:r>
              <a:rPr lang="en-US" sz="2000" b="1" dirty="0" smtClean="0">
                <a:solidFill>
                  <a:srgbClr val="000099"/>
                </a:solidFill>
              </a:rPr>
              <a:t>+76</a:t>
            </a:r>
          </a:p>
        </p:txBody>
      </p:sp>
      <p:sp>
        <p:nvSpPr>
          <p:cNvPr id="58" name="TextBox 57"/>
          <p:cNvSpPr txBox="1"/>
          <p:nvPr/>
        </p:nvSpPr>
        <p:spPr>
          <a:xfrm>
            <a:off x="3942557" y="2311529"/>
            <a:ext cx="1229711" cy="400110"/>
          </a:xfrm>
          <a:prstGeom prst="rect">
            <a:avLst/>
          </a:prstGeom>
          <a:noFill/>
        </p:spPr>
        <p:txBody>
          <a:bodyPr wrap="square" rtlCol="0">
            <a:spAutoFit/>
          </a:bodyPr>
          <a:lstStyle/>
          <a:p>
            <a:pPr algn="ctr"/>
            <a:r>
              <a:rPr lang="en-US" sz="2000" b="1" dirty="0" smtClean="0">
                <a:solidFill>
                  <a:srgbClr val="000099"/>
                </a:solidFill>
              </a:rPr>
              <a:t>+81</a:t>
            </a:r>
          </a:p>
        </p:txBody>
      </p:sp>
      <p:sp>
        <p:nvSpPr>
          <p:cNvPr id="59" name="TextBox 58"/>
          <p:cNvSpPr txBox="1"/>
          <p:nvPr/>
        </p:nvSpPr>
        <p:spPr>
          <a:xfrm>
            <a:off x="2658269" y="2311529"/>
            <a:ext cx="1229711" cy="400110"/>
          </a:xfrm>
          <a:prstGeom prst="rect">
            <a:avLst/>
          </a:prstGeom>
          <a:noFill/>
        </p:spPr>
        <p:txBody>
          <a:bodyPr wrap="square" rtlCol="0">
            <a:spAutoFit/>
          </a:bodyPr>
          <a:lstStyle/>
          <a:p>
            <a:pPr algn="ctr"/>
            <a:r>
              <a:rPr lang="en-US" sz="2000" b="1" dirty="0" smtClean="0">
                <a:solidFill>
                  <a:srgbClr val="000099"/>
                </a:solidFill>
              </a:rPr>
              <a:t>+66</a:t>
            </a:r>
          </a:p>
        </p:txBody>
      </p:sp>
      <p:sp>
        <p:nvSpPr>
          <p:cNvPr id="60" name="TextBox 59"/>
          <p:cNvSpPr txBox="1"/>
          <p:nvPr/>
        </p:nvSpPr>
        <p:spPr>
          <a:xfrm>
            <a:off x="1373981" y="2311529"/>
            <a:ext cx="1229711" cy="400110"/>
          </a:xfrm>
          <a:prstGeom prst="rect">
            <a:avLst/>
          </a:prstGeom>
          <a:noFill/>
        </p:spPr>
        <p:txBody>
          <a:bodyPr wrap="square" rtlCol="0">
            <a:spAutoFit/>
          </a:bodyPr>
          <a:lstStyle/>
          <a:p>
            <a:pPr algn="ctr"/>
            <a:r>
              <a:rPr lang="en-US" sz="2000" b="1" dirty="0" smtClean="0">
                <a:solidFill>
                  <a:srgbClr val="000099"/>
                </a:solidFill>
              </a:rPr>
              <a:t>+75</a:t>
            </a:r>
          </a:p>
        </p:txBody>
      </p:sp>
      <p:sp>
        <p:nvSpPr>
          <p:cNvPr id="61" name="TextBox 60"/>
          <p:cNvSpPr txBox="1">
            <a:spLocks noChangeArrowheads="1"/>
          </p:cNvSpPr>
          <p:nvPr/>
        </p:nvSpPr>
        <p:spPr bwMode="auto">
          <a:xfrm>
            <a:off x="-84137" y="6174330"/>
            <a:ext cx="3638550" cy="230832"/>
          </a:xfrm>
          <a:prstGeom prst="rect">
            <a:avLst/>
          </a:prstGeom>
          <a:noFill/>
          <a:ln w="9525">
            <a:noFill/>
            <a:miter lim="800000"/>
            <a:headEnd/>
            <a:tailEnd/>
          </a:ln>
        </p:spPr>
        <p:txBody>
          <a:bodyPr wrap="square">
            <a:spAutoFit/>
          </a:bodyPr>
          <a:lstStyle/>
          <a:p>
            <a:r>
              <a:rPr lang="en-US" sz="900" b="1" i="1" dirty="0" smtClean="0"/>
              <a:t>*Asked if they have program in school, N=177</a:t>
            </a:r>
            <a:endParaRPr lang="en-US" sz="900" b="1" i="1" dirty="0"/>
          </a:p>
        </p:txBody>
      </p:sp>
      <p:cxnSp>
        <p:nvCxnSpPr>
          <p:cNvPr id="62" name="Straight Connector 61"/>
          <p:cNvCxnSpPr/>
          <p:nvPr/>
        </p:nvCxnSpPr>
        <p:spPr>
          <a:xfrm>
            <a:off x="1364456" y="2068383"/>
            <a:ext cx="0" cy="409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0651" y="2068383"/>
            <a:ext cx="0" cy="409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Placeholder 2"/>
          <p:cNvSpPr>
            <a:spLocks noGrp="1"/>
          </p:cNvSpPr>
          <p:nvPr>
            <p:ph type="body" sz="quarter" idx="11"/>
          </p:nvPr>
        </p:nvSpPr>
        <p:spPr bwMode="auto">
          <a:xfrm>
            <a:off x="0" y="1901865"/>
            <a:ext cx="1373981"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Overall</a:t>
            </a:r>
            <a:endParaRPr sz="1600" dirty="0">
              <a:solidFill>
                <a:schemeClr val="tx1"/>
              </a:solidFill>
            </a:endParaRPr>
          </a:p>
        </p:txBody>
      </p:sp>
      <p:sp>
        <p:nvSpPr>
          <p:cNvPr id="65" name="Text Placeholder 2"/>
          <p:cNvSpPr>
            <a:spLocks noGrp="1"/>
          </p:cNvSpPr>
          <p:nvPr>
            <p:ph type="body" sz="quarter" idx="11"/>
          </p:nvPr>
        </p:nvSpPr>
        <p:spPr bwMode="auto">
          <a:xfrm>
            <a:off x="1373981" y="1901865"/>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Ethnicity</a:t>
            </a:r>
            <a:endParaRPr sz="1600" dirty="0">
              <a:solidFill>
                <a:schemeClr val="tx1"/>
              </a:solidFill>
            </a:endParaRPr>
          </a:p>
        </p:txBody>
      </p:sp>
      <p:sp>
        <p:nvSpPr>
          <p:cNvPr id="66" name="Text Placeholder 2"/>
          <p:cNvSpPr>
            <a:spLocks noGrp="1"/>
          </p:cNvSpPr>
          <p:nvPr>
            <p:ph type="body" sz="quarter" idx="11"/>
          </p:nvPr>
        </p:nvSpPr>
        <p:spPr bwMode="auto">
          <a:xfrm>
            <a:off x="5230656" y="1896933"/>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School Setting</a:t>
            </a:r>
            <a:endParaRPr sz="1600" dirty="0">
              <a:solidFill>
                <a:schemeClr val="tx1"/>
              </a:solidFill>
            </a:endParaRPr>
          </a:p>
        </p:txBody>
      </p:sp>
    </p:spTree>
    <p:extLst>
      <p:ext uri="{BB962C8B-B14F-4D97-AF65-F5344CB8AC3E}">
        <p14:creationId xmlns:p14="http://schemas.microsoft.com/office/powerpoint/2010/main" val="1668951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2481994115"/>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And, in your opinion, how helpful has Communities In Schools been for your local school district?*</a:t>
            </a:r>
            <a:endParaRPr sz="1600" dirty="0">
              <a:solidFill>
                <a:schemeClr val="tx1"/>
              </a:solidFill>
            </a:endParaRPr>
          </a:p>
        </p:txBody>
      </p:sp>
      <p:sp>
        <p:nvSpPr>
          <p:cNvPr id="36" name="Text Placeholder 2"/>
          <p:cNvSpPr txBox="1">
            <a:spLocks/>
          </p:cNvSpPr>
          <p:nvPr/>
        </p:nvSpPr>
        <p:spPr>
          <a:xfrm>
            <a:off x="-133350" y="5488260"/>
            <a:ext cx="1209675" cy="261610"/>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38"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And, those teachers believe CIS has been very helpful for their local school district. </a:t>
            </a:r>
            <a:endParaRPr dirty="0"/>
          </a:p>
        </p:txBody>
      </p:sp>
      <p:sp>
        <p:nvSpPr>
          <p:cNvPr id="53" name="TextBox 52"/>
          <p:cNvSpPr txBox="1"/>
          <p:nvPr/>
        </p:nvSpPr>
        <p:spPr>
          <a:xfrm>
            <a:off x="89693" y="2311529"/>
            <a:ext cx="1229711" cy="400110"/>
          </a:xfrm>
          <a:prstGeom prst="rect">
            <a:avLst/>
          </a:prstGeom>
          <a:noFill/>
        </p:spPr>
        <p:txBody>
          <a:bodyPr wrap="square" rtlCol="0">
            <a:spAutoFit/>
          </a:bodyPr>
          <a:lstStyle/>
          <a:p>
            <a:pPr algn="ctr"/>
            <a:r>
              <a:rPr lang="en-US" sz="2000" b="1" dirty="0" smtClean="0">
                <a:solidFill>
                  <a:srgbClr val="000099"/>
                </a:solidFill>
              </a:rPr>
              <a:t>+73</a:t>
            </a:r>
          </a:p>
        </p:txBody>
      </p:sp>
      <p:sp>
        <p:nvSpPr>
          <p:cNvPr id="55" name="TextBox 54"/>
          <p:cNvSpPr txBox="1"/>
          <p:nvPr/>
        </p:nvSpPr>
        <p:spPr>
          <a:xfrm>
            <a:off x="7989728" y="2311529"/>
            <a:ext cx="1229711" cy="400110"/>
          </a:xfrm>
          <a:prstGeom prst="rect">
            <a:avLst/>
          </a:prstGeom>
          <a:noFill/>
        </p:spPr>
        <p:txBody>
          <a:bodyPr wrap="square" rtlCol="0">
            <a:spAutoFit/>
          </a:bodyPr>
          <a:lstStyle/>
          <a:p>
            <a:pPr algn="ctr"/>
            <a:r>
              <a:rPr lang="en-US" sz="2000" b="1" dirty="0" smtClean="0">
                <a:solidFill>
                  <a:srgbClr val="000099"/>
                </a:solidFill>
              </a:rPr>
              <a:t>+77</a:t>
            </a:r>
          </a:p>
        </p:txBody>
      </p:sp>
      <p:sp>
        <p:nvSpPr>
          <p:cNvPr id="56" name="TextBox 55"/>
          <p:cNvSpPr txBox="1"/>
          <p:nvPr/>
        </p:nvSpPr>
        <p:spPr>
          <a:xfrm>
            <a:off x="5226845" y="2311529"/>
            <a:ext cx="1229711" cy="400110"/>
          </a:xfrm>
          <a:prstGeom prst="rect">
            <a:avLst/>
          </a:prstGeom>
          <a:noFill/>
        </p:spPr>
        <p:txBody>
          <a:bodyPr wrap="square" rtlCol="0">
            <a:spAutoFit/>
          </a:bodyPr>
          <a:lstStyle/>
          <a:p>
            <a:pPr algn="ctr"/>
            <a:r>
              <a:rPr lang="en-US" sz="2000" b="1" dirty="0" smtClean="0">
                <a:solidFill>
                  <a:srgbClr val="000099"/>
                </a:solidFill>
              </a:rPr>
              <a:t>+60</a:t>
            </a:r>
          </a:p>
        </p:txBody>
      </p:sp>
      <p:sp>
        <p:nvSpPr>
          <p:cNvPr id="57" name="TextBox 56"/>
          <p:cNvSpPr txBox="1"/>
          <p:nvPr/>
        </p:nvSpPr>
        <p:spPr>
          <a:xfrm>
            <a:off x="6705443" y="2311529"/>
            <a:ext cx="1229711" cy="400110"/>
          </a:xfrm>
          <a:prstGeom prst="rect">
            <a:avLst/>
          </a:prstGeom>
          <a:noFill/>
        </p:spPr>
        <p:txBody>
          <a:bodyPr wrap="square" rtlCol="0">
            <a:spAutoFit/>
          </a:bodyPr>
          <a:lstStyle/>
          <a:p>
            <a:pPr algn="ctr"/>
            <a:r>
              <a:rPr lang="en-US" sz="2000" b="1" dirty="0" smtClean="0">
                <a:solidFill>
                  <a:srgbClr val="000099"/>
                </a:solidFill>
              </a:rPr>
              <a:t>+81</a:t>
            </a:r>
          </a:p>
        </p:txBody>
      </p:sp>
      <p:sp>
        <p:nvSpPr>
          <p:cNvPr id="58" name="TextBox 57"/>
          <p:cNvSpPr txBox="1"/>
          <p:nvPr/>
        </p:nvSpPr>
        <p:spPr>
          <a:xfrm>
            <a:off x="4251167" y="2311529"/>
            <a:ext cx="1229711" cy="400110"/>
          </a:xfrm>
          <a:prstGeom prst="rect">
            <a:avLst/>
          </a:prstGeom>
          <a:noFill/>
        </p:spPr>
        <p:txBody>
          <a:bodyPr wrap="square" rtlCol="0">
            <a:spAutoFit/>
          </a:bodyPr>
          <a:lstStyle/>
          <a:p>
            <a:pPr algn="ctr"/>
            <a:r>
              <a:rPr lang="en-US" sz="2000" b="1" dirty="0" smtClean="0">
                <a:solidFill>
                  <a:srgbClr val="000099"/>
                </a:solidFill>
              </a:rPr>
              <a:t>+100</a:t>
            </a:r>
          </a:p>
        </p:txBody>
      </p:sp>
      <p:sp>
        <p:nvSpPr>
          <p:cNvPr id="59" name="TextBox 58"/>
          <p:cNvSpPr txBox="1"/>
          <p:nvPr/>
        </p:nvSpPr>
        <p:spPr>
          <a:xfrm>
            <a:off x="2658269" y="2311529"/>
            <a:ext cx="1229711" cy="400110"/>
          </a:xfrm>
          <a:prstGeom prst="rect">
            <a:avLst/>
          </a:prstGeom>
          <a:noFill/>
        </p:spPr>
        <p:txBody>
          <a:bodyPr wrap="square" rtlCol="0">
            <a:spAutoFit/>
          </a:bodyPr>
          <a:lstStyle/>
          <a:p>
            <a:pPr algn="ctr"/>
            <a:r>
              <a:rPr lang="en-US" sz="2000" b="1" dirty="0" smtClean="0">
                <a:solidFill>
                  <a:srgbClr val="000099"/>
                </a:solidFill>
              </a:rPr>
              <a:t>+75</a:t>
            </a:r>
          </a:p>
        </p:txBody>
      </p:sp>
      <p:sp>
        <p:nvSpPr>
          <p:cNvPr id="60" name="TextBox 59"/>
          <p:cNvSpPr txBox="1"/>
          <p:nvPr/>
        </p:nvSpPr>
        <p:spPr>
          <a:xfrm>
            <a:off x="1373981" y="2311529"/>
            <a:ext cx="1229711" cy="400110"/>
          </a:xfrm>
          <a:prstGeom prst="rect">
            <a:avLst/>
          </a:prstGeom>
          <a:noFill/>
        </p:spPr>
        <p:txBody>
          <a:bodyPr wrap="square" rtlCol="0">
            <a:spAutoFit/>
          </a:bodyPr>
          <a:lstStyle/>
          <a:p>
            <a:pPr algn="ctr"/>
            <a:r>
              <a:rPr lang="en-US" sz="2000" b="1" dirty="0" smtClean="0">
                <a:solidFill>
                  <a:srgbClr val="000099"/>
                </a:solidFill>
              </a:rPr>
              <a:t>+68</a:t>
            </a:r>
          </a:p>
        </p:txBody>
      </p:sp>
      <p:cxnSp>
        <p:nvCxnSpPr>
          <p:cNvPr id="62" name="Straight Connector 61"/>
          <p:cNvCxnSpPr/>
          <p:nvPr/>
        </p:nvCxnSpPr>
        <p:spPr>
          <a:xfrm>
            <a:off x="1364456" y="2068383"/>
            <a:ext cx="0" cy="409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0651" y="2068383"/>
            <a:ext cx="0" cy="409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Placeholder 2"/>
          <p:cNvSpPr>
            <a:spLocks noGrp="1"/>
          </p:cNvSpPr>
          <p:nvPr>
            <p:ph type="body" sz="quarter" idx="11"/>
          </p:nvPr>
        </p:nvSpPr>
        <p:spPr bwMode="auto">
          <a:xfrm>
            <a:off x="0" y="1798995"/>
            <a:ext cx="1373981"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Overall</a:t>
            </a:r>
            <a:endParaRPr sz="1600" dirty="0">
              <a:solidFill>
                <a:schemeClr val="tx1"/>
              </a:solidFill>
            </a:endParaRPr>
          </a:p>
        </p:txBody>
      </p:sp>
      <p:sp>
        <p:nvSpPr>
          <p:cNvPr id="65" name="Text Placeholder 2"/>
          <p:cNvSpPr>
            <a:spLocks noGrp="1"/>
          </p:cNvSpPr>
          <p:nvPr>
            <p:ph type="body" sz="quarter" idx="11"/>
          </p:nvPr>
        </p:nvSpPr>
        <p:spPr bwMode="auto">
          <a:xfrm>
            <a:off x="1373981" y="1798995"/>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Ethnicity</a:t>
            </a:r>
            <a:endParaRPr sz="1600" dirty="0">
              <a:solidFill>
                <a:schemeClr val="tx1"/>
              </a:solidFill>
            </a:endParaRPr>
          </a:p>
        </p:txBody>
      </p:sp>
      <p:sp>
        <p:nvSpPr>
          <p:cNvPr id="66" name="Text Placeholder 2"/>
          <p:cNvSpPr>
            <a:spLocks noGrp="1"/>
          </p:cNvSpPr>
          <p:nvPr>
            <p:ph type="body" sz="quarter" idx="11"/>
          </p:nvPr>
        </p:nvSpPr>
        <p:spPr bwMode="auto">
          <a:xfrm>
            <a:off x="5230656" y="1794063"/>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School Setting</a:t>
            </a:r>
            <a:endParaRPr sz="1600" dirty="0">
              <a:solidFill>
                <a:schemeClr val="tx1"/>
              </a:solidFill>
            </a:endParaRPr>
          </a:p>
        </p:txBody>
      </p:sp>
      <p:sp>
        <p:nvSpPr>
          <p:cNvPr id="25" name="TextBox 24"/>
          <p:cNvSpPr txBox="1">
            <a:spLocks noChangeArrowheads="1"/>
          </p:cNvSpPr>
          <p:nvPr/>
        </p:nvSpPr>
        <p:spPr bwMode="auto">
          <a:xfrm>
            <a:off x="-84137" y="6174330"/>
            <a:ext cx="3638550" cy="230832"/>
          </a:xfrm>
          <a:prstGeom prst="rect">
            <a:avLst/>
          </a:prstGeom>
          <a:noFill/>
          <a:ln w="9525">
            <a:noFill/>
            <a:miter lim="800000"/>
            <a:headEnd/>
            <a:tailEnd/>
          </a:ln>
        </p:spPr>
        <p:txBody>
          <a:bodyPr wrap="square">
            <a:spAutoFit/>
          </a:bodyPr>
          <a:lstStyle/>
          <a:p>
            <a:r>
              <a:rPr lang="en-US" sz="900" b="1" i="1" dirty="0" smtClean="0"/>
              <a:t>*Asked if they have program in school, N=177</a:t>
            </a:r>
            <a:endParaRPr lang="en-US" sz="900" b="1" i="1" dirty="0"/>
          </a:p>
        </p:txBody>
      </p:sp>
      <p:sp>
        <p:nvSpPr>
          <p:cNvPr id="26" name="Text Placeholder 2"/>
          <p:cNvSpPr txBox="1">
            <a:spLocks/>
          </p:cNvSpPr>
          <p:nvPr/>
        </p:nvSpPr>
        <p:spPr>
          <a:xfrm>
            <a:off x="376429" y="5327793"/>
            <a:ext cx="1209675" cy="430887"/>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Not</a:t>
            </a:r>
          </a:p>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27" name="Text Placeholder 2"/>
          <p:cNvSpPr txBox="1">
            <a:spLocks/>
          </p:cNvSpPr>
          <p:nvPr/>
        </p:nvSpPr>
        <p:spPr>
          <a:xfrm>
            <a:off x="1156526" y="5476384"/>
            <a:ext cx="1209675" cy="261610"/>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28" name="Text Placeholder 2"/>
          <p:cNvSpPr txBox="1">
            <a:spLocks/>
          </p:cNvSpPr>
          <p:nvPr/>
        </p:nvSpPr>
        <p:spPr>
          <a:xfrm>
            <a:off x="1666305" y="5304487"/>
            <a:ext cx="1209675" cy="430887"/>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Not</a:t>
            </a:r>
          </a:p>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29" name="Text Placeholder 2"/>
          <p:cNvSpPr txBox="1">
            <a:spLocks/>
          </p:cNvSpPr>
          <p:nvPr/>
        </p:nvSpPr>
        <p:spPr>
          <a:xfrm>
            <a:off x="2428366" y="5479003"/>
            <a:ext cx="1209675" cy="261610"/>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32" name="Text Placeholder 2"/>
          <p:cNvSpPr txBox="1">
            <a:spLocks/>
          </p:cNvSpPr>
          <p:nvPr/>
        </p:nvSpPr>
        <p:spPr>
          <a:xfrm>
            <a:off x="3709067" y="5469746"/>
            <a:ext cx="1209675" cy="261610"/>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34" name="Text Placeholder 2"/>
          <p:cNvSpPr txBox="1">
            <a:spLocks/>
          </p:cNvSpPr>
          <p:nvPr/>
        </p:nvSpPr>
        <p:spPr>
          <a:xfrm>
            <a:off x="4977974" y="5479837"/>
            <a:ext cx="1209675" cy="261610"/>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37" name="Text Placeholder 2"/>
          <p:cNvSpPr txBox="1">
            <a:spLocks/>
          </p:cNvSpPr>
          <p:nvPr/>
        </p:nvSpPr>
        <p:spPr>
          <a:xfrm>
            <a:off x="5487753" y="5307940"/>
            <a:ext cx="1209675" cy="430887"/>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Not</a:t>
            </a:r>
          </a:p>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40" name="Text Placeholder 2"/>
          <p:cNvSpPr txBox="1">
            <a:spLocks/>
          </p:cNvSpPr>
          <p:nvPr/>
        </p:nvSpPr>
        <p:spPr>
          <a:xfrm>
            <a:off x="6277324" y="5472366"/>
            <a:ext cx="1209675" cy="261610"/>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43" name="Text Placeholder 2"/>
          <p:cNvSpPr txBox="1">
            <a:spLocks/>
          </p:cNvSpPr>
          <p:nvPr/>
        </p:nvSpPr>
        <p:spPr>
          <a:xfrm>
            <a:off x="7551105" y="5458316"/>
            <a:ext cx="1209675" cy="261610"/>
          </a:xfrm>
          <a:prstGeom prst="rect">
            <a:avLst/>
          </a:prstGeom>
        </p:spPr>
        <p:txBody>
          <a:bodyPr wrap="square">
            <a:spAutoFit/>
          </a:bodyPr>
          <a:lstStyle/>
          <a:p>
            <a:pPr algn="ctr">
              <a:spcBef>
                <a:spcPts val="0"/>
              </a:spcBef>
              <a:defRPr/>
            </a:pPr>
            <a:r>
              <a:rPr lang="en-US" sz="1100" b="1" kern="0" dirty="0" smtClean="0">
                <a:solidFill>
                  <a:schemeClr val="bg1"/>
                </a:solidFill>
                <a:cs typeface="Times New Roman" pitchFamily="18" charset="0"/>
              </a:rPr>
              <a:t>Helpful</a:t>
            </a:r>
            <a:endParaRPr lang="en-US" sz="1100" b="1" kern="0" dirty="0">
              <a:solidFill>
                <a:schemeClr val="bg1"/>
              </a:solidFill>
              <a:cs typeface="Times New Roman" pitchFamily="18" charset="0"/>
            </a:endParaRPr>
          </a:p>
        </p:txBody>
      </p:sp>
      <p:sp>
        <p:nvSpPr>
          <p:cNvPr id="45" name="Text Placeholder 2"/>
          <p:cNvSpPr txBox="1">
            <a:spLocks/>
          </p:cNvSpPr>
          <p:nvPr/>
        </p:nvSpPr>
        <p:spPr>
          <a:xfrm>
            <a:off x="-151256" y="4291473"/>
            <a:ext cx="1209675"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31%</a:t>
            </a:r>
          </a:p>
          <a:p>
            <a:pPr algn="ctr">
              <a:spcBef>
                <a:spcPts val="0"/>
              </a:spcBef>
              <a:defRPr/>
            </a:pPr>
            <a:r>
              <a:rPr lang="en-US" sz="1400" b="1" kern="0" dirty="0" smtClean="0">
                <a:solidFill>
                  <a:schemeClr val="bg1"/>
                </a:solidFill>
                <a:cs typeface="Times New Roman" pitchFamily="18" charset="0"/>
              </a:rPr>
              <a:t>Very</a:t>
            </a:r>
            <a:endParaRPr lang="en-US" sz="1400" b="1" kern="0" dirty="0">
              <a:solidFill>
                <a:schemeClr val="bg1"/>
              </a:solidFill>
              <a:cs typeface="Times New Roman" pitchFamily="18" charset="0"/>
            </a:endParaRPr>
          </a:p>
        </p:txBody>
      </p:sp>
      <p:sp>
        <p:nvSpPr>
          <p:cNvPr id="46" name="Text Placeholder 2"/>
          <p:cNvSpPr txBox="1">
            <a:spLocks/>
          </p:cNvSpPr>
          <p:nvPr/>
        </p:nvSpPr>
        <p:spPr>
          <a:xfrm>
            <a:off x="4989404" y="4125246"/>
            <a:ext cx="1209675"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37%</a:t>
            </a:r>
          </a:p>
          <a:p>
            <a:pPr algn="ctr">
              <a:spcBef>
                <a:spcPts val="0"/>
              </a:spcBef>
              <a:defRPr/>
            </a:pPr>
            <a:r>
              <a:rPr lang="en-US" sz="1400" b="1" kern="0" dirty="0" smtClean="0">
                <a:solidFill>
                  <a:schemeClr val="bg1"/>
                </a:solidFill>
                <a:cs typeface="Times New Roman" pitchFamily="18" charset="0"/>
              </a:rPr>
              <a:t>Very</a:t>
            </a:r>
            <a:endParaRPr lang="en-US" sz="1400" b="1" kern="0" dirty="0">
              <a:solidFill>
                <a:schemeClr val="bg1"/>
              </a:solidFill>
              <a:cs typeface="Times New Roman" pitchFamily="18" charset="0"/>
            </a:endParaRPr>
          </a:p>
        </p:txBody>
      </p:sp>
      <p:sp>
        <p:nvSpPr>
          <p:cNvPr id="48" name="Text Placeholder 2"/>
          <p:cNvSpPr txBox="1">
            <a:spLocks/>
          </p:cNvSpPr>
          <p:nvPr/>
        </p:nvSpPr>
        <p:spPr>
          <a:xfrm>
            <a:off x="6263088" y="4515811"/>
            <a:ext cx="1209675"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23%</a:t>
            </a:r>
          </a:p>
          <a:p>
            <a:pPr algn="ctr">
              <a:spcBef>
                <a:spcPts val="0"/>
              </a:spcBef>
              <a:defRPr/>
            </a:pPr>
            <a:r>
              <a:rPr lang="en-US" sz="1400" b="1" kern="0" dirty="0" smtClean="0">
                <a:solidFill>
                  <a:schemeClr val="bg1"/>
                </a:solidFill>
                <a:cs typeface="Times New Roman" pitchFamily="18" charset="0"/>
              </a:rPr>
              <a:t>Very</a:t>
            </a:r>
            <a:endParaRPr lang="en-US" sz="1400" b="1" kern="0" dirty="0">
              <a:solidFill>
                <a:schemeClr val="bg1"/>
              </a:solidFill>
              <a:cs typeface="Times New Roman" pitchFamily="18" charset="0"/>
            </a:endParaRPr>
          </a:p>
        </p:txBody>
      </p:sp>
      <p:sp>
        <p:nvSpPr>
          <p:cNvPr id="50" name="Text Placeholder 2"/>
          <p:cNvSpPr txBox="1">
            <a:spLocks/>
          </p:cNvSpPr>
          <p:nvPr/>
        </p:nvSpPr>
        <p:spPr>
          <a:xfrm>
            <a:off x="7560821" y="4102386"/>
            <a:ext cx="1209675"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38%</a:t>
            </a:r>
          </a:p>
          <a:p>
            <a:pPr algn="ctr">
              <a:spcBef>
                <a:spcPts val="0"/>
              </a:spcBef>
              <a:defRPr/>
            </a:pPr>
            <a:r>
              <a:rPr lang="en-US" sz="1400" b="1" kern="0" dirty="0" smtClean="0">
                <a:solidFill>
                  <a:schemeClr val="bg1"/>
                </a:solidFill>
                <a:cs typeface="Times New Roman" pitchFamily="18" charset="0"/>
              </a:rPr>
              <a:t>Very</a:t>
            </a:r>
            <a:endParaRPr lang="en-US" sz="1400" b="1" kern="0" dirty="0">
              <a:solidFill>
                <a:schemeClr val="bg1"/>
              </a:solidFill>
              <a:cs typeface="Times New Roman" pitchFamily="18" charset="0"/>
            </a:endParaRPr>
          </a:p>
        </p:txBody>
      </p:sp>
      <p:sp>
        <p:nvSpPr>
          <p:cNvPr id="51" name="Text Placeholder 2"/>
          <p:cNvSpPr txBox="1">
            <a:spLocks/>
          </p:cNvSpPr>
          <p:nvPr/>
        </p:nvSpPr>
        <p:spPr>
          <a:xfrm>
            <a:off x="1156526" y="4515811"/>
            <a:ext cx="1209675"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23%</a:t>
            </a:r>
          </a:p>
          <a:p>
            <a:pPr algn="ctr">
              <a:spcBef>
                <a:spcPts val="0"/>
              </a:spcBef>
              <a:defRPr/>
            </a:pPr>
            <a:r>
              <a:rPr lang="en-US" sz="1400" b="1" kern="0" dirty="0" smtClean="0">
                <a:solidFill>
                  <a:schemeClr val="bg1"/>
                </a:solidFill>
                <a:cs typeface="Times New Roman" pitchFamily="18" charset="0"/>
              </a:rPr>
              <a:t>Very</a:t>
            </a:r>
            <a:endParaRPr lang="en-US" sz="1400" b="1" kern="0" dirty="0">
              <a:solidFill>
                <a:schemeClr val="bg1"/>
              </a:solidFill>
              <a:cs typeface="Times New Roman" pitchFamily="18" charset="0"/>
            </a:endParaRPr>
          </a:p>
        </p:txBody>
      </p:sp>
      <p:sp>
        <p:nvSpPr>
          <p:cNvPr id="52" name="Text Placeholder 2"/>
          <p:cNvSpPr txBox="1">
            <a:spLocks/>
          </p:cNvSpPr>
          <p:nvPr/>
        </p:nvSpPr>
        <p:spPr>
          <a:xfrm>
            <a:off x="2428365" y="4102386"/>
            <a:ext cx="1209675"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36%</a:t>
            </a:r>
          </a:p>
          <a:p>
            <a:pPr algn="ctr">
              <a:spcBef>
                <a:spcPts val="0"/>
              </a:spcBef>
              <a:defRPr/>
            </a:pPr>
            <a:r>
              <a:rPr lang="en-US" sz="1400" b="1" kern="0" dirty="0" smtClean="0">
                <a:solidFill>
                  <a:schemeClr val="bg1"/>
                </a:solidFill>
                <a:cs typeface="Times New Roman" pitchFamily="18" charset="0"/>
              </a:rPr>
              <a:t>Very</a:t>
            </a:r>
            <a:endParaRPr lang="en-US" sz="1400" b="1" kern="0" dirty="0">
              <a:solidFill>
                <a:schemeClr val="bg1"/>
              </a:solidFill>
              <a:cs typeface="Times New Roman" pitchFamily="18" charset="0"/>
            </a:endParaRPr>
          </a:p>
        </p:txBody>
      </p:sp>
      <p:sp>
        <p:nvSpPr>
          <p:cNvPr id="54" name="Text Placeholder 2"/>
          <p:cNvSpPr txBox="1">
            <a:spLocks/>
          </p:cNvSpPr>
          <p:nvPr/>
        </p:nvSpPr>
        <p:spPr>
          <a:xfrm>
            <a:off x="3709067" y="3209433"/>
            <a:ext cx="1209675" cy="523220"/>
          </a:xfrm>
          <a:prstGeom prst="rect">
            <a:avLst/>
          </a:prstGeom>
        </p:spPr>
        <p:txBody>
          <a:bodyPr wrap="square">
            <a:spAutoFit/>
          </a:bodyPr>
          <a:lstStyle/>
          <a:p>
            <a:pPr algn="ctr">
              <a:spcBef>
                <a:spcPts val="0"/>
              </a:spcBef>
              <a:defRPr/>
            </a:pPr>
            <a:r>
              <a:rPr lang="en-US" sz="1400" b="1" kern="0" dirty="0" smtClean="0">
                <a:solidFill>
                  <a:schemeClr val="bg1"/>
                </a:solidFill>
                <a:cs typeface="Times New Roman" pitchFamily="18" charset="0"/>
              </a:rPr>
              <a:t>61%</a:t>
            </a:r>
          </a:p>
          <a:p>
            <a:pPr algn="ctr">
              <a:spcBef>
                <a:spcPts val="0"/>
              </a:spcBef>
              <a:defRPr/>
            </a:pPr>
            <a:r>
              <a:rPr lang="en-US" sz="1400" b="1" kern="0" dirty="0" smtClean="0">
                <a:solidFill>
                  <a:schemeClr val="bg1"/>
                </a:solidFill>
                <a:cs typeface="Times New Roman" pitchFamily="18" charset="0"/>
              </a:rPr>
              <a:t>Very</a:t>
            </a:r>
            <a:endParaRPr lang="en-US" sz="1400" b="1" kern="0" dirty="0">
              <a:solidFill>
                <a:schemeClr val="bg1"/>
              </a:solidFill>
              <a:cs typeface="Times New Roman" pitchFamily="18" charset="0"/>
            </a:endParaRPr>
          </a:p>
        </p:txBody>
      </p:sp>
    </p:spTree>
    <p:extLst>
      <p:ext uri="{BB962C8B-B14F-4D97-AF65-F5344CB8AC3E}">
        <p14:creationId xmlns:p14="http://schemas.microsoft.com/office/powerpoint/2010/main" val="845078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1"/>
          <p:cNvSpPr>
            <a:spLocks noGrp="1"/>
          </p:cNvSpPr>
          <p:nvPr>
            <p:ph type="body" sz="quarter" idx="10"/>
          </p:nvPr>
        </p:nvSpPr>
        <p:spPr bwMode="auto">
          <a:xfrm>
            <a:off x="0" y="304800"/>
            <a:ext cx="9144000" cy="134806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Interestingly, teachers aren't really sure whether CIS is part of the school from the inside or </a:t>
            </a:r>
          </a:p>
          <a:p>
            <a:pPr eaLnBrk="1" hangingPunct="1">
              <a:lnSpc>
                <a:spcPct val="85000"/>
              </a:lnSpc>
              <a:spcBef>
                <a:spcPct val="0"/>
              </a:spcBef>
            </a:pPr>
            <a:r>
              <a:rPr dirty="0" smtClean="0"/>
              <a:t>an outside organization.</a:t>
            </a:r>
            <a:endParaRPr dirty="0"/>
          </a:p>
        </p:txBody>
      </p:sp>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559375257"/>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54753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And, from what you know about Communities In Schools, is it part of the school </a:t>
            </a:r>
          </a:p>
          <a:p>
            <a:pPr eaLnBrk="1" hangingPunct="1">
              <a:spcBef>
                <a:spcPct val="0"/>
              </a:spcBef>
            </a:pPr>
            <a:r>
              <a:rPr sz="1600" dirty="0" smtClean="0">
                <a:solidFill>
                  <a:schemeClr val="tx1"/>
                </a:solidFill>
              </a:rPr>
              <a:t>from the inside or are they an outside organization?</a:t>
            </a:r>
            <a:endParaRPr sz="1600" dirty="0">
              <a:solidFill>
                <a:schemeClr val="tx1"/>
              </a:solidFill>
            </a:endParaRPr>
          </a:p>
        </p:txBody>
      </p:sp>
      <p:sp>
        <p:nvSpPr>
          <p:cNvPr id="36" name="Text Placeholder 2"/>
          <p:cNvSpPr txBox="1">
            <a:spLocks/>
          </p:cNvSpPr>
          <p:nvPr/>
        </p:nvSpPr>
        <p:spPr>
          <a:xfrm>
            <a:off x="-213360" y="5182790"/>
            <a:ext cx="1209675"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Part</a:t>
            </a:r>
          </a:p>
          <a:p>
            <a:pPr algn="ctr">
              <a:spcBef>
                <a:spcPts val="0"/>
              </a:spcBef>
              <a:defRPr/>
            </a:pPr>
            <a:r>
              <a:rPr lang="en-US" sz="1000" b="1" kern="0" dirty="0" smtClean="0">
                <a:solidFill>
                  <a:schemeClr val="bg1"/>
                </a:solidFill>
                <a:cs typeface="Times New Roman" pitchFamily="18" charset="0"/>
              </a:rPr>
              <a:t>Of</a:t>
            </a:r>
          </a:p>
          <a:p>
            <a:pPr algn="ctr">
              <a:spcBef>
                <a:spcPts val="0"/>
              </a:spcBef>
              <a:defRPr/>
            </a:pPr>
            <a:r>
              <a:rPr lang="en-US" sz="1000" b="1" kern="0" dirty="0" smtClean="0">
                <a:solidFill>
                  <a:schemeClr val="bg1"/>
                </a:solidFill>
                <a:cs typeface="Times New Roman" pitchFamily="18" charset="0"/>
              </a:rPr>
              <a:t>School</a:t>
            </a:r>
            <a:endParaRPr lang="en-US" sz="1000" b="1" kern="0" dirty="0">
              <a:solidFill>
                <a:schemeClr val="bg1"/>
              </a:solidFill>
              <a:cs typeface="Times New Roman" pitchFamily="18" charset="0"/>
            </a:endParaRPr>
          </a:p>
        </p:txBody>
      </p:sp>
      <p:sp>
        <p:nvSpPr>
          <p:cNvPr id="53" name="TextBox 52"/>
          <p:cNvSpPr txBox="1"/>
          <p:nvPr/>
        </p:nvSpPr>
        <p:spPr>
          <a:xfrm>
            <a:off x="-47467" y="2437259"/>
            <a:ext cx="1229711" cy="400110"/>
          </a:xfrm>
          <a:prstGeom prst="rect">
            <a:avLst/>
          </a:prstGeom>
          <a:noFill/>
        </p:spPr>
        <p:txBody>
          <a:bodyPr wrap="square" rtlCol="0">
            <a:spAutoFit/>
          </a:bodyPr>
          <a:lstStyle/>
          <a:p>
            <a:pPr algn="ctr"/>
            <a:r>
              <a:rPr lang="en-US" sz="2000" b="1" dirty="0" smtClean="0">
                <a:solidFill>
                  <a:srgbClr val="000099"/>
                </a:solidFill>
              </a:rPr>
              <a:t>+8</a:t>
            </a:r>
          </a:p>
        </p:txBody>
      </p:sp>
      <p:sp>
        <p:nvSpPr>
          <p:cNvPr id="55" name="TextBox 54"/>
          <p:cNvSpPr txBox="1"/>
          <p:nvPr/>
        </p:nvSpPr>
        <p:spPr>
          <a:xfrm>
            <a:off x="7623968" y="2437259"/>
            <a:ext cx="1229711" cy="400110"/>
          </a:xfrm>
          <a:prstGeom prst="rect">
            <a:avLst/>
          </a:prstGeom>
          <a:noFill/>
        </p:spPr>
        <p:txBody>
          <a:bodyPr wrap="square" rtlCol="0">
            <a:spAutoFit/>
          </a:bodyPr>
          <a:lstStyle/>
          <a:p>
            <a:pPr algn="ctr"/>
            <a:r>
              <a:rPr lang="en-US" sz="2000" b="1" dirty="0" smtClean="0">
                <a:solidFill>
                  <a:srgbClr val="000099"/>
                </a:solidFill>
              </a:rPr>
              <a:t>+31</a:t>
            </a:r>
          </a:p>
        </p:txBody>
      </p:sp>
      <p:sp>
        <p:nvSpPr>
          <p:cNvPr id="56" name="TextBox 55"/>
          <p:cNvSpPr txBox="1"/>
          <p:nvPr/>
        </p:nvSpPr>
        <p:spPr>
          <a:xfrm>
            <a:off x="5066825" y="2437259"/>
            <a:ext cx="1229711" cy="400110"/>
          </a:xfrm>
          <a:prstGeom prst="rect">
            <a:avLst/>
          </a:prstGeom>
          <a:noFill/>
        </p:spPr>
        <p:txBody>
          <a:bodyPr wrap="square" rtlCol="0">
            <a:spAutoFit/>
          </a:bodyPr>
          <a:lstStyle/>
          <a:p>
            <a:pPr algn="ctr"/>
            <a:r>
              <a:rPr lang="en-US" sz="2000" b="1" dirty="0" smtClean="0">
                <a:solidFill>
                  <a:srgbClr val="000099"/>
                </a:solidFill>
              </a:rPr>
              <a:t>+22</a:t>
            </a:r>
          </a:p>
        </p:txBody>
      </p:sp>
      <p:sp>
        <p:nvSpPr>
          <p:cNvPr id="57" name="TextBox 56"/>
          <p:cNvSpPr txBox="1"/>
          <p:nvPr/>
        </p:nvSpPr>
        <p:spPr>
          <a:xfrm>
            <a:off x="6259673" y="2437259"/>
            <a:ext cx="1229711" cy="400110"/>
          </a:xfrm>
          <a:prstGeom prst="rect">
            <a:avLst/>
          </a:prstGeom>
          <a:noFill/>
        </p:spPr>
        <p:txBody>
          <a:bodyPr wrap="square" rtlCol="0">
            <a:spAutoFit/>
          </a:bodyPr>
          <a:lstStyle/>
          <a:p>
            <a:pPr algn="ctr"/>
            <a:r>
              <a:rPr lang="en-US" sz="2000" b="1" dirty="0" smtClean="0">
                <a:solidFill>
                  <a:srgbClr val="AC1C04"/>
                </a:solidFill>
              </a:rPr>
              <a:t>-12</a:t>
            </a:r>
          </a:p>
        </p:txBody>
      </p:sp>
      <p:sp>
        <p:nvSpPr>
          <p:cNvPr id="58" name="TextBox 57"/>
          <p:cNvSpPr txBox="1"/>
          <p:nvPr/>
        </p:nvSpPr>
        <p:spPr>
          <a:xfrm>
            <a:off x="3782537" y="2437259"/>
            <a:ext cx="1229711" cy="400110"/>
          </a:xfrm>
          <a:prstGeom prst="rect">
            <a:avLst/>
          </a:prstGeom>
          <a:noFill/>
        </p:spPr>
        <p:txBody>
          <a:bodyPr wrap="square" rtlCol="0">
            <a:spAutoFit/>
          </a:bodyPr>
          <a:lstStyle/>
          <a:p>
            <a:pPr algn="ctr"/>
            <a:r>
              <a:rPr lang="en-US" sz="2000" b="1" dirty="0" smtClean="0">
                <a:solidFill>
                  <a:srgbClr val="000099"/>
                </a:solidFill>
              </a:rPr>
              <a:t>+30</a:t>
            </a:r>
          </a:p>
        </p:txBody>
      </p:sp>
      <p:sp>
        <p:nvSpPr>
          <p:cNvPr id="59" name="TextBox 58"/>
          <p:cNvSpPr txBox="1"/>
          <p:nvPr/>
        </p:nvSpPr>
        <p:spPr>
          <a:xfrm>
            <a:off x="2521109" y="2437259"/>
            <a:ext cx="1229711" cy="400110"/>
          </a:xfrm>
          <a:prstGeom prst="rect">
            <a:avLst/>
          </a:prstGeom>
          <a:noFill/>
        </p:spPr>
        <p:txBody>
          <a:bodyPr wrap="square" rtlCol="0">
            <a:spAutoFit/>
          </a:bodyPr>
          <a:lstStyle/>
          <a:p>
            <a:pPr algn="ctr"/>
            <a:r>
              <a:rPr lang="en-US" sz="2000" b="1" dirty="0" smtClean="0">
                <a:solidFill>
                  <a:srgbClr val="000099"/>
                </a:solidFill>
              </a:rPr>
              <a:t>+20</a:t>
            </a:r>
          </a:p>
        </p:txBody>
      </p:sp>
      <p:sp>
        <p:nvSpPr>
          <p:cNvPr id="60" name="TextBox 59"/>
          <p:cNvSpPr txBox="1"/>
          <p:nvPr/>
        </p:nvSpPr>
        <p:spPr>
          <a:xfrm>
            <a:off x="1236821" y="2437259"/>
            <a:ext cx="1229711" cy="400110"/>
          </a:xfrm>
          <a:prstGeom prst="rect">
            <a:avLst/>
          </a:prstGeom>
          <a:noFill/>
        </p:spPr>
        <p:txBody>
          <a:bodyPr wrap="square" rtlCol="0">
            <a:spAutoFit/>
          </a:bodyPr>
          <a:lstStyle/>
          <a:p>
            <a:pPr algn="ctr"/>
            <a:r>
              <a:rPr lang="en-US" sz="2000" b="1" dirty="0" smtClean="0">
                <a:solidFill>
                  <a:srgbClr val="000099"/>
                </a:solidFill>
              </a:rPr>
              <a:t>+1</a:t>
            </a:r>
          </a:p>
        </p:txBody>
      </p:sp>
      <p:cxnSp>
        <p:nvCxnSpPr>
          <p:cNvPr id="62" name="Straight Connector 61"/>
          <p:cNvCxnSpPr>
            <a:stCxn id="64" idx="3"/>
          </p:cNvCxnSpPr>
          <p:nvPr/>
        </p:nvCxnSpPr>
        <p:spPr>
          <a:xfrm flipH="1">
            <a:off x="1364456" y="2311172"/>
            <a:ext cx="9525" cy="38515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0651" y="2171700"/>
            <a:ext cx="0" cy="399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Placeholder 2"/>
          <p:cNvSpPr>
            <a:spLocks noGrp="1"/>
          </p:cNvSpPr>
          <p:nvPr>
            <p:ph type="body" sz="quarter" idx="11"/>
          </p:nvPr>
        </p:nvSpPr>
        <p:spPr bwMode="auto">
          <a:xfrm>
            <a:off x="0" y="2141895"/>
            <a:ext cx="1373981"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Overall</a:t>
            </a:r>
            <a:endParaRPr sz="1600" dirty="0">
              <a:solidFill>
                <a:schemeClr val="tx1"/>
              </a:solidFill>
            </a:endParaRPr>
          </a:p>
        </p:txBody>
      </p:sp>
      <p:sp>
        <p:nvSpPr>
          <p:cNvPr id="65" name="Text Placeholder 2"/>
          <p:cNvSpPr>
            <a:spLocks noGrp="1"/>
          </p:cNvSpPr>
          <p:nvPr>
            <p:ph type="body" sz="quarter" idx="11"/>
          </p:nvPr>
        </p:nvSpPr>
        <p:spPr bwMode="auto">
          <a:xfrm>
            <a:off x="1373981" y="2141895"/>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Ethnicity</a:t>
            </a:r>
            <a:endParaRPr sz="1600" dirty="0">
              <a:solidFill>
                <a:schemeClr val="tx1"/>
              </a:solidFill>
            </a:endParaRPr>
          </a:p>
        </p:txBody>
      </p:sp>
      <p:sp>
        <p:nvSpPr>
          <p:cNvPr id="66" name="Text Placeholder 2"/>
          <p:cNvSpPr>
            <a:spLocks noGrp="1"/>
          </p:cNvSpPr>
          <p:nvPr>
            <p:ph type="body" sz="quarter" idx="11"/>
          </p:nvPr>
        </p:nvSpPr>
        <p:spPr bwMode="auto">
          <a:xfrm>
            <a:off x="5230656" y="2136963"/>
            <a:ext cx="3828574" cy="338554"/>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sz="1600" dirty="0" smtClean="0">
                <a:solidFill>
                  <a:schemeClr val="tx1"/>
                </a:solidFill>
              </a:rPr>
              <a:t>By School Setting</a:t>
            </a:r>
            <a:endParaRPr sz="1600" dirty="0">
              <a:solidFill>
                <a:schemeClr val="tx1"/>
              </a:solidFill>
            </a:endParaRPr>
          </a:p>
        </p:txBody>
      </p:sp>
      <p:sp>
        <p:nvSpPr>
          <p:cNvPr id="25" name="TextBox 24"/>
          <p:cNvSpPr txBox="1">
            <a:spLocks noChangeArrowheads="1"/>
          </p:cNvSpPr>
          <p:nvPr/>
        </p:nvSpPr>
        <p:spPr bwMode="auto">
          <a:xfrm>
            <a:off x="-84137" y="6174330"/>
            <a:ext cx="3638550" cy="230832"/>
          </a:xfrm>
          <a:prstGeom prst="rect">
            <a:avLst/>
          </a:prstGeom>
          <a:noFill/>
          <a:ln w="9525">
            <a:noFill/>
            <a:miter lim="800000"/>
            <a:headEnd/>
            <a:tailEnd/>
          </a:ln>
        </p:spPr>
        <p:txBody>
          <a:bodyPr wrap="square">
            <a:spAutoFit/>
          </a:bodyPr>
          <a:lstStyle/>
          <a:p>
            <a:r>
              <a:rPr lang="en-US" sz="900" b="1" i="1" dirty="0" smtClean="0"/>
              <a:t>*Asked if they have program in school, N=177</a:t>
            </a:r>
            <a:endParaRPr lang="en-US" sz="900" b="1" i="1" dirty="0"/>
          </a:p>
        </p:txBody>
      </p:sp>
      <p:sp>
        <p:nvSpPr>
          <p:cNvPr id="28" name="Text Placeholder 2"/>
          <p:cNvSpPr txBox="1">
            <a:spLocks/>
          </p:cNvSpPr>
          <p:nvPr/>
        </p:nvSpPr>
        <p:spPr>
          <a:xfrm>
            <a:off x="304515" y="5181376"/>
            <a:ext cx="832009"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Out-</a:t>
            </a:r>
          </a:p>
          <a:p>
            <a:pPr algn="ctr">
              <a:spcBef>
                <a:spcPts val="0"/>
              </a:spcBef>
              <a:defRPr/>
            </a:pPr>
            <a:r>
              <a:rPr lang="en-US" sz="1000" b="1" kern="0" dirty="0" smtClean="0">
                <a:solidFill>
                  <a:schemeClr val="bg1"/>
                </a:solidFill>
                <a:cs typeface="Times New Roman" pitchFamily="18" charset="0"/>
              </a:rPr>
              <a:t>side</a:t>
            </a:r>
          </a:p>
          <a:p>
            <a:pPr algn="ctr">
              <a:spcBef>
                <a:spcPts val="0"/>
              </a:spcBef>
              <a:defRPr/>
            </a:pPr>
            <a:r>
              <a:rPr lang="en-US" sz="1000" b="1" kern="0" dirty="0" smtClean="0">
                <a:solidFill>
                  <a:schemeClr val="bg1"/>
                </a:solidFill>
                <a:cs typeface="Times New Roman" pitchFamily="18" charset="0"/>
              </a:rPr>
              <a:t>Org</a:t>
            </a:r>
            <a:endParaRPr lang="en-US" sz="1000" b="1" kern="0" dirty="0">
              <a:solidFill>
                <a:schemeClr val="bg1"/>
              </a:solidFill>
              <a:cs typeface="Times New Roman" pitchFamily="18" charset="0"/>
            </a:endParaRPr>
          </a:p>
        </p:txBody>
      </p:sp>
      <p:sp>
        <p:nvSpPr>
          <p:cNvPr id="29" name="Text Placeholder 2"/>
          <p:cNvSpPr txBox="1">
            <a:spLocks/>
          </p:cNvSpPr>
          <p:nvPr/>
        </p:nvSpPr>
        <p:spPr>
          <a:xfrm>
            <a:off x="674799" y="5328834"/>
            <a:ext cx="832009" cy="400110"/>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Not</a:t>
            </a:r>
          </a:p>
          <a:p>
            <a:pPr algn="ctr">
              <a:spcBef>
                <a:spcPts val="0"/>
              </a:spcBef>
              <a:defRPr/>
            </a:pPr>
            <a:r>
              <a:rPr lang="en-US" sz="1000" b="1" kern="0" dirty="0" smtClean="0">
                <a:solidFill>
                  <a:schemeClr val="bg1"/>
                </a:solidFill>
                <a:cs typeface="Times New Roman" pitchFamily="18" charset="0"/>
              </a:rPr>
              <a:t>Sure</a:t>
            </a:r>
            <a:endParaRPr lang="en-US" sz="1000" b="1" kern="0" dirty="0">
              <a:solidFill>
                <a:schemeClr val="bg1"/>
              </a:solidFill>
              <a:cs typeface="Times New Roman" pitchFamily="18" charset="0"/>
            </a:endParaRPr>
          </a:p>
        </p:txBody>
      </p:sp>
      <p:sp>
        <p:nvSpPr>
          <p:cNvPr id="34" name="Text Placeholder 2"/>
          <p:cNvSpPr txBox="1">
            <a:spLocks/>
          </p:cNvSpPr>
          <p:nvPr/>
        </p:nvSpPr>
        <p:spPr>
          <a:xfrm>
            <a:off x="1066753" y="5190634"/>
            <a:ext cx="1209675"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Part</a:t>
            </a:r>
          </a:p>
          <a:p>
            <a:pPr algn="ctr">
              <a:spcBef>
                <a:spcPts val="0"/>
              </a:spcBef>
              <a:defRPr/>
            </a:pPr>
            <a:r>
              <a:rPr lang="en-US" sz="1000" b="1" kern="0" dirty="0" smtClean="0">
                <a:solidFill>
                  <a:schemeClr val="bg1"/>
                </a:solidFill>
                <a:cs typeface="Times New Roman" pitchFamily="18" charset="0"/>
              </a:rPr>
              <a:t>Of</a:t>
            </a:r>
          </a:p>
          <a:p>
            <a:pPr algn="ctr">
              <a:spcBef>
                <a:spcPts val="0"/>
              </a:spcBef>
              <a:defRPr/>
            </a:pPr>
            <a:r>
              <a:rPr lang="en-US" sz="1000" b="1" kern="0" dirty="0" smtClean="0">
                <a:solidFill>
                  <a:schemeClr val="bg1"/>
                </a:solidFill>
                <a:cs typeface="Times New Roman" pitchFamily="18" charset="0"/>
              </a:rPr>
              <a:t>School</a:t>
            </a:r>
            <a:endParaRPr lang="en-US" sz="1000" b="1" kern="0" dirty="0">
              <a:solidFill>
                <a:schemeClr val="bg1"/>
              </a:solidFill>
              <a:cs typeface="Times New Roman" pitchFamily="18" charset="0"/>
            </a:endParaRPr>
          </a:p>
        </p:txBody>
      </p:sp>
      <p:sp>
        <p:nvSpPr>
          <p:cNvPr id="37" name="Text Placeholder 2"/>
          <p:cNvSpPr txBox="1">
            <a:spLocks/>
          </p:cNvSpPr>
          <p:nvPr/>
        </p:nvSpPr>
        <p:spPr>
          <a:xfrm>
            <a:off x="1584628" y="5189220"/>
            <a:ext cx="832009"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Out-</a:t>
            </a:r>
          </a:p>
          <a:p>
            <a:pPr algn="ctr">
              <a:spcBef>
                <a:spcPts val="0"/>
              </a:spcBef>
              <a:defRPr/>
            </a:pPr>
            <a:r>
              <a:rPr lang="en-US" sz="1000" b="1" kern="0" dirty="0" smtClean="0">
                <a:solidFill>
                  <a:schemeClr val="bg1"/>
                </a:solidFill>
                <a:cs typeface="Times New Roman" pitchFamily="18" charset="0"/>
              </a:rPr>
              <a:t>side</a:t>
            </a:r>
          </a:p>
          <a:p>
            <a:pPr algn="ctr">
              <a:spcBef>
                <a:spcPts val="0"/>
              </a:spcBef>
              <a:defRPr/>
            </a:pPr>
            <a:r>
              <a:rPr lang="en-US" sz="1000" b="1" kern="0" dirty="0" smtClean="0">
                <a:solidFill>
                  <a:schemeClr val="bg1"/>
                </a:solidFill>
                <a:cs typeface="Times New Roman" pitchFamily="18" charset="0"/>
              </a:rPr>
              <a:t>Org</a:t>
            </a:r>
            <a:endParaRPr lang="en-US" sz="1000" b="1" kern="0" dirty="0">
              <a:solidFill>
                <a:schemeClr val="bg1"/>
              </a:solidFill>
              <a:cs typeface="Times New Roman" pitchFamily="18" charset="0"/>
            </a:endParaRPr>
          </a:p>
        </p:txBody>
      </p:sp>
      <p:sp>
        <p:nvSpPr>
          <p:cNvPr id="40" name="Text Placeholder 2"/>
          <p:cNvSpPr txBox="1">
            <a:spLocks/>
          </p:cNvSpPr>
          <p:nvPr/>
        </p:nvSpPr>
        <p:spPr>
          <a:xfrm>
            <a:off x="1954912" y="5336678"/>
            <a:ext cx="832009" cy="400110"/>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Not</a:t>
            </a:r>
          </a:p>
          <a:p>
            <a:pPr algn="ctr">
              <a:spcBef>
                <a:spcPts val="0"/>
              </a:spcBef>
              <a:defRPr/>
            </a:pPr>
            <a:r>
              <a:rPr lang="en-US" sz="1000" b="1" kern="0" dirty="0" smtClean="0">
                <a:solidFill>
                  <a:schemeClr val="bg1"/>
                </a:solidFill>
                <a:cs typeface="Times New Roman" pitchFamily="18" charset="0"/>
              </a:rPr>
              <a:t>Sure</a:t>
            </a:r>
            <a:endParaRPr lang="en-US" sz="1000" b="1" kern="0" dirty="0">
              <a:solidFill>
                <a:schemeClr val="bg1"/>
              </a:solidFill>
              <a:cs typeface="Times New Roman" pitchFamily="18" charset="0"/>
            </a:endParaRPr>
          </a:p>
        </p:txBody>
      </p:sp>
      <p:sp>
        <p:nvSpPr>
          <p:cNvPr id="45" name="Text Placeholder 2"/>
          <p:cNvSpPr txBox="1">
            <a:spLocks/>
          </p:cNvSpPr>
          <p:nvPr/>
        </p:nvSpPr>
        <p:spPr>
          <a:xfrm>
            <a:off x="2349659" y="5174946"/>
            <a:ext cx="1209675"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Part</a:t>
            </a:r>
          </a:p>
          <a:p>
            <a:pPr algn="ctr">
              <a:spcBef>
                <a:spcPts val="0"/>
              </a:spcBef>
              <a:defRPr/>
            </a:pPr>
            <a:r>
              <a:rPr lang="en-US" sz="1000" b="1" kern="0" dirty="0" smtClean="0">
                <a:solidFill>
                  <a:schemeClr val="bg1"/>
                </a:solidFill>
                <a:cs typeface="Times New Roman" pitchFamily="18" charset="0"/>
              </a:rPr>
              <a:t>Of</a:t>
            </a:r>
          </a:p>
          <a:p>
            <a:pPr algn="ctr">
              <a:spcBef>
                <a:spcPts val="0"/>
              </a:spcBef>
              <a:defRPr/>
            </a:pPr>
            <a:r>
              <a:rPr lang="en-US" sz="1000" b="1" kern="0" dirty="0" smtClean="0">
                <a:solidFill>
                  <a:schemeClr val="bg1"/>
                </a:solidFill>
                <a:cs typeface="Times New Roman" pitchFamily="18" charset="0"/>
              </a:rPr>
              <a:t>School</a:t>
            </a:r>
            <a:endParaRPr lang="en-US" sz="1000" b="1" kern="0" dirty="0">
              <a:solidFill>
                <a:schemeClr val="bg1"/>
              </a:solidFill>
              <a:cs typeface="Times New Roman" pitchFamily="18" charset="0"/>
            </a:endParaRPr>
          </a:p>
        </p:txBody>
      </p:sp>
      <p:sp>
        <p:nvSpPr>
          <p:cNvPr id="46" name="Text Placeholder 2"/>
          <p:cNvSpPr txBox="1">
            <a:spLocks/>
          </p:cNvSpPr>
          <p:nvPr/>
        </p:nvSpPr>
        <p:spPr>
          <a:xfrm>
            <a:off x="2867534" y="5173532"/>
            <a:ext cx="832009"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Out-</a:t>
            </a:r>
          </a:p>
          <a:p>
            <a:pPr algn="ctr">
              <a:spcBef>
                <a:spcPts val="0"/>
              </a:spcBef>
              <a:defRPr/>
            </a:pPr>
            <a:r>
              <a:rPr lang="en-US" sz="1000" b="1" kern="0" dirty="0" smtClean="0">
                <a:solidFill>
                  <a:schemeClr val="bg1"/>
                </a:solidFill>
                <a:cs typeface="Times New Roman" pitchFamily="18" charset="0"/>
              </a:rPr>
              <a:t>side</a:t>
            </a:r>
          </a:p>
          <a:p>
            <a:pPr algn="ctr">
              <a:spcBef>
                <a:spcPts val="0"/>
              </a:spcBef>
              <a:defRPr/>
            </a:pPr>
            <a:r>
              <a:rPr lang="en-US" sz="1000" b="1" kern="0" dirty="0" smtClean="0">
                <a:solidFill>
                  <a:schemeClr val="bg1"/>
                </a:solidFill>
                <a:cs typeface="Times New Roman" pitchFamily="18" charset="0"/>
              </a:rPr>
              <a:t>Org</a:t>
            </a:r>
            <a:endParaRPr lang="en-US" sz="1000" b="1" kern="0" dirty="0">
              <a:solidFill>
                <a:schemeClr val="bg1"/>
              </a:solidFill>
              <a:cs typeface="Times New Roman" pitchFamily="18" charset="0"/>
            </a:endParaRPr>
          </a:p>
        </p:txBody>
      </p:sp>
      <p:sp>
        <p:nvSpPr>
          <p:cNvPr id="48" name="Text Placeholder 2"/>
          <p:cNvSpPr txBox="1">
            <a:spLocks/>
          </p:cNvSpPr>
          <p:nvPr/>
        </p:nvSpPr>
        <p:spPr>
          <a:xfrm>
            <a:off x="3237818" y="5320990"/>
            <a:ext cx="832009" cy="400110"/>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Not</a:t>
            </a:r>
          </a:p>
          <a:p>
            <a:pPr algn="ctr">
              <a:spcBef>
                <a:spcPts val="0"/>
              </a:spcBef>
              <a:defRPr/>
            </a:pPr>
            <a:r>
              <a:rPr lang="en-US" sz="1000" b="1" kern="0" dirty="0" smtClean="0">
                <a:solidFill>
                  <a:schemeClr val="bg1"/>
                </a:solidFill>
                <a:cs typeface="Times New Roman" pitchFamily="18" charset="0"/>
              </a:rPr>
              <a:t>Sure</a:t>
            </a:r>
            <a:endParaRPr lang="en-US" sz="1000" b="1" kern="0" dirty="0">
              <a:solidFill>
                <a:schemeClr val="bg1"/>
              </a:solidFill>
              <a:cs typeface="Times New Roman" pitchFamily="18" charset="0"/>
            </a:endParaRPr>
          </a:p>
        </p:txBody>
      </p:sp>
      <p:sp>
        <p:nvSpPr>
          <p:cNvPr id="50" name="Text Placeholder 2"/>
          <p:cNvSpPr txBox="1">
            <a:spLocks/>
          </p:cNvSpPr>
          <p:nvPr/>
        </p:nvSpPr>
        <p:spPr>
          <a:xfrm>
            <a:off x="3633947" y="5192805"/>
            <a:ext cx="1209675"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Part</a:t>
            </a:r>
          </a:p>
          <a:p>
            <a:pPr algn="ctr">
              <a:spcBef>
                <a:spcPts val="0"/>
              </a:spcBef>
              <a:defRPr/>
            </a:pPr>
            <a:r>
              <a:rPr lang="en-US" sz="1000" b="1" kern="0" dirty="0" smtClean="0">
                <a:solidFill>
                  <a:schemeClr val="bg1"/>
                </a:solidFill>
                <a:cs typeface="Times New Roman" pitchFamily="18" charset="0"/>
              </a:rPr>
              <a:t>Of</a:t>
            </a:r>
          </a:p>
          <a:p>
            <a:pPr algn="ctr">
              <a:spcBef>
                <a:spcPts val="0"/>
              </a:spcBef>
              <a:defRPr/>
            </a:pPr>
            <a:r>
              <a:rPr lang="en-US" sz="1000" b="1" kern="0" dirty="0" smtClean="0">
                <a:solidFill>
                  <a:schemeClr val="bg1"/>
                </a:solidFill>
                <a:cs typeface="Times New Roman" pitchFamily="18" charset="0"/>
              </a:rPr>
              <a:t>School</a:t>
            </a:r>
            <a:endParaRPr lang="en-US" sz="1000" b="1" kern="0" dirty="0">
              <a:solidFill>
                <a:schemeClr val="bg1"/>
              </a:solidFill>
              <a:cs typeface="Times New Roman" pitchFamily="18" charset="0"/>
            </a:endParaRPr>
          </a:p>
        </p:txBody>
      </p:sp>
      <p:sp>
        <p:nvSpPr>
          <p:cNvPr id="51" name="Text Placeholder 2"/>
          <p:cNvSpPr txBox="1">
            <a:spLocks/>
          </p:cNvSpPr>
          <p:nvPr/>
        </p:nvSpPr>
        <p:spPr>
          <a:xfrm>
            <a:off x="4151822" y="5191391"/>
            <a:ext cx="832009"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Out-</a:t>
            </a:r>
          </a:p>
          <a:p>
            <a:pPr algn="ctr">
              <a:spcBef>
                <a:spcPts val="0"/>
              </a:spcBef>
              <a:defRPr/>
            </a:pPr>
            <a:r>
              <a:rPr lang="en-US" sz="1000" b="1" kern="0" dirty="0" smtClean="0">
                <a:solidFill>
                  <a:schemeClr val="bg1"/>
                </a:solidFill>
                <a:cs typeface="Times New Roman" pitchFamily="18" charset="0"/>
              </a:rPr>
              <a:t>side</a:t>
            </a:r>
          </a:p>
          <a:p>
            <a:pPr algn="ctr">
              <a:spcBef>
                <a:spcPts val="0"/>
              </a:spcBef>
              <a:defRPr/>
            </a:pPr>
            <a:r>
              <a:rPr lang="en-US" sz="1000" b="1" kern="0" dirty="0" smtClean="0">
                <a:solidFill>
                  <a:schemeClr val="bg1"/>
                </a:solidFill>
                <a:cs typeface="Times New Roman" pitchFamily="18" charset="0"/>
              </a:rPr>
              <a:t>Org</a:t>
            </a:r>
            <a:endParaRPr lang="en-US" sz="1000" b="1" kern="0" dirty="0">
              <a:solidFill>
                <a:schemeClr val="bg1"/>
              </a:solidFill>
              <a:cs typeface="Times New Roman" pitchFamily="18" charset="0"/>
            </a:endParaRPr>
          </a:p>
        </p:txBody>
      </p:sp>
      <p:sp>
        <p:nvSpPr>
          <p:cNvPr id="54" name="Text Placeholder 2"/>
          <p:cNvSpPr txBox="1">
            <a:spLocks/>
          </p:cNvSpPr>
          <p:nvPr/>
        </p:nvSpPr>
        <p:spPr>
          <a:xfrm>
            <a:off x="4918235" y="5192805"/>
            <a:ext cx="1209675"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Part</a:t>
            </a:r>
          </a:p>
          <a:p>
            <a:pPr algn="ctr">
              <a:spcBef>
                <a:spcPts val="0"/>
              </a:spcBef>
              <a:defRPr/>
            </a:pPr>
            <a:r>
              <a:rPr lang="en-US" sz="1000" b="1" kern="0" dirty="0" smtClean="0">
                <a:solidFill>
                  <a:schemeClr val="bg1"/>
                </a:solidFill>
                <a:cs typeface="Times New Roman" pitchFamily="18" charset="0"/>
              </a:rPr>
              <a:t>Of</a:t>
            </a:r>
          </a:p>
          <a:p>
            <a:pPr algn="ctr">
              <a:spcBef>
                <a:spcPts val="0"/>
              </a:spcBef>
              <a:defRPr/>
            </a:pPr>
            <a:r>
              <a:rPr lang="en-US" sz="1000" b="1" kern="0" dirty="0" smtClean="0">
                <a:solidFill>
                  <a:schemeClr val="bg1"/>
                </a:solidFill>
                <a:cs typeface="Times New Roman" pitchFamily="18" charset="0"/>
              </a:rPr>
              <a:t>School</a:t>
            </a:r>
            <a:endParaRPr lang="en-US" sz="1000" b="1" kern="0" dirty="0">
              <a:solidFill>
                <a:schemeClr val="bg1"/>
              </a:solidFill>
              <a:cs typeface="Times New Roman" pitchFamily="18" charset="0"/>
            </a:endParaRPr>
          </a:p>
        </p:txBody>
      </p:sp>
      <p:sp>
        <p:nvSpPr>
          <p:cNvPr id="61" name="Text Placeholder 2"/>
          <p:cNvSpPr txBox="1">
            <a:spLocks/>
          </p:cNvSpPr>
          <p:nvPr/>
        </p:nvSpPr>
        <p:spPr>
          <a:xfrm>
            <a:off x="5436110" y="5191391"/>
            <a:ext cx="832009"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Out-</a:t>
            </a:r>
          </a:p>
          <a:p>
            <a:pPr algn="ctr">
              <a:spcBef>
                <a:spcPts val="0"/>
              </a:spcBef>
              <a:defRPr/>
            </a:pPr>
            <a:r>
              <a:rPr lang="en-US" sz="1000" b="1" kern="0" dirty="0" smtClean="0">
                <a:solidFill>
                  <a:schemeClr val="bg1"/>
                </a:solidFill>
                <a:cs typeface="Times New Roman" pitchFamily="18" charset="0"/>
              </a:rPr>
              <a:t>side</a:t>
            </a:r>
          </a:p>
          <a:p>
            <a:pPr algn="ctr">
              <a:spcBef>
                <a:spcPts val="0"/>
              </a:spcBef>
              <a:defRPr/>
            </a:pPr>
            <a:r>
              <a:rPr lang="en-US" sz="1000" b="1" kern="0" dirty="0" smtClean="0">
                <a:solidFill>
                  <a:schemeClr val="bg1"/>
                </a:solidFill>
                <a:cs typeface="Times New Roman" pitchFamily="18" charset="0"/>
              </a:rPr>
              <a:t>Org</a:t>
            </a:r>
            <a:endParaRPr lang="en-US" sz="1000" b="1" kern="0" dirty="0">
              <a:solidFill>
                <a:schemeClr val="bg1"/>
              </a:solidFill>
              <a:cs typeface="Times New Roman" pitchFamily="18" charset="0"/>
            </a:endParaRPr>
          </a:p>
        </p:txBody>
      </p:sp>
      <p:sp>
        <p:nvSpPr>
          <p:cNvPr id="67" name="Text Placeholder 2"/>
          <p:cNvSpPr txBox="1">
            <a:spLocks/>
          </p:cNvSpPr>
          <p:nvPr/>
        </p:nvSpPr>
        <p:spPr>
          <a:xfrm>
            <a:off x="5806394" y="5338849"/>
            <a:ext cx="832009" cy="400110"/>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Not</a:t>
            </a:r>
          </a:p>
          <a:p>
            <a:pPr algn="ctr">
              <a:spcBef>
                <a:spcPts val="0"/>
              </a:spcBef>
              <a:defRPr/>
            </a:pPr>
            <a:r>
              <a:rPr lang="en-US" sz="1000" b="1" kern="0" dirty="0" smtClean="0">
                <a:solidFill>
                  <a:schemeClr val="bg1"/>
                </a:solidFill>
                <a:cs typeface="Times New Roman" pitchFamily="18" charset="0"/>
              </a:rPr>
              <a:t>Sure</a:t>
            </a:r>
            <a:endParaRPr lang="en-US" sz="1000" b="1" kern="0" dirty="0">
              <a:solidFill>
                <a:schemeClr val="bg1"/>
              </a:solidFill>
              <a:cs typeface="Times New Roman" pitchFamily="18" charset="0"/>
            </a:endParaRPr>
          </a:p>
        </p:txBody>
      </p:sp>
      <p:sp>
        <p:nvSpPr>
          <p:cNvPr id="68" name="Text Placeholder 2"/>
          <p:cNvSpPr txBox="1">
            <a:spLocks/>
          </p:cNvSpPr>
          <p:nvPr/>
        </p:nvSpPr>
        <p:spPr>
          <a:xfrm>
            <a:off x="6187185" y="5184961"/>
            <a:ext cx="1209675"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Part</a:t>
            </a:r>
          </a:p>
          <a:p>
            <a:pPr algn="ctr">
              <a:spcBef>
                <a:spcPts val="0"/>
              </a:spcBef>
              <a:defRPr/>
            </a:pPr>
            <a:r>
              <a:rPr lang="en-US" sz="1000" b="1" kern="0" dirty="0" smtClean="0">
                <a:solidFill>
                  <a:schemeClr val="bg1"/>
                </a:solidFill>
                <a:cs typeface="Times New Roman" pitchFamily="18" charset="0"/>
              </a:rPr>
              <a:t>Of</a:t>
            </a:r>
          </a:p>
          <a:p>
            <a:pPr algn="ctr">
              <a:spcBef>
                <a:spcPts val="0"/>
              </a:spcBef>
              <a:defRPr/>
            </a:pPr>
            <a:r>
              <a:rPr lang="en-US" sz="1000" b="1" kern="0" dirty="0" smtClean="0">
                <a:solidFill>
                  <a:schemeClr val="bg1"/>
                </a:solidFill>
                <a:cs typeface="Times New Roman" pitchFamily="18" charset="0"/>
              </a:rPr>
              <a:t>School</a:t>
            </a:r>
            <a:endParaRPr lang="en-US" sz="1000" b="1" kern="0" dirty="0">
              <a:solidFill>
                <a:schemeClr val="bg1"/>
              </a:solidFill>
              <a:cs typeface="Times New Roman" pitchFamily="18" charset="0"/>
            </a:endParaRPr>
          </a:p>
        </p:txBody>
      </p:sp>
      <p:sp>
        <p:nvSpPr>
          <p:cNvPr id="69" name="Text Placeholder 2"/>
          <p:cNvSpPr txBox="1">
            <a:spLocks/>
          </p:cNvSpPr>
          <p:nvPr/>
        </p:nvSpPr>
        <p:spPr>
          <a:xfrm>
            <a:off x="6705060" y="5183547"/>
            <a:ext cx="832009"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Out-</a:t>
            </a:r>
          </a:p>
          <a:p>
            <a:pPr algn="ctr">
              <a:spcBef>
                <a:spcPts val="0"/>
              </a:spcBef>
              <a:defRPr/>
            </a:pPr>
            <a:r>
              <a:rPr lang="en-US" sz="1000" b="1" kern="0" dirty="0" smtClean="0">
                <a:solidFill>
                  <a:schemeClr val="bg1"/>
                </a:solidFill>
                <a:cs typeface="Times New Roman" pitchFamily="18" charset="0"/>
              </a:rPr>
              <a:t>side</a:t>
            </a:r>
          </a:p>
          <a:p>
            <a:pPr algn="ctr">
              <a:spcBef>
                <a:spcPts val="0"/>
              </a:spcBef>
              <a:defRPr/>
            </a:pPr>
            <a:r>
              <a:rPr lang="en-US" sz="1000" b="1" kern="0" dirty="0" smtClean="0">
                <a:solidFill>
                  <a:schemeClr val="bg1"/>
                </a:solidFill>
                <a:cs typeface="Times New Roman" pitchFamily="18" charset="0"/>
              </a:rPr>
              <a:t>Org</a:t>
            </a:r>
            <a:endParaRPr lang="en-US" sz="1000" b="1" kern="0" dirty="0">
              <a:solidFill>
                <a:schemeClr val="bg1"/>
              </a:solidFill>
              <a:cs typeface="Times New Roman" pitchFamily="18" charset="0"/>
            </a:endParaRPr>
          </a:p>
        </p:txBody>
      </p:sp>
      <p:sp>
        <p:nvSpPr>
          <p:cNvPr id="70" name="Text Placeholder 2"/>
          <p:cNvSpPr txBox="1">
            <a:spLocks/>
          </p:cNvSpPr>
          <p:nvPr/>
        </p:nvSpPr>
        <p:spPr>
          <a:xfrm>
            <a:off x="7075344" y="5331005"/>
            <a:ext cx="832009" cy="400110"/>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Not</a:t>
            </a:r>
          </a:p>
          <a:p>
            <a:pPr algn="ctr">
              <a:spcBef>
                <a:spcPts val="0"/>
              </a:spcBef>
              <a:defRPr/>
            </a:pPr>
            <a:r>
              <a:rPr lang="en-US" sz="1000" b="1" kern="0" dirty="0" smtClean="0">
                <a:solidFill>
                  <a:schemeClr val="bg1"/>
                </a:solidFill>
                <a:cs typeface="Times New Roman" pitchFamily="18" charset="0"/>
              </a:rPr>
              <a:t>Sure</a:t>
            </a:r>
            <a:endParaRPr lang="en-US" sz="1000" b="1" kern="0" dirty="0">
              <a:solidFill>
                <a:schemeClr val="bg1"/>
              </a:solidFill>
              <a:cs typeface="Times New Roman" pitchFamily="18" charset="0"/>
            </a:endParaRPr>
          </a:p>
        </p:txBody>
      </p:sp>
      <p:sp>
        <p:nvSpPr>
          <p:cNvPr id="71" name="Text Placeholder 2"/>
          <p:cNvSpPr txBox="1">
            <a:spLocks/>
          </p:cNvSpPr>
          <p:nvPr/>
        </p:nvSpPr>
        <p:spPr>
          <a:xfrm>
            <a:off x="7455094" y="5186658"/>
            <a:ext cx="1209675"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Part</a:t>
            </a:r>
          </a:p>
          <a:p>
            <a:pPr algn="ctr">
              <a:spcBef>
                <a:spcPts val="0"/>
              </a:spcBef>
              <a:defRPr/>
            </a:pPr>
            <a:r>
              <a:rPr lang="en-US" sz="1000" b="1" kern="0" dirty="0" smtClean="0">
                <a:solidFill>
                  <a:schemeClr val="bg1"/>
                </a:solidFill>
                <a:cs typeface="Times New Roman" pitchFamily="18" charset="0"/>
              </a:rPr>
              <a:t>Of</a:t>
            </a:r>
          </a:p>
          <a:p>
            <a:pPr algn="ctr">
              <a:spcBef>
                <a:spcPts val="0"/>
              </a:spcBef>
              <a:defRPr/>
            </a:pPr>
            <a:r>
              <a:rPr lang="en-US" sz="1000" b="1" kern="0" dirty="0" smtClean="0">
                <a:solidFill>
                  <a:schemeClr val="bg1"/>
                </a:solidFill>
                <a:cs typeface="Times New Roman" pitchFamily="18" charset="0"/>
              </a:rPr>
              <a:t>School</a:t>
            </a:r>
            <a:endParaRPr lang="en-US" sz="1000" b="1" kern="0" dirty="0">
              <a:solidFill>
                <a:schemeClr val="bg1"/>
              </a:solidFill>
              <a:cs typeface="Times New Roman" pitchFamily="18" charset="0"/>
            </a:endParaRPr>
          </a:p>
        </p:txBody>
      </p:sp>
      <p:sp>
        <p:nvSpPr>
          <p:cNvPr id="72" name="Text Placeholder 2"/>
          <p:cNvSpPr txBox="1">
            <a:spLocks/>
          </p:cNvSpPr>
          <p:nvPr/>
        </p:nvSpPr>
        <p:spPr>
          <a:xfrm>
            <a:off x="7972969" y="5185244"/>
            <a:ext cx="832009" cy="553998"/>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Out-</a:t>
            </a:r>
          </a:p>
          <a:p>
            <a:pPr algn="ctr">
              <a:spcBef>
                <a:spcPts val="0"/>
              </a:spcBef>
              <a:defRPr/>
            </a:pPr>
            <a:r>
              <a:rPr lang="en-US" sz="1000" b="1" kern="0" dirty="0" smtClean="0">
                <a:solidFill>
                  <a:schemeClr val="bg1"/>
                </a:solidFill>
                <a:cs typeface="Times New Roman" pitchFamily="18" charset="0"/>
              </a:rPr>
              <a:t>side</a:t>
            </a:r>
          </a:p>
          <a:p>
            <a:pPr algn="ctr">
              <a:spcBef>
                <a:spcPts val="0"/>
              </a:spcBef>
              <a:defRPr/>
            </a:pPr>
            <a:r>
              <a:rPr lang="en-US" sz="1000" b="1" kern="0" dirty="0" smtClean="0">
                <a:solidFill>
                  <a:schemeClr val="bg1"/>
                </a:solidFill>
                <a:cs typeface="Times New Roman" pitchFamily="18" charset="0"/>
              </a:rPr>
              <a:t>Org</a:t>
            </a:r>
            <a:endParaRPr lang="en-US" sz="1000" b="1" kern="0" dirty="0">
              <a:solidFill>
                <a:schemeClr val="bg1"/>
              </a:solidFill>
              <a:cs typeface="Times New Roman" pitchFamily="18" charset="0"/>
            </a:endParaRPr>
          </a:p>
        </p:txBody>
      </p:sp>
      <p:sp>
        <p:nvSpPr>
          <p:cNvPr id="73" name="Text Placeholder 2"/>
          <p:cNvSpPr txBox="1">
            <a:spLocks/>
          </p:cNvSpPr>
          <p:nvPr/>
        </p:nvSpPr>
        <p:spPr>
          <a:xfrm>
            <a:off x="8343253" y="5332702"/>
            <a:ext cx="832009" cy="400110"/>
          </a:xfrm>
          <a:prstGeom prst="rect">
            <a:avLst/>
          </a:prstGeom>
        </p:spPr>
        <p:txBody>
          <a:bodyPr wrap="square">
            <a:spAutoFit/>
          </a:bodyPr>
          <a:lstStyle/>
          <a:p>
            <a:pPr algn="ctr">
              <a:spcBef>
                <a:spcPts val="0"/>
              </a:spcBef>
              <a:defRPr/>
            </a:pPr>
            <a:r>
              <a:rPr lang="en-US" sz="1000" b="1" kern="0" dirty="0" smtClean="0">
                <a:solidFill>
                  <a:schemeClr val="bg1"/>
                </a:solidFill>
                <a:cs typeface="Times New Roman" pitchFamily="18" charset="0"/>
              </a:rPr>
              <a:t>Not</a:t>
            </a:r>
          </a:p>
          <a:p>
            <a:pPr algn="ctr">
              <a:spcBef>
                <a:spcPts val="0"/>
              </a:spcBef>
              <a:defRPr/>
            </a:pPr>
            <a:r>
              <a:rPr lang="en-US" sz="1000" b="1" kern="0" dirty="0" smtClean="0">
                <a:solidFill>
                  <a:schemeClr val="bg1"/>
                </a:solidFill>
                <a:cs typeface="Times New Roman" pitchFamily="18" charset="0"/>
              </a:rPr>
              <a:t>Sure</a:t>
            </a:r>
            <a:endParaRPr lang="en-US" sz="1000" b="1" kern="0" dirty="0">
              <a:solidFill>
                <a:schemeClr val="bg1"/>
              </a:solidFill>
              <a:cs typeface="Times New Roman" pitchFamily="18" charset="0"/>
            </a:endParaRPr>
          </a:p>
        </p:txBody>
      </p:sp>
    </p:spTree>
    <p:extLst>
      <p:ext uri="{BB962C8B-B14F-4D97-AF65-F5344CB8AC3E}">
        <p14:creationId xmlns:p14="http://schemas.microsoft.com/office/powerpoint/2010/main" val="2374190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574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3254629543"/>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600" dirty="0">
                <a:solidFill>
                  <a:schemeClr val="tx1"/>
                </a:solidFill>
              </a:rPr>
              <a:t>And, when you think about your local public school, do you believe the quality of education for students has gotten better, gotten worse, or stayed about the same over the past few years?</a:t>
            </a:r>
          </a:p>
        </p:txBody>
      </p:sp>
      <p:sp>
        <p:nvSpPr>
          <p:cNvPr id="11" name="Text Placeholder 2"/>
          <p:cNvSpPr txBox="1">
            <a:spLocks/>
          </p:cNvSpPr>
          <p:nvPr/>
        </p:nvSpPr>
        <p:spPr>
          <a:xfrm>
            <a:off x="-295275" y="5396820"/>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36" name="Text Placeholder 2"/>
          <p:cNvSpPr txBox="1">
            <a:spLocks/>
          </p:cNvSpPr>
          <p:nvPr/>
        </p:nvSpPr>
        <p:spPr>
          <a:xfrm>
            <a:off x="352425" y="5396820"/>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40" name="Text Placeholder 2"/>
          <p:cNvSpPr txBox="1">
            <a:spLocks/>
          </p:cNvSpPr>
          <p:nvPr/>
        </p:nvSpPr>
        <p:spPr>
          <a:xfrm>
            <a:off x="981075" y="5396820"/>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
        <p:nvSpPr>
          <p:cNvPr id="61"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Younger teachers are more likely to say the quality of education has "gotten worse."</a:t>
            </a:r>
            <a:endParaRPr dirty="0"/>
          </a:p>
        </p:txBody>
      </p:sp>
      <p:sp>
        <p:nvSpPr>
          <p:cNvPr id="62" name="TextBox 61"/>
          <p:cNvSpPr txBox="1"/>
          <p:nvPr/>
        </p:nvSpPr>
        <p:spPr>
          <a:xfrm>
            <a:off x="215423" y="2311529"/>
            <a:ext cx="1229711" cy="400110"/>
          </a:xfrm>
          <a:prstGeom prst="rect">
            <a:avLst/>
          </a:prstGeom>
          <a:noFill/>
        </p:spPr>
        <p:txBody>
          <a:bodyPr wrap="square" rtlCol="0">
            <a:spAutoFit/>
          </a:bodyPr>
          <a:lstStyle/>
          <a:p>
            <a:pPr algn="ctr"/>
            <a:r>
              <a:rPr lang="en-US" sz="2000" b="1" dirty="0" smtClean="0">
                <a:solidFill>
                  <a:srgbClr val="AC1C04"/>
                </a:solidFill>
              </a:rPr>
              <a:t>-6</a:t>
            </a:r>
          </a:p>
        </p:txBody>
      </p:sp>
      <p:sp>
        <p:nvSpPr>
          <p:cNvPr id="63" name="TextBox 62"/>
          <p:cNvSpPr txBox="1"/>
          <p:nvPr/>
        </p:nvSpPr>
        <p:spPr>
          <a:xfrm>
            <a:off x="6915308" y="2311529"/>
            <a:ext cx="1229711" cy="400110"/>
          </a:xfrm>
          <a:prstGeom prst="rect">
            <a:avLst/>
          </a:prstGeom>
          <a:noFill/>
        </p:spPr>
        <p:txBody>
          <a:bodyPr wrap="square" rtlCol="0">
            <a:spAutoFit/>
          </a:bodyPr>
          <a:lstStyle/>
          <a:p>
            <a:pPr algn="ctr"/>
            <a:r>
              <a:rPr lang="en-US" sz="2000" b="1" dirty="0" smtClean="0">
                <a:solidFill>
                  <a:srgbClr val="000099"/>
                </a:solidFill>
              </a:rPr>
              <a:t>+2</a:t>
            </a:r>
          </a:p>
        </p:txBody>
      </p:sp>
      <p:sp>
        <p:nvSpPr>
          <p:cNvPr id="64" name="TextBox 63"/>
          <p:cNvSpPr txBox="1"/>
          <p:nvPr/>
        </p:nvSpPr>
        <p:spPr>
          <a:xfrm>
            <a:off x="2460148" y="2311529"/>
            <a:ext cx="1229711" cy="400110"/>
          </a:xfrm>
          <a:prstGeom prst="rect">
            <a:avLst/>
          </a:prstGeom>
          <a:noFill/>
        </p:spPr>
        <p:txBody>
          <a:bodyPr wrap="square" rtlCol="0">
            <a:spAutoFit/>
          </a:bodyPr>
          <a:lstStyle/>
          <a:p>
            <a:pPr algn="ctr"/>
            <a:r>
              <a:rPr lang="en-US" sz="2000" b="1" dirty="0" smtClean="0">
                <a:solidFill>
                  <a:srgbClr val="AC1C04"/>
                </a:solidFill>
              </a:rPr>
              <a:t>-8</a:t>
            </a:r>
          </a:p>
        </p:txBody>
      </p:sp>
      <p:sp>
        <p:nvSpPr>
          <p:cNvPr id="65" name="TextBox 64"/>
          <p:cNvSpPr txBox="1"/>
          <p:nvPr/>
        </p:nvSpPr>
        <p:spPr>
          <a:xfrm>
            <a:off x="4670583" y="2311529"/>
            <a:ext cx="1229711" cy="400110"/>
          </a:xfrm>
          <a:prstGeom prst="rect">
            <a:avLst/>
          </a:prstGeom>
          <a:noFill/>
        </p:spPr>
        <p:txBody>
          <a:bodyPr wrap="square" rtlCol="0">
            <a:spAutoFit/>
          </a:bodyPr>
          <a:lstStyle/>
          <a:p>
            <a:pPr algn="ctr"/>
            <a:r>
              <a:rPr lang="en-US" sz="2000" b="1" dirty="0" smtClean="0">
                <a:solidFill>
                  <a:srgbClr val="AC1C04"/>
                </a:solidFill>
              </a:rPr>
              <a:t>-16</a:t>
            </a:r>
          </a:p>
        </p:txBody>
      </p:sp>
      <p:sp>
        <p:nvSpPr>
          <p:cNvPr id="33" name="Text Placeholder 2"/>
          <p:cNvSpPr>
            <a:spLocks noGrp="1"/>
          </p:cNvSpPr>
          <p:nvPr>
            <p:ph type="body" sz="quarter" idx="11"/>
          </p:nvPr>
        </p:nvSpPr>
        <p:spPr bwMode="auto">
          <a:xfrm>
            <a:off x="0" y="1934250"/>
            <a:ext cx="9144000"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Age</a:t>
            </a:r>
            <a:endParaRPr dirty="0">
              <a:solidFill>
                <a:schemeClr val="tx1"/>
              </a:solidFill>
            </a:endParaRPr>
          </a:p>
        </p:txBody>
      </p:sp>
      <p:sp>
        <p:nvSpPr>
          <p:cNvPr id="34" name="Text Placeholder 2"/>
          <p:cNvSpPr txBox="1">
            <a:spLocks/>
          </p:cNvSpPr>
          <p:nvPr/>
        </p:nvSpPr>
        <p:spPr>
          <a:xfrm>
            <a:off x="195976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37" name="Text Placeholder 2"/>
          <p:cNvSpPr txBox="1">
            <a:spLocks/>
          </p:cNvSpPr>
          <p:nvPr/>
        </p:nvSpPr>
        <p:spPr>
          <a:xfrm>
            <a:off x="260746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38" name="Text Placeholder 2"/>
          <p:cNvSpPr txBox="1">
            <a:spLocks/>
          </p:cNvSpPr>
          <p:nvPr/>
        </p:nvSpPr>
        <p:spPr>
          <a:xfrm>
            <a:off x="323611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
        <p:nvSpPr>
          <p:cNvPr id="60" name="Text Placeholder 2"/>
          <p:cNvSpPr txBox="1">
            <a:spLocks/>
          </p:cNvSpPr>
          <p:nvPr/>
        </p:nvSpPr>
        <p:spPr>
          <a:xfrm>
            <a:off x="418053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66" name="Text Placeholder 2"/>
          <p:cNvSpPr txBox="1">
            <a:spLocks/>
          </p:cNvSpPr>
          <p:nvPr/>
        </p:nvSpPr>
        <p:spPr>
          <a:xfrm>
            <a:off x="482823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67" name="Text Placeholder 2"/>
          <p:cNvSpPr txBox="1">
            <a:spLocks/>
          </p:cNvSpPr>
          <p:nvPr/>
        </p:nvSpPr>
        <p:spPr>
          <a:xfrm>
            <a:off x="545688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
        <p:nvSpPr>
          <p:cNvPr id="68" name="Text Placeholder 2"/>
          <p:cNvSpPr txBox="1">
            <a:spLocks/>
          </p:cNvSpPr>
          <p:nvPr/>
        </p:nvSpPr>
        <p:spPr>
          <a:xfrm>
            <a:off x="6417945"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69" name="Text Placeholder 2"/>
          <p:cNvSpPr txBox="1">
            <a:spLocks/>
          </p:cNvSpPr>
          <p:nvPr/>
        </p:nvSpPr>
        <p:spPr>
          <a:xfrm>
            <a:off x="7065645"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70" name="Text Placeholder 2"/>
          <p:cNvSpPr txBox="1">
            <a:spLocks/>
          </p:cNvSpPr>
          <p:nvPr/>
        </p:nvSpPr>
        <p:spPr>
          <a:xfrm>
            <a:off x="7694295"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Tree>
    <p:extLst>
      <p:ext uri="{BB962C8B-B14F-4D97-AF65-F5344CB8AC3E}">
        <p14:creationId xmlns:p14="http://schemas.microsoft.com/office/powerpoint/2010/main" val="403791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4"/>
          <p:cNvGraphicFramePr>
            <a:graphicFrameLocks noGrp="1"/>
          </p:cNvGraphicFramePr>
          <p:nvPr>
            <p:ph type="chart" sz="quarter" idx="12"/>
            <p:extLst>
              <p:ext uri="{D42A27DB-BD31-4B8C-83A1-F6EECF244321}">
                <p14:modId xmlns:p14="http://schemas.microsoft.com/office/powerpoint/2010/main" val="2238530880"/>
              </p:ext>
            </p:extLst>
          </p:nvPr>
        </p:nvGraphicFramePr>
        <p:xfrm>
          <a:off x="-50800" y="-180975"/>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1600" dirty="0">
                <a:solidFill>
                  <a:schemeClr val="tx1"/>
                </a:solidFill>
              </a:rPr>
              <a:t>And, when you think about your local public school, do you believe the quality of education for students has gotten better, gotten worse, or stayed about the same over the past few years?</a:t>
            </a:r>
          </a:p>
        </p:txBody>
      </p:sp>
      <p:sp>
        <p:nvSpPr>
          <p:cNvPr id="11" name="Text Placeholder 2"/>
          <p:cNvSpPr txBox="1">
            <a:spLocks/>
          </p:cNvSpPr>
          <p:nvPr/>
        </p:nvSpPr>
        <p:spPr>
          <a:xfrm>
            <a:off x="-295275" y="5396820"/>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36" name="Text Placeholder 2"/>
          <p:cNvSpPr txBox="1">
            <a:spLocks/>
          </p:cNvSpPr>
          <p:nvPr/>
        </p:nvSpPr>
        <p:spPr>
          <a:xfrm>
            <a:off x="352425" y="5396820"/>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40" name="Text Placeholder 2"/>
          <p:cNvSpPr txBox="1">
            <a:spLocks/>
          </p:cNvSpPr>
          <p:nvPr/>
        </p:nvSpPr>
        <p:spPr>
          <a:xfrm>
            <a:off x="981075" y="5396820"/>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
        <p:nvSpPr>
          <p:cNvPr id="61"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But, interestingly, it's also newer teachers </a:t>
            </a:r>
          </a:p>
          <a:p>
            <a:pPr eaLnBrk="1" hangingPunct="1">
              <a:lnSpc>
                <a:spcPct val="85000"/>
              </a:lnSpc>
              <a:spcBef>
                <a:spcPct val="0"/>
              </a:spcBef>
            </a:pPr>
            <a:r>
              <a:rPr dirty="0" smtClean="0"/>
              <a:t>who seem more optimistic.</a:t>
            </a:r>
            <a:endParaRPr dirty="0"/>
          </a:p>
        </p:txBody>
      </p:sp>
      <p:sp>
        <p:nvSpPr>
          <p:cNvPr id="62" name="TextBox 61"/>
          <p:cNvSpPr txBox="1"/>
          <p:nvPr/>
        </p:nvSpPr>
        <p:spPr>
          <a:xfrm>
            <a:off x="215423" y="2311529"/>
            <a:ext cx="1229711" cy="400110"/>
          </a:xfrm>
          <a:prstGeom prst="rect">
            <a:avLst/>
          </a:prstGeom>
          <a:noFill/>
        </p:spPr>
        <p:txBody>
          <a:bodyPr wrap="square" rtlCol="0">
            <a:spAutoFit/>
          </a:bodyPr>
          <a:lstStyle/>
          <a:p>
            <a:pPr algn="ctr"/>
            <a:r>
              <a:rPr lang="en-US" sz="2000" b="1" dirty="0" smtClean="0">
                <a:solidFill>
                  <a:srgbClr val="000099"/>
                </a:solidFill>
              </a:rPr>
              <a:t>+3</a:t>
            </a:r>
          </a:p>
        </p:txBody>
      </p:sp>
      <p:sp>
        <p:nvSpPr>
          <p:cNvPr id="63" name="TextBox 62"/>
          <p:cNvSpPr txBox="1"/>
          <p:nvPr/>
        </p:nvSpPr>
        <p:spPr>
          <a:xfrm>
            <a:off x="6915308" y="2311529"/>
            <a:ext cx="1229711" cy="400110"/>
          </a:xfrm>
          <a:prstGeom prst="rect">
            <a:avLst/>
          </a:prstGeom>
          <a:noFill/>
        </p:spPr>
        <p:txBody>
          <a:bodyPr wrap="square" rtlCol="0">
            <a:spAutoFit/>
          </a:bodyPr>
          <a:lstStyle/>
          <a:p>
            <a:pPr algn="ctr"/>
            <a:r>
              <a:rPr lang="en-US" sz="2000" b="1" dirty="0" smtClean="0">
                <a:solidFill>
                  <a:srgbClr val="AC1C04"/>
                </a:solidFill>
              </a:rPr>
              <a:t>-2</a:t>
            </a:r>
          </a:p>
        </p:txBody>
      </p:sp>
      <p:sp>
        <p:nvSpPr>
          <p:cNvPr id="64" name="TextBox 63"/>
          <p:cNvSpPr txBox="1"/>
          <p:nvPr/>
        </p:nvSpPr>
        <p:spPr>
          <a:xfrm>
            <a:off x="2460148" y="2311529"/>
            <a:ext cx="1229711" cy="400110"/>
          </a:xfrm>
          <a:prstGeom prst="rect">
            <a:avLst/>
          </a:prstGeom>
          <a:noFill/>
        </p:spPr>
        <p:txBody>
          <a:bodyPr wrap="square" rtlCol="0">
            <a:spAutoFit/>
          </a:bodyPr>
          <a:lstStyle/>
          <a:p>
            <a:pPr algn="ctr"/>
            <a:r>
              <a:rPr lang="en-US" sz="2000" b="1" dirty="0" smtClean="0">
                <a:solidFill>
                  <a:srgbClr val="AC1C04"/>
                </a:solidFill>
              </a:rPr>
              <a:t>-11</a:t>
            </a:r>
          </a:p>
        </p:txBody>
      </p:sp>
      <p:sp>
        <p:nvSpPr>
          <p:cNvPr id="65" name="TextBox 64"/>
          <p:cNvSpPr txBox="1"/>
          <p:nvPr/>
        </p:nvSpPr>
        <p:spPr>
          <a:xfrm>
            <a:off x="4670583" y="2311529"/>
            <a:ext cx="1229711" cy="400110"/>
          </a:xfrm>
          <a:prstGeom prst="rect">
            <a:avLst/>
          </a:prstGeom>
          <a:noFill/>
        </p:spPr>
        <p:txBody>
          <a:bodyPr wrap="square" rtlCol="0">
            <a:spAutoFit/>
          </a:bodyPr>
          <a:lstStyle/>
          <a:p>
            <a:pPr algn="ctr"/>
            <a:r>
              <a:rPr lang="en-US" sz="2000" b="1" dirty="0" smtClean="0">
                <a:solidFill>
                  <a:srgbClr val="AC1C04"/>
                </a:solidFill>
              </a:rPr>
              <a:t>-15</a:t>
            </a:r>
          </a:p>
        </p:txBody>
      </p:sp>
      <p:sp>
        <p:nvSpPr>
          <p:cNvPr id="33" name="Text Placeholder 2"/>
          <p:cNvSpPr>
            <a:spLocks noGrp="1"/>
          </p:cNvSpPr>
          <p:nvPr>
            <p:ph type="body" sz="quarter" idx="11"/>
          </p:nvPr>
        </p:nvSpPr>
        <p:spPr bwMode="auto">
          <a:xfrm>
            <a:off x="0" y="1934250"/>
            <a:ext cx="9144000" cy="36933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dirty="0" smtClean="0">
                <a:solidFill>
                  <a:schemeClr val="tx1"/>
                </a:solidFill>
              </a:rPr>
              <a:t>By Time In Education</a:t>
            </a:r>
            <a:endParaRPr dirty="0">
              <a:solidFill>
                <a:schemeClr val="tx1"/>
              </a:solidFill>
            </a:endParaRPr>
          </a:p>
        </p:txBody>
      </p:sp>
      <p:sp>
        <p:nvSpPr>
          <p:cNvPr id="34" name="Text Placeholder 2"/>
          <p:cNvSpPr txBox="1">
            <a:spLocks/>
          </p:cNvSpPr>
          <p:nvPr/>
        </p:nvSpPr>
        <p:spPr>
          <a:xfrm>
            <a:off x="195976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37" name="Text Placeholder 2"/>
          <p:cNvSpPr txBox="1">
            <a:spLocks/>
          </p:cNvSpPr>
          <p:nvPr/>
        </p:nvSpPr>
        <p:spPr>
          <a:xfrm>
            <a:off x="260746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38" name="Text Placeholder 2"/>
          <p:cNvSpPr txBox="1">
            <a:spLocks/>
          </p:cNvSpPr>
          <p:nvPr/>
        </p:nvSpPr>
        <p:spPr>
          <a:xfrm>
            <a:off x="323611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
        <p:nvSpPr>
          <p:cNvPr id="60" name="Text Placeholder 2"/>
          <p:cNvSpPr txBox="1">
            <a:spLocks/>
          </p:cNvSpPr>
          <p:nvPr/>
        </p:nvSpPr>
        <p:spPr>
          <a:xfrm>
            <a:off x="418053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66" name="Text Placeholder 2"/>
          <p:cNvSpPr txBox="1">
            <a:spLocks/>
          </p:cNvSpPr>
          <p:nvPr/>
        </p:nvSpPr>
        <p:spPr>
          <a:xfrm>
            <a:off x="482823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67" name="Text Placeholder 2"/>
          <p:cNvSpPr txBox="1">
            <a:spLocks/>
          </p:cNvSpPr>
          <p:nvPr/>
        </p:nvSpPr>
        <p:spPr>
          <a:xfrm>
            <a:off x="5456888"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
        <p:nvSpPr>
          <p:cNvPr id="68" name="Text Placeholder 2"/>
          <p:cNvSpPr txBox="1">
            <a:spLocks/>
          </p:cNvSpPr>
          <p:nvPr/>
        </p:nvSpPr>
        <p:spPr>
          <a:xfrm>
            <a:off x="6417945"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Better</a:t>
            </a:r>
            <a:endParaRPr lang="en-US" sz="1600" b="1" kern="0" dirty="0">
              <a:solidFill>
                <a:schemeClr val="bg1"/>
              </a:solidFill>
              <a:cs typeface="Times New Roman" pitchFamily="18" charset="0"/>
            </a:endParaRPr>
          </a:p>
        </p:txBody>
      </p:sp>
      <p:sp>
        <p:nvSpPr>
          <p:cNvPr id="69" name="Text Placeholder 2"/>
          <p:cNvSpPr txBox="1">
            <a:spLocks/>
          </p:cNvSpPr>
          <p:nvPr/>
        </p:nvSpPr>
        <p:spPr>
          <a:xfrm>
            <a:off x="7065645"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Worse</a:t>
            </a:r>
            <a:endParaRPr lang="en-US" sz="1600" b="1" kern="0" dirty="0">
              <a:solidFill>
                <a:schemeClr val="bg1"/>
              </a:solidFill>
              <a:cs typeface="Times New Roman" pitchFamily="18" charset="0"/>
            </a:endParaRPr>
          </a:p>
        </p:txBody>
      </p:sp>
      <p:sp>
        <p:nvSpPr>
          <p:cNvPr id="70" name="Text Placeholder 2"/>
          <p:cNvSpPr txBox="1">
            <a:spLocks/>
          </p:cNvSpPr>
          <p:nvPr/>
        </p:nvSpPr>
        <p:spPr>
          <a:xfrm>
            <a:off x="7694295" y="5397043"/>
            <a:ext cx="1743075" cy="338554"/>
          </a:xfrm>
          <a:prstGeom prst="rect">
            <a:avLst/>
          </a:prstGeom>
        </p:spPr>
        <p:txBody>
          <a:bodyPr wrap="square">
            <a:spAutoFit/>
          </a:bodyPr>
          <a:lstStyle/>
          <a:p>
            <a:pPr algn="ctr">
              <a:spcBef>
                <a:spcPts val="0"/>
              </a:spcBef>
              <a:defRPr/>
            </a:pPr>
            <a:r>
              <a:rPr lang="en-US" sz="1600" b="1" kern="0" dirty="0" smtClean="0">
                <a:solidFill>
                  <a:schemeClr val="bg1"/>
                </a:solidFill>
                <a:cs typeface="Times New Roman" pitchFamily="18" charset="0"/>
              </a:rPr>
              <a:t>Same</a:t>
            </a:r>
            <a:endParaRPr lang="en-US" sz="1600" b="1" kern="0" dirty="0">
              <a:solidFill>
                <a:schemeClr val="bg1"/>
              </a:solidFill>
              <a:cs typeface="Times New Roman" pitchFamily="18" charset="0"/>
            </a:endParaRPr>
          </a:p>
        </p:txBody>
      </p:sp>
    </p:spTree>
    <p:extLst>
      <p:ext uri="{BB962C8B-B14F-4D97-AF65-F5344CB8AC3E}">
        <p14:creationId xmlns:p14="http://schemas.microsoft.com/office/powerpoint/2010/main" val="169324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 Placeholder 1"/>
          <p:cNvSpPr txBox="1">
            <a:spLocks/>
          </p:cNvSpPr>
          <p:nvPr/>
        </p:nvSpPr>
        <p:spPr bwMode="auto">
          <a:xfrm>
            <a:off x="0" y="304800"/>
            <a:ext cx="9144000" cy="510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0"/>
              </a:spcBef>
              <a:buNone/>
            </a:pPr>
            <a:r>
              <a:rPr lang="en-US" b="1" kern="0" dirty="0" smtClean="0">
                <a:latin typeface="Times New Roman" panose="02020603050405020304" pitchFamily="18" charset="0"/>
                <a:cs typeface="Times New Roman" panose="02020603050405020304" pitchFamily="18" charset="0"/>
              </a:rPr>
              <a:t>There’s some key regional differences as well.</a:t>
            </a:r>
            <a:endParaRPr lang="en-US" b="1" kern="0" dirty="0">
              <a:latin typeface="Times New Roman" panose="02020603050405020304" pitchFamily="18" charset="0"/>
              <a:cs typeface="Times New Roman" panose="02020603050405020304" pitchFamily="18" charset="0"/>
            </a:endParaRPr>
          </a:p>
        </p:txBody>
      </p:sp>
      <p:graphicFrame>
        <p:nvGraphicFramePr>
          <p:cNvPr id="374" name="Chart Placeholder 4"/>
          <p:cNvGraphicFramePr>
            <a:graphicFrameLocks/>
          </p:cNvGraphicFramePr>
          <p:nvPr>
            <p:extLst>
              <p:ext uri="{D42A27DB-BD31-4B8C-83A1-F6EECF244321}">
                <p14:modId xmlns:p14="http://schemas.microsoft.com/office/powerpoint/2010/main" val="2161209489"/>
              </p:ext>
            </p:extLst>
          </p:nvPr>
        </p:nvGraphicFramePr>
        <p:xfrm>
          <a:off x="-44450" y="1731945"/>
          <a:ext cx="4702174" cy="4640280"/>
        </p:xfrm>
        <a:graphic>
          <a:graphicData uri="http://schemas.openxmlformats.org/drawingml/2006/chart">
            <c:chart xmlns:c="http://schemas.openxmlformats.org/drawingml/2006/chart" xmlns:r="http://schemas.openxmlformats.org/officeDocument/2006/relationships" r:id="rId2"/>
          </a:graphicData>
        </a:graphic>
      </p:graphicFrame>
      <p:sp>
        <p:nvSpPr>
          <p:cNvPr id="375" name="TextBox 374"/>
          <p:cNvSpPr txBox="1"/>
          <p:nvPr/>
        </p:nvSpPr>
        <p:spPr>
          <a:xfrm>
            <a:off x="-102869" y="2436640"/>
            <a:ext cx="891540" cy="338554"/>
          </a:xfrm>
          <a:prstGeom prst="rect">
            <a:avLst/>
          </a:prstGeom>
          <a:noFill/>
        </p:spPr>
        <p:txBody>
          <a:bodyPr wrap="square" rtlCol="0">
            <a:spAutoFit/>
          </a:bodyPr>
          <a:lstStyle/>
          <a:p>
            <a:pPr algn="ctr"/>
            <a:r>
              <a:rPr lang="en-US" sz="1600" b="1" dirty="0" smtClean="0">
                <a:solidFill>
                  <a:srgbClr val="AC1C04"/>
                </a:solidFill>
              </a:rPr>
              <a:t>-22</a:t>
            </a:r>
          </a:p>
        </p:txBody>
      </p:sp>
      <p:sp>
        <p:nvSpPr>
          <p:cNvPr id="376" name="TextBox 375"/>
          <p:cNvSpPr txBox="1"/>
          <p:nvPr/>
        </p:nvSpPr>
        <p:spPr>
          <a:xfrm>
            <a:off x="1108711" y="2436640"/>
            <a:ext cx="891540" cy="338554"/>
          </a:xfrm>
          <a:prstGeom prst="rect">
            <a:avLst/>
          </a:prstGeom>
          <a:noFill/>
        </p:spPr>
        <p:txBody>
          <a:bodyPr wrap="square" rtlCol="0">
            <a:spAutoFit/>
          </a:bodyPr>
          <a:lstStyle/>
          <a:p>
            <a:pPr algn="ctr"/>
            <a:r>
              <a:rPr lang="en-US" sz="1600" b="1" dirty="0" smtClean="0">
                <a:solidFill>
                  <a:srgbClr val="AC1C04"/>
                </a:solidFill>
              </a:rPr>
              <a:t>-5</a:t>
            </a:r>
            <a:endParaRPr lang="en-US" sz="1600" b="1" dirty="0">
              <a:solidFill>
                <a:srgbClr val="AC1C04"/>
              </a:solidFill>
            </a:endParaRPr>
          </a:p>
        </p:txBody>
      </p:sp>
      <p:sp>
        <p:nvSpPr>
          <p:cNvPr id="377" name="TextBox 376"/>
          <p:cNvSpPr txBox="1"/>
          <p:nvPr/>
        </p:nvSpPr>
        <p:spPr>
          <a:xfrm>
            <a:off x="2221231" y="2436640"/>
            <a:ext cx="891540" cy="338554"/>
          </a:xfrm>
          <a:prstGeom prst="rect">
            <a:avLst/>
          </a:prstGeom>
          <a:noFill/>
        </p:spPr>
        <p:txBody>
          <a:bodyPr wrap="square" rtlCol="0">
            <a:spAutoFit/>
          </a:bodyPr>
          <a:lstStyle/>
          <a:p>
            <a:pPr algn="ctr"/>
            <a:r>
              <a:rPr lang="en-US" sz="1600" b="1" dirty="0" smtClean="0">
                <a:solidFill>
                  <a:srgbClr val="AC1C04"/>
                </a:solidFill>
              </a:rPr>
              <a:t>-7</a:t>
            </a:r>
            <a:endParaRPr lang="en-US" sz="1600" b="1" dirty="0">
              <a:solidFill>
                <a:srgbClr val="AC1C04"/>
              </a:solidFill>
            </a:endParaRPr>
          </a:p>
        </p:txBody>
      </p:sp>
      <p:sp>
        <p:nvSpPr>
          <p:cNvPr id="378" name="TextBox 377"/>
          <p:cNvSpPr txBox="1"/>
          <p:nvPr/>
        </p:nvSpPr>
        <p:spPr>
          <a:xfrm>
            <a:off x="3413762" y="2436640"/>
            <a:ext cx="891540" cy="338554"/>
          </a:xfrm>
          <a:prstGeom prst="rect">
            <a:avLst/>
          </a:prstGeom>
          <a:noFill/>
        </p:spPr>
        <p:txBody>
          <a:bodyPr wrap="square" rtlCol="0">
            <a:spAutoFit/>
          </a:bodyPr>
          <a:lstStyle/>
          <a:p>
            <a:pPr algn="ctr"/>
            <a:r>
              <a:rPr lang="en-US" sz="1600" b="1" dirty="0" smtClean="0">
                <a:solidFill>
                  <a:srgbClr val="000099"/>
                </a:solidFill>
              </a:rPr>
              <a:t>+4</a:t>
            </a:r>
            <a:endParaRPr lang="en-US" sz="1600" b="1" dirty="0">
              <a:solidFill>
                <a:srgbClr val="000099"/>
              </a:solidFill>
            </a:endParaRPr>
          </a:p>
        </p:txBody>
      </p:sp>
      <p:sp>
        <p:nvSpPr>
          <p:cNvPr id="383" name="Text Placeholder 2"/>
          <p:cNvSpPr txBox="1">
            <a:spLocks/>
          </p:cNvSpPr>
          <p:nvPr/>
        </p:nvSpPr>
        <p:spPr>
          <a:xfrm>
            <a:off x="22860"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B</a:t>
            </a:r>
            <a:endParaRPr lang="en-US" sz="1300" b="1" kern="0" dirty="0">
              <a:solidFill>
                <a:schemeClr val="bg1"/>
              </a:solidFill>
              <a:cs typeface="Times New Roman" pitchFamily="18" charset="0"/>
            </a:endParaRPr>
          </a:p>
        </p:txBody>
      </p:sp>
      <p:sp>
        <p:nvSpPr>
          <p:cNvPr id="784" name="Rectangle 783"/>
          <p:cNvSpPr/>
          <p:nvPr/>
        </p:nvSpPr>
        <p:spPr>
          <a:xfrm>
            <a:off x="80010" y="1947215"/>
            <a:ext cx="4577713" cy="338554"/>
          </a:xfrm>
          <a:prstGeom prst="rect">
            <a:avLst/>
          </a:prstGeom>
          <a:solidFill>
            <a:schemeClr val="tx1"/>
          </a:solidFill>
        </p:spPr>
        <p:txBody>
          <a:bodyPr wrap="square">
            <a:spAutoFit/>
          </a:bodyPr>
          <a:lstStyle/>
          <a:p>
            <a:pPr lvl="0" algn="ctr" fontAlgn="base">
              <a:spcBef>
                <a:spcPct val="0"/>
              </a:spcBef>
              <a:spcAft>
                <a:spcPct val="0"/>
              </a:spcAft>
            </a:pPr>
            <a:r>
              <a:rPr lang="en-US" sz="1600" b="1" i="1" kern="0" dirty="0">
                <a:solidFill>
                  <a:schemeClr val="bg1"/>
                </a:solidFill>
                <a:latin typeface="Times New Roman" panose="02020603050405020304" pitchFamily="18" charset="0"/>
                <a:cs typeface="Times New Roman" panose="02020603050405020304" pitchFamily="18" charset="0"/>
              </a:rPr>
              <a:t>By </a:t>
            </a:r>
            <a:r>
              <a:rPr lang="en-US" sz="1600" b="1" i="1" kern="0" dirty="0" smtClean="0">
                <a:solidFill>
                  <a:schemeClr val="bg1"/>
                </a:solidFill>
                <a:latin typeface="Times New Roman" panose="02020603050405020304" pitchFamily="18" charset="0"/>
                <a:cs typeface="Times New Roman" panose="02020603050405020304" pitchFamily="18" charset="0"/>
              </a:rPr>
              <a:t>Region</a:t>
            </a:r>
            <a:endParaRPr lang="en-US" sz="1600" b="1" i="1" kern="0" dirty="0">
              <a:solidFill>
                <a:schemeClr val="bg1"/>
              </a:solidFill>
              <a:latin typeface="Times New Roman" panose="02020603050405020304" pitchFamily="18" charset="0"/>
              <a:cs typeface="Times New Roman" panose="02020603050405020304" pitchFamily="18" charset="0"/>
            </a:endParaRPr>
          </a:p>
        </p:txBody>
      </p:sp>
      <p:grpSp>
        <p:nvGrpSpPr>
          <p:cNvPr id="786" name="Group 785"/>
          <p:cNvGrpSpPr>
            <a:grpSpLocks noChangeAspect="1"/>
          </p:cNvGrpSpPr>
          <p:nvPr/>
        </p:nvGrpSpPr>
        <p:grpSpPr>
          <a:xfrm>
            <a:off x="4601193" y="2580826"/>
            <a:ext cx="4533282" cy="2546234"/>
            <a:chOff x="1739621" y="1562681"/>
            <a:chExt cx="7307983" cy="4104716"/>
          </a:xfrm>
        </p:grpSpPr>
        <p:grpSp>
          <p:nvGrpSpPr>
            <p:cNvPr id="787" name="Group 786"/>
            <p:cNvGrpSpPr/>
            <p:nvPr/>
          </p:nvGrpSpPr>
          <p:grpSpPr>
            <a:xfrm>
              <a:off x="8210613" y="1875246"/>
              <a:ext cx="836991" cy="1048858"/>
              <a:chOff x="7613361" y="2381591"/>
              <a:chExt cx="867277" cy="1086806"/>
            </a:xfrm>
            <a:solidFill>
              <a:srgbClr val="4F81BD">
                <a:lumMod val="50000"/>
              </a:srgbClr>
            </a:solidFill>
            <a:effectLst>
              <a:outerShdw blurRad="50800" dist="38100" dir="10800000" algn="r" rotWithShape="0">
                <a:prstClr val="black">
                  <a:alpha val="40000"/>
                </a:prstClr>
              </a:outerShdw>
            </a:effectLst>
          </p:grpSpPr>
          <p:sp>
            <p:nvSpPr>
              <p:cNvPr id="2402" name="Freeform 10002"/>
              <p:cNvSpPr>
                <a:spLocks/>
              </p:cNvSpPr>
              <p:nvPr/>
            </p:nvSpPr>
            <p:spPr bwMode="auto">
              <a:xfrm>
                <a:off x="7952141" y="2381591"/>
                <a:ext cx="528497" cy="741251"/>
              </a:xfrm>
              <a:custGeom>
                <a:avLst/>
                <a:gdLst>
                  <a:gd name="T0" fmla="*/ 378 w 252"/>
                  <a:gd name="T1" fmla="*/ 324 h 353"/>
                  <a:gd name="T2" fmla="*/ 375 w 252"/>
                  <a:gd name="T3" fmla="*/ 318 h 353"/>
                  <a:gd name="T4" fmla="*/ 378 w 252"/>
                  <a:gd name="T5" fmla="*/ 296 h 353"/>
                  <a:gd name="T6" fmla="*/ 344 w 252"/>
                  <a:gd name="T7" fmla="*/ 254 h 353"/>
                  <a:gd name="T8" fmla="*/ 325 w 252"/>
                  <a:gd name="T9" fmla="*/ 228 h 353"/>
                  <a:gd name="T10" fmla="*/ 311 w 252"/>
                  <a:gd name="T11" fmla="*/ 206 h 353"/>
                  <a:gd name="T12" fmla="*/ 302 w 252"/>
                  <a:gd name="T13" fmla="*/ 42 h 353"/>
                  <a:gd name="T14" fmla="*/ 218 w 252"/>
                  <a:gd name="T15" fmla="*/ 29 h 353"/>
                  <a:gd name="T16" fmla="*/ 184 w 252"/>
                  <a:gd name="T17" fmla="*/ 2 h 353"/>
                  <a:gd name="T18" fmla="*/ 94 w 252"/>
                  <a:gd name="T19" fmla="*/ 130 h 353"/>
                  <a:gd name="T20" fmla="*/ 79 w 252"/>
                  <a:gd name="T21" fmla="*/ 169 h 353"/>
                  <a:gd name="T22" fmla="*/ 76 w 252"/>
                  <a:gd name="T23" fmla="*/ 186 h 353"/>
                  <a:gd name="T24" fmla="*/ 36 w 252"/>
                  <a:gd name="T25" fmla="*/ 240 h 353"/>
                  <a:gd name="T26" fmla="*/ 23 w 252"/>
                  <a:gd name="T27" fmla="*/ 276 h 353"/>
                  <a:gd name="T28" fmla="*/ 11 w 252"/>
                  <a:gd name="T29" fmla="*/ 479 h 353"/>
                  <a:gd name="T30" fmla="*/ 34 w 252"/>
                  <a:gd name="T31" fmla="*/ 541 h 353"/>
                  <a:gd name="T32" fmla="*/ 43 w 252"/>
                  <a:gd name="T33" fmla="*/ 536 h 353"/>
                  <a:gd name="T34" fmla="*/ 62 w 252"/>
                  <a:gd name="T35" fmla="*/ 507 h 353"/>
                  <a:gd name="T36" fmla="*/ 73 w 252"/>
                  <a:gd name="T37" fmla="*/ 485 h 353"/>
                  <a:gd name="T38" fmla="*/ 76 w 252"/>
                  <a:gd name="T39" fmla="*/ 473 h 353"/>
                  <a:gd name="T40" fmla="*/ 91 w 252"/>
                  <a:gd name="T41" fmla="*/ 451 h 353"/>
                  <a:gd name="T42" fmla="*/ 108 w 252"/>
                  <a:gd name="T43" fmla="*/ 446 h 353"/>
                  <a:gd name="T44" fmla="*/ 110 w 252"/>
                  <a:gd name="T45" fmla="*/ 448 h 353"/>
                  <a:gd name="T46" fmla="*/ 111 w 252"/>
                  <a:gd name="T47" fmla="*/ 454 h 353"/>
                  <a:gd name="T48" fmla="*/ 118 w 252"/>
                  <a:gd name="T49" fmla="*/ 452 h 353"/>
                  <a:gd name="T50" fmla="*/ 121 w 252"/>
                  <a:gd name="T51" fmla="*/ 454 h 353"/>
                  <a:gd name="T52" fmla="*/ 116 w 252"/>
                  <a:gd name="T53" fmla="*/ 431 h 353"/>
                  <a:gd name="T54" fmla="*/ 127 w 252"/>
                  <a:gd name="T55" fmla="*/ 457 h 353"/>
                  <a:gd name="T56" fmla="*/ 128 w 252"/>
                  <a:gd name="T57" fmla="*/ 439 h 353"/>
                  <a:gd name="T58" fmla="*/ 139 w 252"/>
                  <a:gd name="T59" fmla="*/ 451 h 353"/>
                  <a:gd name="T60" fmla="*/ 142 w 252"/>
                  <a:gd name="T61" fmla="*/ 437 h 353"/>
                  <a:gd name="T62" fmla="*/ 149 w 252"/>
                  <a:gd name="T63" fmla="*/ 442 h 353"/>
                  <a:gd name="T64" fmla="*/ 158 w 252"/>
                  <a:gd name="T65" fmla="*/ 431 h 353"/>
                  <a:gd name="T66" fmla="*/ 164 w 252"/>
                  <a:gd name="T67" fmla="*/ 432 h 353"/>
                  <a:gd name="T68" fmla="*/ 172 w 252"/>
                  <a:gd name="T69" fmla="*/ 432 h 353"/>
                  <a:gd name="T70" fmla="*/ 172 w 252"/>
                  <a:gd name="T71" fmla="*/ 435 h 353"/>
                  <a:gd name="T72" fmla="*/ 190 w 252"/>
                  <a:gd name="T73" fmla="*/ 421 h 353"/>
                  <a:gd name="T74" fmla="*/ 193 w 252"/>
                  <a:gd name="T75" fmla="*/ 403 h 353"/>
                  <a:gd name="T76" fmla="*/ 210 w 252"/>
                  <a:gd name="T77" fmla="*/ 373 h 353"/>
                  <a:gd name="T78" fmla="*/ 221 w 252"/>
                  <a:gd name="T79" fmla="*/ 364 h 353"/>
                  <a:gd name="T80" fmla="*/ 224 w 252"/>
                  <a:gd name="T81" fmla="*/ 375 h 353"/>
                  <a:gd name="T82" fmla="*/ 217 w 252"/>
                  <a:gd name="T83" fmla="*/ 389 h 353"/>
                  <a:gd name="T84" fmla="*/ 234 w 252"/>
                  <a:gd name="T85" fmla="*/ 390 h 353"/>
                  <a:gd name="T86" fmla="*/ 243 w 252"/>
                  <a:gd name="T87" fmla="*/ 377 h 353"/>
                  <a:gd name="T88" fmla="*/ 262 w 252"/>
                  <a:gd name="T89" fmla="*/ 372 h 353"/>
                  <a:gd name="T90" fmla="*/ 268 w 252"/>
                  <a:gd name="T91" fmla="*/ 364 h 353"/>
                  <a:gd name="T92" fmla="*/ 279 w 252"/>
                  <a:gd name="T93" fmla="*/ 369 h 353"/>
                  <a:gd name="T94" fmla="*/ 291 w 252"/>
                  <a:gd name="T95" fmla="*/ 378 h 353"/>
                  <a:gd name="T96" fmla="*/ 296 w 252"/>
                  <a:gd name="T97" fmla="*/ 366 h 353"/>
                  <a:gd name="T98" fmla="*/ 303 w 252"/>
                  <a:gd name="T99" fmla="*/ 367 h 353"/>
                  <a:gd name="T100" fmla="*/ 311 w 252"/>
                  <a:gd name="T101" fmla="*/ 355 h 353"/>
                  <a:gd name="T102" fmla="*/ 319 w 252"/>
                  <a:gd name="T103" fmla="*/ 364 h 353"/>
                  <a:gd name="T104" fmla="*/ 333 w 252"/>
                  <a:gd name="T105" fmla="*/ 360 h 353"/>
                  <a:gd name="T106" fmla="*/ 347 w 252"/>
                  <a:gd name="T107" fmla="*/ 349 h 353"/>
                  <a:gd name="T108" fmla="*/ 348 w 252"/>
                  <a:gd name="T109" fmla="*/ 339 h 353"/>
                  <a:gd name="T110" fmla="*/ 364 w 252"/>
                  <a:gd name="T111" fmla="*/ 347 h 3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2"/>
                  <a:gd name="T169" fmla="*/ 0 h 353"/>
                  <a:gd name="T170" fmla="*/ 252 w 252"/>
                  <a:gd name="T171" fmla="*/ 353 h 3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2" h="353">
                    <a:moveTo>
                      <a:pt x="252" y="211"/>
                    </a:moveTo>
                    <a:cubicBezTo>
                      <a:pt x="248" y="213"/>
                      <a:pt x="252" y="206"/>
                      <a:pt x="249" y="208"/>
                    </a:cubicBezTo>
                    <a:cubicBezTo>
                      <a:pt x="249" y="207"/>
                      <a:pt x="248" y="204"/>
                      <a:pt x="246" y="205"/>
                    </a:cubicBezTo>
                    <a:cubicBezTo>
                      <a:pt x="247" y="207"/>
                      <a:pt x="248" y="209"/>
                      <a:pt x="245" y="211"/>
                    </a:cubicBezTo>
                    <a:cubicBezTo>
                      <a:pt x="246" y="210"/>
                      <a:pt x="246" y="209"/>
                      <a:pt x="246" y="208"/>
                    </a:cubicBezTo>
                    <a:cubicBezTo>
                      <a:pt x="244" y="209"/>
                      <a:pt x="246" y="206"/>
                      <a:pt x="245" y="206"/>
                    </a:cubicBezTo>
                    <a:cubicBezTo>
                      <a:pt x="244" y="206"/>
                      <a:pt x="244" y="205"/>
                      <a:pt x="243" y="205"/>
                    </a:cubicBezTo>
                    <a:cubicBezTo>
                      <a:pt x="243" y="206"/>
                      <a:pt x="244" y="207"/>
                      <a:pt x="244" y="208"/>
                    </a:cubicBezTo>
                    <a:cubicBezTo>
                      <a:pt x="242" y="206"/>
                      <a:pt x="243" y="208"/>
                      <a:pt x="244" y="209"/>
                    </a:cubicBezTo>
                    <a:cubicBezTo>
                      <a:pt x="242" y="210"/>
                      <a:pt x="242" y="206"/>
                      <a:pt x="241" y="207"/>
                    </a:cubicBezTo>
                    <a:cubicBezTo>
                      <a:pt x="241" y="207"/>
                      <a:pt x="241" y="211"/>
                      <a:pt x="241" y="212"/>
                    </a:cubicBezTo>
                    <a:cubicBezTo>
                      <a:pt x="241" y="212"/>
                      <a:pt x="240" y="212"/>
                      <a:pt x="240" y="211"/>
                    </a:cubicBezTo>
                    <a:cubicBezTo>
                      <a:pt x="240" y="210"/>
                      <a:pt x="240" y="209"/>
                      <a:pt x="240" y="208"/>
                    </a:cubicBezTo>
                    <a:cubicBezTo>
                      <a:pt x="240" y="206"/>
                      <a:pt x="239" y="207"/>
                      <a:pt x="238" y="206"/>
                    </a:cubicBezTo>
                    <a:cubicBezTo>
                      <a:pt x="238" y="206"/>
                      <a:pt x="237" y="206"/>
                      <a:pt x="238" y="205"/>
                    </a:cubicBezTo>
                    <a:cubicBezTo>
                      <a:pt x="238" y="205"/>
                      <a:pt x="237" y="204"/>
                      <a:pt x="237" y="203"/>
                    </a:cubicBezTo>
                    <a:cubicBezTo>
                      <a:pt x="239" y="203"/>
                      <a:pt x="242" y="207"/>
                      <a:pt x="242" y="205"/>
                    </a:cubicBezTo>
                    <a:cubicBezTo>
                      <a:pt x="242" y="205"/>
                      <a:pt x="242" y="205"/>
                      <a:pt x="242" y="205"/>
                    </a:cubicBezTo>
                    <a:cubicBezTo>
                      <a:pt x="243" y="203"/>
                      <a:pt x="240" y="203"/>
                      <a:pt x="240" y="202"/>
                    </a:cubicBezTo>
                    <a:cubicBezTo>
                      <a:pt x="240" y="202"/>
                      <a:pt x="240" y="202"/>
                      <a:pt x="240" y="201"/>
                    </a:cubicBezTo>
                    <a:cubicBezTo>
                      <a:pt x="241" y="202"/>
                      <a:pt x="242" y="202"/>
                      <a:pt x="243" y="203"/>
                    </a:cubicBezTo>
                    <a:cubicBezTo>
                      <a:pt x="242" y="202"/>
                      <a:pt x="241" y="201"/>
                      <a:pt x="241" y="200"/>
                    </a:cubicBezTo>
                    <a:cubicBezTo>
                      <a:pt x="242" y="201"/>
                      <a:pt x="242" y="201"/>
                      <a:pt x="243" y="200"/>
                    </a:cubicBezTo>
                    <a:cubicBezTo>
                      <a:pt x="244" y="202"/>
                      <a:pt x="243" y="203"/>
                      <a:pt x="245" y="203"/>
                    </a:cubicBezTo>
                    <a:cubicBezTo>
                      <a:pt x="245" y="202"/>
                      <a:pt x="247" y="201"/>
                      <a:pt x="247" y="200"/>
                    </a:cubicBezTo>
                    <a:cubicBezTo>
                      <a:pt x="246" y="198"/>
                      <a:pt x="245" y="194"/>
                      <a:pt x="243" y="194"/>
                    </a:cubicBezTo>
                    <a:cubicBezTo>
                      <a:pt x="243" y="193"/>
                      <a:pt x="241" y="191"/>
                      <a:pt x="244" y="191"/>
                    </a:cubicBezTo>
                    <a:cubicBezTo>
                      <a:pt x="243" y="189"/>
                      <a:pt x="242" y="185"/>
                      <a:pt x="240" y="184"/>
                    </a:cubicBezTo>
                    <a:cubicBezTo>
                      <a:pt x="238" y="183"/>
                      <a:pt x="236" y="183"/>
                      <a:pt x="235" y="183"/>
                    </a:cubicBezTo>
                    <a:cubicBezTo>
                      <a:pt x="232" y="182"/>
                      <a:pt x="233" y="181"/>
                      <a:pt x="231" y="184"/>
                    </a:cubicBezTo>
                    <a:cubicBezTo>
                      <a:pt x="231" y="184"/>
                      <a:pt x="231" y="184"/>
                      <a:pt x="231" y="185"/>
                    </a:cubicBezTo>
                    <a:cubicBezTo>
                      <a:pt x="230" y="185"/>
                      <a:pt x="230" y="186"/>
                      <a:pt x="229" y="186"/>
                    </a:cubicBezTo>
                    <a:cubicBezTo>
                      <a:pt x="225" y="186"/>
                      <a:pt x="224" y="181"/>
                      <a:pt x="223" y="179"/>
                    </a:cubicBezTo>
                    <a:cubicBezTo>
                      <a:pt x="222" y="178"/>
                      <a:pt x="221" y="177"/>
                      <a:pt x="221" y="175"/>
                    </a:cubicBezTo>
                    <a:cubicBezTo>
                      <a:pt x="220" y="173"/>
                      <a:pt x="220" y="174"/>
                      <a:pt x="221" y="173"/>
                    </a:cubicBezTo>
                    <a:cubicBezTo>
                      <a:pt x="223" y="169"/>
                      <a:pt x="225" y="167"/>
                      <a:pt x="222" y="164"/>
                    </a:cubicBezTo>
                    <a:cubicBezTo>
                      <a:pt x="221" y="163"/>
                      <a:pt x="217" y="157"/>
                      <a:pt x="221" y="157"/>
                    </a:cubicBezTo>
                    <a:cubicBezTo>
                      <a:pt x="221" y="156"/>
                      <a:pt x="221" y="156"/>
                      <a:pt x="222" y="157"/>
                    </a:cubicBezTo>
                    <a:cubicBezTo>
                      <a:pt x="222" y="157"/>
                      <a:pt x="222" y="156"/>
                      <a:pt x="222" y="156"/>
                    </a:cubicBezTo>
                    <a:cubicBezTo>
                      <a:pt x="223" y="156"/>
                      <a:pt x="223" y="156"/>
                      <a:pt x="224" y="156"/>
                    </a:cubicBezTo>
                    <a:cubicBezTo>
                      <a:pt x="223" y="154"/>
                      <a:pt x="225" y="150"/>
                      <a:pt x="222" y="148"/>
                    </a:cubicBezTo>
                    <a:cubicBezTo>
                      <a:pt x="220" y="148"/>
                      <a:pt x="219" y="150"/>
                      <a:pt x="218" y="150"/>
                    </a:cubicBezTo>
                    <a:cubicBezTo>
                      <a:pt x="217" y="150"/>
                      <a:pt x="214" y="149"/>
                      <a:pt x="213" y="148"/>
                    </a:cubicBezTo>
                    <a:cubicBezTo>
                      <a:pt x="212" y="148"/>
                      <a:pt x="211" y="147"/>
                      <a:pt x="210" y="147"/>
                    </a:cubicBezTo>
                    <a:cubicBezTo>
                      <a:pt x="210" y="147"/>
                      <a:pt x="211" y="148"/>
                      <a:pt x="210" y="147"/>
                    </a:cubicBezTo>
                    <a:cubicBezTo>
                      <a:pt x="208" y="146"/>
                      <a:pt x="208" y="145"/>
                      <a:pt x="207" y="143"/>
                    </a:cubicBezTo>
                    <a:cubicBezTo>
                      <a:pt x="206" y="142"/>
                      <a:pt x="206" y="143"/>
                      <a:pt x="206" y="142"/>
                    </a:cubicBezTo>
                    <a:cubicBezTo>
                      <a:pt x="204" y="141"/>
                      <a:pt x="206" y="143"/>
                      <a:pt x="205" y="143"/>
                    </a:cubicBezTo>
                    <a:cubicBezTo>
                      <a:pt x="205" y="143"/>
                      <a:pt x="206" y="143"/>
                      <a:pt x="204" y="143"/>
                    </a:cubicBezTo>
                    <a:cubicBezTo>
                      <a:pt x="203" y="143"/>
                      <a:pt x="200" y="143"/>
                      <a:pt x="200" y="141"/>
                    </a:cubicBezTo>
                    <a:cubicBezTo>
                      <a:pt x="200" y="141"/>
                      <a:pt x="200" y="141"/>
                      <a:pt x="200" y="141"/>
                    </a:cubicBezTo>
                    <a:cubicBezTo>
                      <a:pt x="200" y="140"/>
                      <a:pt x="200" y="139"/>
                      <a:pt x="200" y="138"/>
                    </a:cubicBezTo>
                    <a:cubicBezTo>
                      <a:pt x="201" y="139"/>
                      <a:pt x="201" y="138"/>
                      <a:pt x="202" y="138"/>
                    </a:cubicBezTo>
                    <a:cubicBezTo>
                      <a:pt x="201" y="137"/>
                      <a:pt x="200" y="135"/>
                      <a:pt x="201" y="133"/>
                    </a:cubicBezTo>
                    <a:cubicBezTo>
                      <a:pt x="202" y="129"/>
                      <a:pt x="203" y="133"/>
                      <a:pt x="201" y="129"/>
                    </a:cubicBezTo>
                    <a:cubicBezTo>
                      <a:pt x="200" y="126"/>
                      <a:pt x="201" y="127"/>
                      <a:pt x="203" y="125"/>
                    </a:cubicBezTo>
                    <a:cubicBezTo>
                      <a:pt x="204" y="123"/>
                      <a:pt x="203" y="124"/>
                      <a:pt x="203" y="123"/>
                    </a:cubicBezTo>
                    <a:cubicBezTo>
                      <a:pt x="203" y="122"/>
                      <a:pt x="202" y="122"/>
                      <a:pt x="202" y="121"/>
                    </a:cubicBezTo>
                    <a:cubicBezTo>
                      <a:pt x="202" y="120"/>
                      <a:pt x="202" y="119"/>
                      <a:pt x="202" y="118"/>
                    </a:cubicBezTo>
                    <a:cubicBezTo>
                      <a:pt x="202" y="95"/>
                      <a:pt x="201" y="71"/>
                      <a:pt x="201" y="47"/>
                    </a:cubicBezTo>
                    <a:cubicBezTo>
                      <a:pt x="201" y="43"/>
                      <a:pt x="203" y="33"/>
                      <a:pt x="200" y="30"/>
                    </a:cubicBezTo>
                    <a:cubicBezTo>
                      <a:pt x="199" y="30"/>
                      <a:pt x="198" y="30"/>
                      <a:pt x="197" y="29"/>
                    </a:cubicBezTo>
                    <a:cubicBezTo>
                      <a:pt x="196" y="28"/>
                      <a:pt x="196" y="28"/>
                      <a:pt x="195" y="27"/>
                    </a:cubicBezTo>
                    <a:cubicBezTo>
                      <a:pt x="192" y="23"/>
                      <a:pt x="190" y="20"/>
                      <a:pt x="187" y="18"/>
                    </a:cubicBezTo>
                    <a:cubicBezTo>
                      <a:pt x="183" y="15"/>
                      <a:pt x="180" y="12"/>
                      <a:pt x="177" y="10"/>
                    </a:cubicBezTo>
                    <a:cubicBezTo>
                      <a:pt x="174" y="9"/>
                      <a:pt x="167" y="6"/>
                      <a:pt x="165" y="10"/>
                    </a:cubicBezTo>
                    <a:cubicBezTo>
                      <a:pt x="164" y="13"/>
                      <a:pt x="167" y="14"/>
                      <a:pt x="163" y="14"/>
                    </a:cubicBezTo>
                    <a:cubicBezTo>
                      <a:pt x="161" y="14"/>
                      <a:pt x="160" y="13"/>
                      <a:pt x="158" y="13"/>
                    </a:cubicBezTo>
                    <a:cubicBezTo>
                      <a:pt x="157" y="13"/>
                      <a:pt x="153" y="14"/>
                      <a:pt x="152" y="15"/>
                    </a:cubicBezTo>
                    <a:cubicBezTo>
                      <a:pt x="152" y="15"/>
                      <a:pt x="152" y="16"/>
                      <a:pt x="151" y="17"/>
                    </a:cubicBezTo>
                    <a:cubicBezTo>
                      <a:pt x="151" y="18"/>
                      <a:pt x="149" y="18"/>
                      <a:pt x="148" y="18"/>
                    </a:cubicBezTo>
                    <a:cubicBezTo>
                      <a:pt x="145" y="18"/>
                      <a:pt x="144" y="18"/>
                      <a:pt x="141" y="19"/>
                    </a:cubicBezTo>
                    <a:cubicBezTo>
                      <a:pt x="139" y="20"/>
                      <a:pt x="137" y="21"/>
                      <a:pt x="135" y="22"/>
                    </a:cubicBezTo>
                    <a:cubicBezTo>
                      <a:pt x="133" y="22"/>
                      <a:pt x="134" y="22"/>
                      <a:pt x="132" y="21"/>
                    </a:cubicBezTo>
                    <a:cubicBezTo>
                      <a:pt x="132" y="21"/>
                      <a:pt x="131" y="21"/>
                      <a:pt x="131" y="20"/>
                    </a:cubicBezTo>
                    <a:cubicBezTo>
                      <a:pt x="129" y="20"/>
                      <a:pt x="126" y="18"/>
                      <a:pt x="125" y="17"/>
                    </a:cubicBezTo>
                    <a:cubicBezTo>
                      <a:pt x="124" y="15"/>
                      <a:pt x="124" y="9"/>
                      <a:pt x="124" y="7"/>
                    </a:cubicBezTo>
                    <a:cubicBezTo>
                      <a:pt x="124" y="5"/>
                      <a:pt x="126" y="4"/>
                      <a:pt x="125" y="3"/>
                    </a:cubicBezTo>
                    <a:cubicBezTo>
                      <a:pt x="125" y="2"/>
                      <a:pt x="125" y="3"/>
                      <a:pt x="125" y="3"/>
                    </a:cubicBezTo>
                    <a:cubicBezTo>
                      <a:pt x="124" y="2"/>
                      <a:pt x="122" y="3"/>
                      <a:pt x="121" y="3"/>
                    </a:cubicBezTo>
                    <a:cubicBezTo>
                      <a:pt x="121" y="3"/>
                      <a:pt x="119" y="1"/>
                      <a:pt x="119" y="1"/>
                    </a:cubicBezTo>
                    <a:cubicBezTo>
                      <a:pt x="118" y="1"/>
                      <a:pt x="117" y="0"/>
                      <a:pt x="116" y="0"/>
                    </a:cubicBezTo>
                    <a:cubicBezTo>
                      <a:pt x="116" y="0"/>
                      <a:pt x="113" y="0"/>
                      <a:pt x="114" y="0"/>
                    </a:cubicBezTo>
                    <a:cubicBezTo>
                      <a:pt x="112" y="3"/>
                      <a:pt x="109" y="5"/>
                      <a:pt x="107" y="8"/>
                    </a:cubicBezTo>
                    <a:cubicBezTo>
                      <a:pt x="104" y="13"/>
                      <a:pt x="100" y="17"/>
                      <a:pt x="97" y="22"/>
                    </a:cubicBezTo>
                    <a:cubicBezTo>
                      <a:pt x="90" y="31"/>
                      <a:pt x="82" y="41"/>
                      <a:pt x="75" y="51"/>
                    </a:cubicBezTo>
                    <a:cubicBezTo>
                      <a:pt x="71" y="55"/>
                      <a:pt x="67" y="59"/>
                      <a:pt x="66" y="65"/>
                    </a:cubicBezTo>
                    <a:cubicBezTo>
                      <a:pt x="66" y="67"/>
                      <a:pt x="65" y="70"/>
                      <a:pt x="65" y="72"/>
                    </a:cubicBezTo>
                    <a:cubicBezTo>
                      <a:pt x="64" y="75"/>
                      <a:pt x="65" y="80"/>
                      <a:pt x="63" y="82"/>
                    </a:cubicBezTo>
                    <a:cubicBezTo>
                      <a:pt x="62" y="84"/>
                      <a:pt x="62" y="83"/>
                      <a:pt x="61" y="84"/>
                    </a:cubicBezTo>
                    <a:cubicBezTo>
                      <a:pt x="61" y="84"/>
                      <a:pt x="60" y="85"/>
                      <a:pt x="60" y="86"/>
                    </a:cubicBezTo>
                    <a:cubicBezTo>
                      <a:pt x="59" y="87"/>
                      <a:pt x="58" y="87"/>
                      <a:pt x="57" y="88"/>
                    </a:cubicBezTo>
                    <a:cubicBezTo>
                      <a:pt x="56" y="89"/>
                      <a:pt x="55" y="89"/>
                      <a:pt x="54" y="90"/>
                    </a:cubicBezTo>
                    <a:cubicBezTo>
                      <a:pt x="54" y="90"/>
                      <a:pt x="54" y="91"/>
                      <a:pt x="54" y="92"/>
                    </a:cubicBezTo>
                    <a:cubicBezTo>
                      <a:pt x="53" y="93"/>
                      <a:pt x="52" y="94"/>
                      <a:pt x="51" y="96"/>
                    </a:cubicBezTo>
                    <a:cubicBezTo>
                      <a:pt x="51" y="97"/>
                      <a:pt x="49" y="100"/>
                      <a:pt x="49" y="101"/>
                    </a:cubicBezTo>
                    <a:cubicBezTo>
                      <a:pt x="49" y="103"/>
                      <a:pt x="51" y="103"/>
                      <a:pt x="52" y="105"/>
                    </a:cubicBezTo>
                    <a:cubicBezTo>
                      <a:pt x="52" y="106"/>
                      <a:pt x="51" y="107"/>
                      <a:pt x="51" y="108"/>
                    </a:cubicBezTo>
                    <a:cubicBezTo>
                      <a:pt x="51" y="108"/>
                      <a:pt x="51" y="109"/>
                      <a:pt x="51" y="109"/>
                    </a:cubicBezTo>
                    <a:cubicBezTo>
                      <a:pt x="51" y="109"/>
                      <a:pt x="50" y="108"/>
                      <a:pt x="50" y="109"/>
                    </a:cubicBezTo>
                    <a:cubicBezTo>
                      <a:pt x="49" y="109"/>
                      <a:pt x="48" y="109"/>
                      <a:pt x="48" y="110"/>
                    </a:cubicBezTo>
                    <a:cubicBezTo>
                      <a:pt x="47" y="112"/>
                      <a:pt x="49" y="112"/>
                      <a:pt x="49" y="112"/>
                    </a:cubicBezTo>
                    <a:cubicBezTo>
                      <a:pt x="49" y="112"/>
                      <a:pt x="49" y="112"/>
                      <a:pt x="49" y="113"/>
                    </a:cubicBezTo>
                    <a:cubicBezTo>
                      <a:pt x="49" y="113"/>
                      <a:pt x="48" y="114"/>
                      <a:pt x="48" y="114"/>
                    </a:cubicBezTo>
                    <a:cubicBezTo>
                      <a:pt x="48" y="115"/>
                      <a:pt x="47" y="115"/>
                      <a:pt x="47" y="116"/>
                    </a:cubicBezTo>
                    <a:cubicBezTo>
                      <a:pt x="47" y="116"/>
                      <a:pt x="48" y="117"/>
                      <a:pt x="48" y="117"/>
                    </a:cubicBezTo>
                    <a:cubicBezTo>
                      <a:pt x="48" y="117"/>
                      <a:pt x="47" y="118"/>
                      <a:pt x="47" y="118"/>
                    </a:cubicBezTo>
                    <a:cubicBezTo>
                      <a:pt x="48" y="121"/>
                      <a:pt x="47" y="118"/>
                      <a:pt x="49" y="120"/>
                    </a:cubicBezTo>
                    <a:cubicBezTo>
                      <a:pt x="49" y="120"/>
                      <a:pt x="50" y="120"/>
                      <a:pt x="50" y="120"/>
                    </a:cubicBezTo>
                    <a:cubicBezTo>
                      <a:pt x="53" y="121"/>
                      <a:pt x="51" y="121"/>
                      <a:pt x="51" y="123"/>
                    </a:cubicBezTo>
                    <a:cubicBezTo>
                      <a:pt x="50" y="125"/>
                      <a:pt x="51" y="126"/>
                      <a:pt x="48" y="128"/>
                    </a:cubicBezTo>
                    <a:cubicBezTo>
                      <a:pt x="45" y="130"/>
                      <a:pt x="40" y="132"/>
                      <a:pt x="42" y="136"/>
                    </a:cubicBezTo>
                    <a:cubicBezTo>
                      <a:pt x="42" y="138"/>
                      <a:pt x="43" y="138"/>
                      <a:pt x="40" y="140"/>
                    </a:cubicBezTo>
                    <a:cubicBezTo>
                      <a:pt x="39" y="141"/>
                      <a:pt x="37" y="141"/>
                      <a:pt x="35" y="142"/>
                    </a:cubicBezTo>
                    <a:cubicBezTo>
                      <a:pt x="34" y="144"/>
                      <a:pt x="32" y="144"/>
                      <a:pt x="31" y="146"/>
                    </a:cubicBezTo>
                    <a:cubicBezTo>
                      <a:pt x="29" y="147"/>
                      <a:pt x="27" y="148"/>
                      <a:pt x="26" y="150"/>
                    </a:cubicBezTo>
                    <a:cubicBezTo>
                      <a:pt x="25" y="152"/>
                      <a:pt x="25" y="153"/>
                      <a:pt x="23" y="155"/>
                    </a:cubicBezTo>
                    <a:cubicBezTo>
                      <a:pt x="22" y="156"/>
                      <a:pt x="23" y="157"/>
                      <a:pt x="24" y="159"/>
                    </a:cubicBezTo>
                    <a:cubicBezTo>
                      <a:pt x="25" y="161"/>
                      <a:pt x="27" y="161"/>
                      <a:pt x="27" y="163"/>
                    </a:cubicBezTo>
                    <a:cubicBezTo>
                      <a:pt x="28" y="163"/>
                      <a:pt x="29" y="166"/>
                      <a:pt x="27" y="166"/>
                    </a:cubicBezTo>
                    <a:cubicBezTo>
                      <a:pt x="27" y="167"/>
                      <a:pt x="23" y="165"/>
                      <a:pt x="22" y="165"/>
                    </a:cubicBezTo>
                    <a:cubicBezTo>
                      <a:pt x="20" y="164"/>
                      <a:pt x="20" y="161"/>
                      <a:pt x="17" y="163"/>
                    </a:cubicBezTo>
                    <a:cubicBezTo>
                      <a:pt x="15" y="165"/>
                      <a:pt x="17" y="165"/>
                      <a:pt x="17" y="167"/>
                    </a:cubicBezTo>
                    <a:cubicBezTo>
                      <a:pt x="17" y="168"/>
                      <a:pt x="17" y="169"/>
                      <a:pt x="17" y="169"/>
                    </a:cubicBezTo>
                    <a:cubicBezTo>
                      <a:pt x="17" y="170"/>
                      <a:pt x="17" y="170"/>
                      <a:pt x="17" y="171"/>
                    </a:cubicBezTo>
                    <a:cubicBezTo>
                      <a:pt x="17" y="173"/>
                      <a:pt x="13" y="176"/>
                      <a:pt x="15" y="178"/>
                    </a:cubicBezTo>
                    <a:cubicBezTo>
                      <a:pt x="10" y="181"/>
                      <a:pt x="11" y="171"/>
                      <a:pt x="8" y="170"/>
                    </a:cubicBezTo>
                    <a:cubicBezTo>
                      <a:pt x="9" y="170"/>
                      <a:pt x="5" y="169"/>
                      <a:pt x="6" y="169"/>
                    </a:cubicBezTo>
                    <a:cubicBezTo>
                      <a:pt x="6" y="169"/>
                      <a:pt x="5" y="169"/>
                      <a:pt x="5" y="169"/>
                    </a:cubicBezTo>
                    <a:cubicBezTo>
                      <a:pt x="5" y="169"/>
                      <a:pt x="5" y="171"/>
                      <a:pt x="5" y="171"/>
                    </a:cubicBezTo>
                    <a:cubicBezTo>
                      <a:pt x="1" y="174"/>
                      <a:pt x="0" y="170"/>
                      <a:pt x="1" y="177"/>
                    </a:cubicBezTo>
                    <a:cubicBezTo>
                      <a:pt x="2" y="200"/>
                      <a:pt x="3" y="223"/>
                      <a:pt x="4" y="246"/>
                    </a:cubicBezTo>
                    <a:cubicBezTo>
                      <a:pt x="5" y="257"/>
                      <a:pt x="5" y="268"/>
                      <a:pt x="6" y="280"/>
                    </a:cubicBezTo>
                    <a:cubicBezTo>
                      <a:pt x="6" y="286"/>
                      <a:pt x="6" y="292"/>
                      <a:pt x="6" y="298"/>
                    </a:cubicBezTo>
                    <a:cubicBezTo>
                      <a:pt x="7" y="302"/>
                      <a:pt x="7" y="305"/>
                      <a:pt x="7" y="309"/>
                    </a:cubicBezTo>
                    <a:cubicBezTo>
                      <a:pt x="7" y="311"/>
                      <a:pt x="8" y="311"/>
                      <a:pt x="8" y="313"/>
                    </a:cubicBezTo>
                    <a:cubicBezTo>
                      <a:pt x="8" y="314"/>
                      <a:pt x="8" y="316"/>
                      <a:pt x="7" y="317"/>
                    </a:cubicBezTo>
                    <a:cubicBezTo>
                      <a:pt x="7" y="319"/>
                      <a:pt x="8" y="320"/>
                      <a:pt x="7" y="322"/>
                    </a:cubicBezTo>
                    <a:cubicBezTo>
                      <a:pt x="7" y="324"/>
                      <a:pt x="5" y="330"/>
                      <a:pt x="9" y="330"/>
                    </a:cubicBezTo>
                    <a:cubicBezTo>
                      <a:pt x="10" y="330"/>
                      <a:pt x="12" y="333"/>
                      <a:pt x="11" y="333"/>
                    </a:cubicBezTo>
                    <a:cubicBezTo>
                      <a:pt x="12" y="334"/>
                      <a:pt x="14" y="336"/>
                      <a:pt x="15" y="337"/>
                    </a:cubicBezTo>
                    <a:cubicBezTo>
                      <a:pt x="17" y="338"/>
                      <a:pt x="17" y="339"/>
                      <a:pt x="16" y="341"/>
                    </a:cubicBezTo>
                    <a:cubicBezTo>
                      <a:pt x="16" y="343"/>
                      <a:pt x="15" y="345"/>
                      <a:pt x="17" y="347"/>
                    </a:cubicBezTo>
                    <a:cubicBezTo>
                      <a:pt x="18" y="348"/>
                      <a:pt x="23" y="352"/>
                      <a:pt x="22" y="349"/>
                    </a:cubicBezTo>
                    <a:cubicBezTo>
                      <a:pt x="22" y="349"/>
                      <a:pt x="22" y="348"/>
                      <a:pt x="22" y="347"/>
                    </a:cubicBezTo>
                    <a:cubicBezTo>
                      <a:pt x="22" y="348"/>
                      <a:pt x="22" y="348"/>
                      <a:pt x="23" y="349"/>
                    </a:cubicBezTo>
                    <a:cubicBezTo>
                      <a:pt x="23" y="349"/>
                      <a:pt x="23" y="349"/>
                      <a:pt x="23" y="349"/>
                    </a:cubicBezTo>
                    <a:cubicBezTo>
                      <a:pt x="23" y="350"/>
                      <a:pt x="23" y="350"/>
                      <a:pt x="23" y="350"/>
                    </a:cubicBezTo>
                    <a:cubicBezTo>
                      <a:pt x="23" y="350"/>
                      <a:pt x="24" y="350"/>
                      <a:pt x="24" y="350"/>
                    </a:cubicBezTo>
                    <a:cubicBezTo>
                      <a:pt x="24" y="353"/>
                      <a:pt x="27" y="350"/>
                      <a:pt x="26" y="348"/>
                    </a:cubicBezTo>
                    <a:cubicBezTo>
                      <a:pt x="27" y="348"/>
                      <a:pt x="27" y="348"/>
                      <a:pt x="27" y="347"/>
                    </a:cubicBezTo>
                    <a:cubicBezTo>
                      <a:pt x="27" y="347"/>
                      <a:pt x="28" y="347"/>
                      <a:pt x="28" y="347"/>
                    </a:cubicBezTo>
                    <a:cubicBezTo>
                      <a:pt x="28" y="347"/>
                      <a:pt x="28" y="347"/>
                      <a:pt x="28" y="346"/>
                    </a:cubicBezTo>
                    <a:cubicBezTo>
                      <a:pt x="27" y="346"/>
                      <a:pt x="27" y="347"/>
                      <a:pt x="27" y="347"/>
                    </a:cubicBezTo>
                    <a:cubicBezTo>
                      <a:pt x="27" y="347"/>
                      <a:pt x="27" y="346"/>
                      <a:pt x="27" y="346"/>
                    </a:cubicBezTo>
                    <a:cubicBezTo>
                      <a:pt x="30" y="347"/>
                      <a:pt x="27" y="342"/>
                      <a:pt x="30" y="344"/>
                    </a:cubicBezTo>
                    <a:cubicBezTo>
                      <a:pt x="30" y="343"/>
                      <a:pt x="30" y="343"/>
                      <a:pt x="30" y="343"/>
                    </a:cubicBezTo>
                    <a:cubicBezTo>
                      <a:pt x="30" y="343"/>
                      <a:pt x="30" y="343"/>
                      <a:pt x="29" y="343"/>
                    </a:cubicBezTo>
                    <a:cubicBezTo>
                      <a:pt x="30" y="341"/>
                      <a:pt x="30" y="341"/>
                      <a:pt x="30" y="340"/>
                    </a:cubicBezTo>
                    <a:cubicBezTo>
                      <a:pt x="32" y="339"/>
                      <a:pt x="30" y="338"/>
                      <a:pt x="30" y="336"/>
                    </a:cubicBezTo>
                    <a:cubicBezTo>
                      <a:pt x="31" y="334"/>
                      <a:pt x="32" y="332"/>
                      <a:pt x="33" y="330"/>
                    </a:cubicBezTo>
                    <a:cubicBezTo>
                      <a:pt x="36" y="329"/>
                      <a:pt x="41" y="330"/>
                      <a:pt x="40" y="327"/>
                    </a:cubicBezTo>
                    <a:cubicBezTo>
                      <a:pt x="41" y="326"/>
                      <a:pt x="40" y="325"/>
                      <a:pt x="42" y="325"/>
                    </a:cubicBezTo>
                    <a:cubicBezTo>
                      <a:pt x="43" y="325"/>
                      <a:pt x="43" y="325"/>
                      <a:pt x="43" y="324"/>
                    </a:cubicBezTo>
                    <a:cubicBezTo>
                      <a:pt x="43" y="323"/>
                      <a:pt x="45" y="322"/>
                      <a:pt x="46" y="321"/>
                    </a:cubicBezTo>
                    <a:cubicBezTo>
                      <a:pt x="45" y="321"/>
                      <a:pt x="44" y="322"/>
                      <a:pt x="44" y="321"/>
                    </a:cubicBezTo>
                    <a:cubicBezTo>
                      <a:pt x="44" y="321"/>
                      <a:pt x="44" y="321"/>
                      <a:pt x="45" y="321"/>
                    </a:cubicBezTo>
                    <a:cubicBezTo>
                      <a:pt x="42" y="319"/>
                      <a:pt x="43" y="314"/>
                      <a:pt x="46" y="314"/>
                    </a:cubicBezTo>
                    <a:cubicBezTo>
                      <a:pt x="46" y="313"/>
                      <a:pt x="46" y="313"/>
                      <a:pt x="46" y="312"/>
                    </a:cubicBezTo>
                    <a:cubicBezTo>
                      <a:pt x="46" y="312"/>
                      <a:pt x="46" y="312"/>
                      <a:pt x="46" y="313"/>
                    </a:cubicBezTo>
                    <a:cubicBezTo>
                      <a:pt x="46" y="313"/>
                      <a:pt x="47" y="312"/>
                      <a:pt x="47" y="313"/>
                    </a:cubicBezTo>
                    <a:cubicBezTo>
                      <a:pt x="46" y="313"/>
                      <a:pt x="47" y="314"/>
                      <a:pt x="48" y="315"/>
                    </a:cubicBezTo>
                    <a:cubicBezTo>
                      <a:pt x="47" y="313"/>
                      <a:pt x="50" y="313"/>
                      <a:pt x="50" y="311"/>
                    </a:cubicBezTo>
                    <a:cubicBezTo>
                      <a:pt x="50" y="312"/>
                      <a:pt x="51" y="313"/>
                      <a:pt x="52" y="312"/>
                    </a:cubicBezTo>
                    <a:cubicBezTo>
                      <a:pt x="53" y="311"/>
                      <a:pt x="53" y="313"/>
                      <a:pt x="54" y="312"/>
                    </a:cubicBezTo>
                    <a:cubicBezTo>
                      <a:pt x="55" y="311"/>
                      <a:pt x="54" y="311"/>
                      <a:pt x="54" y="310"/>
                    </a:cubicBezTo>
                    <a:cubicBezTo>
                      <a:pt x="54" y="310"/>
                      <a:pt x="53" y="307"/>
                      <a:pt x="53" y="306"/>
                    </a:cubicBezTo>
                    <a:cubicBezTo>
                      <a:pt x="53" y="304"/>
                      <a:pt x="52" y="304"/>
                      <a:pt x="51" y="306"/>
                    </a:cubicBezTo>
                    <a:cubicBezTo>
                      <a:pt x="51" y="305"/>
                      <a:pt x="51" y="305"/>
                      <a:pt x="51" y="305"/>
                    </a:cubicBezTo>
                    <a:cubicBezTo>
                      <a:pt x="51" y="306"/>
                      <a:pt x="50" y="306"/>
                      <a:pt x="49" y="305"/>
                    </a:cubicBezTo>
                    <a:cubicBezTo>
                      <a:pt x="53" y="305"/>
                      <a:pt x="51" y="303"/>
                      <a:pt x="52" y="301"/>
                    </a:cubicBezTo>
                    <a:cubicBezTo>
                      <a:pt x="51" y="301"/>
                      <a:pt x="51" y="300"/>
                      <a:pt x="52" y="299"/>
                    </a:cubicBezTo>
                    <a:cubicBezTo>
                      <a:pt x="52" y="300"/>
                      <a:pt x="52" y="301"/>
                      <a:pt x="52" y="301"/>
                    </a:cubicBezTo>
                    <a:cubicBezTo>
                      <a:pt x="53" y="300"/>
                      <a:pt x="53" y="300"/>
                      <a:pt x="54" y="298"/>
                    </a:cubicBezTo>
                    <a:cubicBezTo>
                      <a:pt x="55" y="297"/>
                      <a:pt x="54" y="296"/>
                      <a:pt x="55" y="295"/>
                    </a:cubicBezTo>
                    <a:cubicBezTo>
                      <a:pt x="56" y="294"/>
                      <a:pt x="56" y="296"/>
                      <a:pt x="56" y="296"/>
                    </a:cubicBezTo>
                    <a:cubicBezTo>
                      <a:pt x="57" y="295"/>
                      <a:pt x="57" y="294"/>
                      <a:pt x="58" y="293"/>
                    </a:cubicBezTo>
                    <a:cubicBezTo>
                      <a:pt x="58" y="293"/>
                      <a:pt x="58" y="293"/>
                      <a:pt x="59" y="293"/>
                    </a:cubicBezTo>
                    <a:cubicBezTo>
                      <a:pt x="60" y="292"/>
                      <a:pt x="60" y="292"/>
                      <a:pt x="59" y="291"/>
                    </a:cubicBezTo>
                    <a:cubicBezTo>
                      <a:pt x="61" y="291"/>
                      <a:pt x="61" y="290"/>
                      <a:pt x="62" y="289"/>
                    </a:cubicBezTo>
                    <a:cubicBezTo>
                      <a:pt x="62" y="290"/>
                      <a:pt x="61" y="291"/>
                      <a:pt x="60" y="292"/>
                    </a:cubicBezTo>
                    <a:cubicBezTo>
                      <a:pt x="61" y="291"/>
                      <a:pt x="61" y="291"/>
                      <a:pt x="62" y="290"/>
                    </a:cubicBezTo>
                    <a:cubicBezTo>
                      <a:pt x="62" y="290"/>
                      <a:pt x="62" y="290"/>
                      <a:pt x="63" y="290"/>
                    </a:cubicBezTo>
                    <a:cubicBezTo>
                      <a:pt x="63" y="291"/>
                      <a:pt x="63" y="291"/>
                      <a:pt x="63" y="292"/>
                    </a:cubicBezTo>
                    <a:cubicBezTo>
                      <a:pt x="64" y="290"/>
                      <a:pt x="65" y="288"/>
                      <a:pt x="67" y="287"/>
                    </a:cubicBezTo>
                    <a:cubicBezTo>
                      <a:pt x="67" y="289"/>
                      <a:pt x="66" y="289"/>
                      <a:pt x="65" y="291"/>
                    </a:cubicBezTo>
                    <a:cubicBezTo>
                      <a:pt x="66" y="290"/>
                      <a:pt x="67" y="289"/>
                      <a:pt x="68" y="289"/>
                    </a:cubicBezTo>
                    <a:cubicBezTo>
                      <a:pt x="68" y="288"/>
                      <a:pt x="69" y="288"/>
                      <a:pt x="70" y="288"/>
                    </a:cubicBezTo>
                    <a:cubicBezTo>
                      <a:pt x="69" y="291"/>
                      <a:pt x="65" y="294"/>
                      <a:pt x="64" y="297"/>
                    </a:cubicBezTo>
                    <a:cubicBezTo>
                      <a:pt x="65" y="297"/>
                      <a:pt x="65" y="297"/>
                      <a:pt x="66" y="296"/>
                    </a:cubicBezTo>
                    <a:cubicBezTo>
                      <a:pt x="65" y="297"/>
                      <a:pt x="65" y="298"/>
                      <a:pt x="65" y="298"/>
                    </a:cubicBezTo>
                    <a:cubicBezTo>
                      <a:pt x="67" y="297"/>
                      <a:pt x="66" y="297"/>
                      <a:pt x="66" y="296"/>
                    </a:cubicBezTo>
                    <a:cubicBezTo>
                      <a:pt x="66" y="294"/>
                      <a:pt x="68" y="294"/>
                      <a:pt x="68" y="292"/>
                    </a:cubicBezTo>
                    <a:cubicBezTo>
                      <a:pt x="68" y="292"/>
                      <a:pt x="68" y="293"/>
                      <a:pt x="68" y="293"/>
                    </a:cubicBezTo>
                    <a:cubicBezTo>
                      <a:pt x="70" y="291"/>
                      <a:pt x="69" y="289"/>
                      <a:pt x="71" y="288"/>
                    </a:cubicBezTo>
                    <a:cubicBezTo>
                      <a:pt x="71" y="288"/>
                      <a:pt x="71" y="289"/>
                      <a:pt x="71" y="289"/>
                    </a:cubicBezTo>
                    <a:cubicBezTo>
                      <a:pt x="71" y="289"/>
                      <a:pt x="71" y="289"/>
                      <a:pt x="71" y="289"/>
                    </a:cubicBezTo>
                    <a:cubicBezTo>
                      <a:pt x="71" y="290"/>
                      <a:pt x="71" y="291"/>
                      <a:pt x="71" y="291"/>
                    </a:cubicBezTo>
                    <a:cubicBezTo>
                      <a:pt x="71" y="291"/>
                      <a:pt x="70" y="291"/>
                      <a:pt x="70" y="290"/>
                    </a:cubicBezTo>
                    <a:cubicBezTo>
                      <a:pt x="70" y="291"/>
                      <a:pt x="69" y="294"/>
                      <a:pt x="69" y="294"/>
                    </a:cubicBezTo>
                    <a:cubicBezTo>
                      <a:pt x="69" y="295"/>
                      <a:pt x="67" y="297"/>
                      <a:pt x="66" y="299"/>
                    </a:cubicBezTo>
                    <a:cubicBezTo>
                      <a:pt x="67" y="299"/>
                      <a:pt x="67" y="299"/>
                      <a:pt x="67" y="299"/>
                    </a:cubicBezTo>
                    <a:cubicBezTo>
                      <a:pt x="67" y="297"/>
                      <a:pt x="69" y="295"/>
                      <a:pt x="70" y="294"/>
                    </a:cubicBezTo>
                    <a:cubicBezTo>
                      <a:pt x="70" y="294"/>
                      <a:pt x="70" y="295"/>
                      <a:pt x="70" y="295"/>
                    </a:cubicBezTo>
                    <a:cubicBezTo>
                      <a:pt x="71" y="293"/>
                      <a:pt x="71" y="292"/>
                      <a:pt x="72" y="290"/>
                    </a:cubicBezTo>
                    <a:cubicBezTo>
                      <a:pt x="73" y="291"/>
                      <a:pt x="73" y="292"/>
                      <a:pt x="72" y="293"/>
                    </a:cubicBezTo>
                    <a:cubicBezTo>
                      <a:pt x="74" y="294"/>
                      <a:pt x="73" y="288"/>
                      <a:pt x="74" y="287"/>
                    </a:cubicBezTo>
                    <a:cubicBezTo>
                      <a:pt x="74" y="287"/>
                      <a:pt x="74" y="287"/>
                      <a:pt x="74" y="287"/>
                    </a:cubicBezTo>
                    <a:cubicBezTo>
                      <a:pt x="75" y="287"/>
                      <a:pt x="75" y="287"/>
                      <a:pt x="75" y="286"/>
                    </a:cubicBezTo>
                    <a:cubicBezTo>
                      <a:pt x="75" y="286"/>
                      <a:pt x="76" y="287"/>
                      <a:pt x="75" y="287"/>
                    </a:cubicBezTo>
                    <a:cubicBezTo>
                      <a:pt x="75" y="287"/>
                      <a:pt x="75" y="288"/>
                      <a:pt x="75" y="288"/>
                    </a:cubicBezTo>
                    <a:cubicBezTo>
                      <a:pt x="74" y="289"/>
                      <a:pt x="74" y="290"/>
                      <a:pt x="75" y="291"/>
                    </a:cubicBezTo>
                    <a:cubicBezTo>
                      <a:pt x="75" y="290"/>
                      <a:pt x="76" y="290"/>
                      <a:pt x="76" y="290"/>
                    </a:cubicBezTo>
                    <a:cubicBezTo>
                      <a:pt x="76" y="291"/>
                      <a:pt x="75" y="292"/>
                      <a:pt x="75" y="292"/>
                    </a:cubicBezTo>
                    <a:cubicBezTo>
                      <a:pt x="75" y="292"/>
                      <a:pt x="76" y="292"/>
                      <a:pt x="76" y="292"/>
                    </a:cubicBezTo>
                    <a:cubicBezTo>
                      <a:pt x="74" y="293"/>
                      <a:pt x="75" y="294"/>
                      <a:pt x="74" y="296"/>
                    </a:cubicBezTo>
                    <a:cubicBezTo>
                      <a:pt x="74" y="295"/>
                      <a:pt x="75" y="295"/>
                      <a:pt x="75" y="295"/>
                    </a:cubicBezTo>
                    <a:cubicBezTo>
                      <a:pt x="75" y="296"/>
                      <a:pt x="75" y="296"/>
                      <a:pt x="75" y="297"/>
                    </a:cubicBezTo>
                    <a:cubicBezTo>
                      <a:pt x="75" y="297"/>
                      <a:pt x="76" y="297"/>
                      <a:pt x="76" y="296"/>
                    </a:cubicBezTo>
                    <a:cubicBezTo>
                      <a:pt x="75" y="298"/>
                      <a:pt x="75" y="299"/>
                      <a:pt x="75" y="300"/>
                    </a:cubicBezTo>
                    <a:cubicBezTo>
                      <a:pt x="76" y="301"/>
                      <a:pt x="76" y="301"/>
                      <a:pt x="76" y="301"/>
                    </a:cubicBezTo>
                    <a:cubicBezTo>
                      <a:pt x="76" y="299"/>
                      <a:pt x="77" y="299"/>
                      <a:pt x="78" y="298"/>
                    </a:cubicBezTo>
                    <a:cubicBezTo>
                      <a:pt x="79" y="299"/>
                      <a:pt x="81" y="296"/>
                      <a:pt x="79" y="297"/>
                    </a:cubicBezTo>
                    <a:cubicBezTo>
                      <a:pt x="79" y="295"/>
                      <a:pt x="80" y="296"/>
                      <a:pt x="78" y="293"/>
                    </a:cubicBezTo>
                    <a:cubicBezTo>
                      <a:pt x="79" y="294"/>
                      <a:pt x="79" y="293"/>
                      <a:pt x="79" y="294"/>
                    </a:cubicBezTo>
                    <a:cubicBezTo>
                      <a:pt x="79" y="293"/>
                      <a:pt x="79" y="292"/>
                      <a:pt x="78" y="292"/>
                    </a:cubicBezTo>
                    <a:cubicBezTo>
                      <a:pt x="78" y="292"/>
                      <a:pt x="78" y="293"/>
                      <a:pt x="78" y="293"/>
                    </a:cubicBezTo>
                    <a:cubicBezTo>
                      <a:pt x="78" y="292"/>
                      <a:pt x="78" y="292"/>
                      <a:pt x="78" y="292"/>
                    </a:cubicBezTo>
                    <a:cubicBezTo>
                      <a:pt x="78" y="291"/>
                      <a:pt x="80" y="284"/>
                      <a:pt x="77" y="287"/>
                    </a:cubicBezTo>
                    <a:cubicBezTo>
                      <a:pt x="78" y="285"/>
                      <a:pt x="78" y="283"/>
                      <a:pt x="78" y="281"/>
                    </a:cubicBezTo>
                    <a:cubicBezTo>
                      <a:pt x="76" y="281"/>
                      <a:pt x="77" y="279"/>
                      <a:pt x="77" y="278"/>
                    </a:cubicBezTo>
                    <a:cubicBezTo>
                      <a:pt x="76" y="279"/>
                      <a:pt x="75" y="280"/>
                      <a:pt x="74" y="281"/>
                    </a:cubicBezTo>
                    <a:cubicBezTo>
                      <a:pt x="74" y="279"/>
                      <a:pt x="73" y="277"/>
                      <a:pt x="75" y="278"/>
                    </a:cubicBezTo>
                    <a:cubicBezTo>
                      <a:pt x="75" y="277"/>
                      <a:pt x="76" y="275"/>
                      <a:pt x="77" y="274"/>
                    </a:cubicBezTo>
                    <a:cubicBezTo>
                      <a:pt x="78" y="273"/>
                      <a:pt x="79" y="272"/>
                      <a:pt x="80" y="270"/>
                    </a:cubicBezTo>
                    <a:cubicBezTo>
                      <a:pt x="82" y="273"/>
                      <a:pt x="80" y="272"/>
                      <a:pt x="79" y="274"/>
                    </a:cubicBezTo>
                    <a:cubicBezTo>
                      <a:pt x="78" y="276"/>
                      <a:pt x="78" y="278"/>
                      <a:pt x="78" y="279"/>
                    </a:cubicBezTo>
                    <a:cubicBezTo>
                      <a:pt x="78" y="281"/>
                      <a:pt x="79" y="284"/>
                      <a:pt x="79" y="286"/>
                    </a:cubicBezTo>
                    <a:cubicBezTo>
                      <a:pt x="79" y="288"/>
                      <a:pt x="78" y="291"/>
                      <a:pt x="79" y="292"/>
                    </a:cubicBezTo>
                    <a:cubicBezTo>
                      <a:pt x="80" y="289"/>
                      <a:pt x="80" y="292"/>
                      <a:pt x="80" y="293"/>
                    </a:cubicBezTo>
                    <a:cubicBezTo>
                      <a:pt x="80" y="294"/>
                      <a:pt x="80" y="296"/>
                      <a:pt x="81" y="297"/>
                    </a:cubicBezTo>
                    <a:cubicBezTo>
                      <a:pt x="81" y="295"/>
                      <a:pt x="81" y="296"/>
                      <a:pt x="82" y="295"/>
                    </a:cubicBezTo>
                    <a:cubicBezTo>
                      <a:pt x="82" y="296"/>
                      <a:pt x="81" y="296"/>
                      <a:pt x="81" y="296"/>
                    </a:cubicBezTo>
                    <a:cubicBezTo>
                      <a:pt x="84" y="294"/>
                      <a:pt x="84" y="292"/>
                      <a:pt x="85" y="289"/>
                    </a:cubicBezTo>
                    <a:cubicBezTo>
                      <a:pt x="83" y="289"/>
                      <a:pt x="83" y="291"/>
                      <a:pt x="82" y="292"/>
                    </a:cubicBezTo>
                    <a:cubicBezTo>
                      <a:pt x="82" y="290"/>
                      <a:pt x="84" y="288"/>
                      <a:pt x="82" y="287"/>
                    </a:cubicBezTo>
                    <a:cubicBezTo>
                      <a:pt x="81" y="289"/>
                      <a:pt x="81" y="286"/>
                      <a:pt x="80" y="285"/>
                    </a:cubicBezTo>
                    <a:cubicBezTo>
                      <a:pt x="80" y="285"/>
                      <a:pt x="81" y="285"/>
                      <a:pt x="81" y="285"/>
                    </a:cubicBezTo>
                    <a:cubicBezTo>
                      <a:pt x="81" y="284"/>
                      <a:pt x="81" y="283"/>
                      <a:pt x="82" y="283"/>
                    </a:cubicBezTo>
                    <a:cubicBezTo>
                      <a:pt x="82" y="284"/>
                      <a:pt x="82" y="284"/>
                      <a:pt x="82" y="285"/>
                    </a:cubicBezTo>
                    <a:cubicBezTo>
                      <a:pt x="82" y="285"/>
                      <a:pt x="83" y="284"/>
                      <a:pt x="83" y="283"/>
                    </a:cubicBezTo>
                    <a:cubicBezTo>
                      <a:pt x="83" y="282"/>
                      <a:pt x="84" y="282"/>
                      <a:pt x="84" y="282"/>
                    </a:cubicBezTo>
                    <a:cubicBezTo>
                      <a:pt x="84" y="281"/>
                      <a:pt x="86" y="279"/>
                      <a:pt x="87" y="277"/>
                    </a:cubicBezTo>
                    <a:cubicBezTo>
                      <a:pt x="86" y="277"/>
                      <a:pt x="89" y="274"/>
                      <a:pt x="90" y="273"/>
                    </a:cubicBezTo>
                    <a:cubicBezTo>
                      <a:pt x="90" y="274"/>
                      <a:pt x="90" y="275"/>
                      <a:pt x="90" y="275"/>
                    </a:cubicBezTo>
                    <a:cubicBezTo>
                      <a:pt x="88" y="275"/>
                      <a:pt x="87" y="281"/>
                      <a:pt x="87" y="283"/>
                    </a:cubicBezTo>
                    <a:cubicBezTo>
                      <a:pt x="88" y="281"/>
                      <a:pt x="91" y="282"/>
                      <a:pt x="89" y="284"/>
                    </a:cubicBezTo>
                    <a:cubicBezTo>
                      <a:pt x="88" y="280"/>
                      <a:pt x="87" y="287"/>
                      <a:pt x="86" y="287"/>
                    </a:cubicBezTo>
                    <a:cubicBezTo>
                      <a:pt x="87" y="288"/>
                      <a:pt x="87" y="289"/>
                      <a:pt x="89" y="289"/>
                    </a:cubicBezTo>
                    <a:cubicBezTo>
                      <a:pt x="89" y="290"/>
                      <a:pt x="89" y="290"/>
                      <a:pt x="90" y="291"/>
                    </a:cubicBezTo>
                    <a:cubicBezTo>
                      <a:pt x="90" y="289"/>
                      <a:pt x="90" y="288"/>
                      <a:pt x="92" y="288"/>
                    </a:cubicBezTo>
                    <a:cubicBezTo>
                      <a:pt x="91" y="289"/>
                      <a:pt x="91" y="291"/>
                      <a:pt x="91" y="292"/>
                    </a:cubicBezTo>
                    <a:cubicBezTo>
                      <a:pt x="93" y="291"/>
                      <a:pt x="92" y="289"/>
                      <a:pt x="92" y="287"/>
                    </a:cubicBezTo>
                    <a:cubicBezTo>
                      <a:pt x="92" y="286"/>
                      <a:pt x="93" y="284"/>
                      <a:pt x="92" y="283"/>
                    </a:cubicBezTo>
                    <a:cubicBezTo>
                      <a:pt x="92" y="283"/>
                      <a:pt x="91" y="284"/>
                      <a:pt x="91" y="284"/>
                    </a:cubicBezTo>
                    <a:cubicBezTo>
                      <a:pt x="91" y="282"/>
                      <a:pt x="92" y="280"/>
                      <a:pt x="93" y="278"/>
                    </a:cubicBezTo>
                    <a:cubicBezTo>
                      <a:pt x="93" y="277"/>
                      <a:pt x="94" y="274"/>
                      <a:pt x="95" y="274"/>
                    </a:cubicBezTo>
                    <a:cubicBezTo>
                      <a:pt x="95" y="275"/>
                      <a:pt x="94" y="277"/>
                      <a:pt x="94" y="278"/>
                    </a:cubicBezTo>
                    <a:cubicBezTo>
                      <a:pt x="93" y="279"/>
                      <a:pt x="92" y="281"/>
                      <a:pt x="92" y="282"/>
                    </a:cubicBezTo>
                    <a:cubicBezTo>
                      <a:pt x="93" y="282"/>
                      <a:pt x="93" y="282"/>
                      <a:pt x="93" y="282"/>
                    </a:cubicBezTo>
                    <a:cubicBezTo>
                      <a:pt x="93" y="284"/>
                      <a:pt x="92" y="289"/>
                      <a:pt x="94" y="290"/>
                    </a:cubicBezTo>
                    <a:cubicBezTo>
                      <a:pt x="94" y="288"/>
                      <a:pt x="94" y="287"/>
                      <a:pt x="94" y="285"/>
                    </a:cubicBezTo>
                    <a:cubicBezTo>
                      <a:pt x="94" y="286"/>
                      <a:pt x="94" y="286"/>
                      <a:pt x="93" y="286"/>
                    </a:cubicBezTo>
                    <a:cubicBezTo>
                      <a:pt x="94" y="285"/>
                      <a:pt x="94" y="284"/>
                      <a:pt x="94" y="283"/>
                    </a:cubicBezTo>
                    <a:cubicBezTo>
                      <a:pt x="94" y="283"/>
                      <a:pt x="94" y="284"/>
                      <a:pt x="94" y="284"/>
                    </a:cubicBezTo>
                    <a:cubicBezTo>
                      <a:pt x="94" y="284"/>
                      <a:pt x="95" y="284"/>
                      <a:pt x="95" y="284"/>
                    </a:cubicBezTo>
                    <a:cubicBezTo>
                      <a:pt x="95" y="284"/>
                      <a:pt x="95" y="285"/>
                      <a:pt x="95" y="286"/>
                    </a:cubicBezTo>
                    <a:cubicBezTo>
                      <a:pt x="94" y="287"/>
                      <a:pt x="96" y="286"/>
                      <a:pt x="96" y="285"/>
                    </a:cubicBezTo>
                    <a:cubicBezTo>
                      <a:pt x="96" y="286"/>
                      <a:pt x="95" y="287"/>
                      <a:pt x="96" y="287"/>
                    </a:cubicBezTo>
                    <a:cubicBezTo>
                      <a:pt x="96" y="288"/>
                      <a:pt x="96" y="290"/>
                      <a:pt x="96" y="290"/>
                    </a:cubicBezTo>
                    <a:cubicBezTo>
                      <a:pt x="97" y="290"/>
                      <a:pt x="97" y="288"/>
                      <a:pt x="98" y="287"/>
                    </a:cubicBezTo>
                    <a:cubicBezTo>
                      <a:pt x="98" y="287"/>
                      <a:pt x="98" y="287"/>
                      <a:pt x="97" y="287"/>
                    </a:cubicBezTo>
                    <a:cubicBezTo>
                      <a:pt x="98" y="286"/>
                      <a:pt x="98" y="286"/>
                      <a:pt x="98" y="286"/>
                    </a:cubicBezTo>
                    <a:cubicBezTo>
                      <a:pt x="99" y="285"/>
                      <a:pt x="99" y="283"/>
                      <a:pt x="100" y="282"/>
                    </a:cubicBezTo>
                    <a:cubicBezTo>
                      <a:pt x="100" y="282"/>
                      <a:pt x="100" y="282"/>
                      <a:pt x="99" y="282"/>
                    </a:cubicBezTo>
                    <a:cubicBezTo>
                      <a:pt x="100" y="281"/>
                      <a:pt x="100" y="278"/>
                      <a:pt x="102" y="277"/>
                    </a:cubicBezTo>
                    <a:cubicBezTo>
                      <a:pt x="102" y="277"/>
                      <a:pt x="102" y="278"/>
                      <a:pt x="102" y="278"/>
                    </a:cubicBezTo>
                    <a:cubicBezTo>
                      <a:pt x="105" y="276"/>
                      <a:pt x="102" y="275"/>
                      <a:pt x="104" y="273"/>
                    </a:cubicBezTo>
                    <a:cubicBezTo>
                      <a:pt x="104" y="273"/>
                      <a:pt x="104" y="274"/>
                      <a:pt x="104" y="274"/>
                    </a:cubicBezTo>
                    <a:cubicBezTo>
                      <a:pt x="104" y="274"/>
                      <a:pt x="104" y="274"/>
                      <a:pt x="105" y="274"/>
                    </a:cubicBezTo>
                    <a:cubicBezTo>
                      <a:pt x="106" y="272"/>
                      <a:pt x="103" y="271"/>
                      <a:pt x="105" y="270"/>
                    </a:cubicBezTo>
                    <a:cubicBezTo>
                      <a:pt x="105" y="271"/>
                      <a:pt x="106" y="272"/>
                      <a:pt x="107" y="272"/>
                    </a:cubicBezTo>
                    <a:cubicBezTo>
                      <a:pt x="107" y="273"/>
                      <a:pt x="105" y="275"/>
                      <a:pt x="105" y="275"/>
                    </a:cubicBezTo>
                    <a:cubicBezTo>
                      <a:pt x="105" y="275"/>
                      <a:pt x="105" y="275"/>
                      <a:pt x="106" y="275"/>
                    </a:cubicBezTo>
                    <a:cubicBezTo>
                      <a:pt x="106" y="276"/>
                      <a:pt x="105" y="278"/>
                      <a:pt x="105" y="280"/>
                    </a:cubicBezTo>
                    <a:cubicBezTo>
                      <a:pt x="106" y="279"/>
                      <a:pt x="106" y="277"/>
                      <a:pt x="106" y="279"/>
                    </a:cubicBezTo>
                    <a:cubicBezTo>
                      <a:pt x="107" y="279"/>
                      <a:pt x="108" y="278"/>
                      <a:pt x="108" y="277"/>
                    </a:cubicBezTo>
                    <a:cubicBezTo>
                      <a:pt x="109" y="277"/>
                      <a:pt x="109" y="277"/>
                      <a:pt x="109" y="277"/>
                    </a:cubicBezTo>
                    <a:cubicBezTo>
                      <a:pt x="109" y="277"/>
                      <a:pt x="109" y="278"/>
                      <a:pt x="109" y="278"/>
                    </a:cubicBezTo>
                    <a:cubicBezTo>
                      <a:pt x="109" y="278"/>
                      <a:pt x="109" y="278"/>
                      <a:pt x="109" y="278"/>
                    </a:cubicBezTo>
                    <a:cubicBezTo>
                      <a:pt x="109" y="279"/>
                      <a:pt x="109" y="279"/>
                      <a:pt x="108" y="280"/>
                    </a:cubicBezTo>
                    <a:cubicBezTo>
                      <a:pt x="108" y="280"/>
                      <a:pt x="109" y="280"/>
                      <a:pt x="109" y="280"/>
                    </a:cubicBezTo>
                    <a:cubicBezTo>
                      <a:pt x="109" y="280"/>
                      <a:pt x="109" y="281"/>
                      <a:pt x="108" y="281"/>
                    </a:cubicBezTo>
                    <a:cubicBezTo>
                      <a:pt x="110" y="280"/>
                      <a:pt x="109" y="279"/>
                      <a:pt x="110" y="278"/>
                    </a:cubicBezTo>
                    <a:cubicBezTo>
                      <a:pt x="111" y="278"/>
                      <a:pt x="111" y="278"/>
                      <a:pt x="111" y="279"/>
                    </a:cubicBezTo>
                    <a:cubicBezTo>
                      <a:pt x="112" y="278"/>
                      <a:pt x="112" y="277"/>
                      <a:pt x="113" y="275"/>
                    </a:cubicBezTo>
                    <a:cubicBezTo>
                      <a:pt x="114" y="276"/>
                      <a:pt x="116" y="274"/>
                      <a:pt x="115" y="273"/>
                    </a:cubicBezTo>
                    <a:cubicBezTo>
                      <a:pt x="116" y="273"/>
                      <a:pt x="115" y="272"/>
                      <a:pt x="116" y="272"/>
                    </a:cubicBezTo>
                    <a:cubicBezTo>
                      <a:pt x="118" y="271"/>
                      <a:pt x="117" y="272"/>
                      <a:pt x="117" y="272"/>
                    </a:cubicBezTo>
                    <a:cubicBezTo>
                      <a:pt x="116" y="274"/>
                      <a:pt x="115" y="275"/>
                      <a:pt x="114" y="276"/>
                    </a:cubicBezTo>
                    <a:cubicBezTo>
                      <a:pt x="114" y="276"/>
                      <a:pt x="115" y="276"/>
                      <a:pt x="115" y="276"/>
                    </a:cubicBezTo>
                    <a:cubicBezTo>
                      <a:pt x="115" y="276"/>
                      <a:pt x="114" y="277"/>
                      <a:pt x="114" y="277"/>
                    </a:cubicBezTo>
                    <a:cubicBezTo>
                      <a:pt x="113" y="277"/>
                      <a:pt x="111" y="279"/>
                      <a:pt x="112" y="280"/>
                    </a:cubicBezTo>
                    <a:cubicBezTo>
                      <a:pt x="111" y="280"/>
                      <a:pt x="110" y="281"/>
                      <a:pt x="111" y="281"/>
                    </a:cubicBezTo>
                    <a:cubicBezTo>
                      <a:pt x="111" y="282"/>
                      <a:pt x="111" y="283"/>
                      <a:pt x="112" y="283"/>
                    </a:cubicBezTo>
                    <a:cubicBezTo>
                      <a:pt x="113" y="283"/>
                      <a:pt x="113" y="282"/>
                      <a:pt x="113" y="281"/>
                    </a:cubicBezTo>
                    <a:cubicBezTo>
                      <a:pt x="115" y="283"/>
                      <a:pt x="117" y="279"/>
                      <a:pt x="115" y="280"/>
                    </a:cubicBezTo>
                    <a:cubicBezTo>
                      <a:pt x="116" y="279"/>
                      <a:pt x="115" y="278"/>
                      <a:pt x="116" y="277"/>
                    </a:cubicBezTo>
                    <a:cubicBezTo>
                      <a:pt x="117" y="279"/>
                      <a:pt x="122" y="274"/>
                      <a:pt x="119" y="274"/>
                    </a:cubicBezTo>
                    <a:cubicBezTo>
                      <a:pt x="120" y="273"/>
                      <a:pt x="120" y="273"/>
                      <a:pt x="119" y="272"/>
                    </a:cubicBezTo>
                    <a:cubicBezTo>
                      <a:pt x="120" y="273"/>
                      <a:pt x="120" y="274"/>
                      <a:pt x="121" y="273"/>
                    </a:cubicBezTo>
                    <a:cubicBezTo>
                      <a:pt x="121" y="273"/>
                      <a:pt x="121" y="274"/>
                      <a:pt x="121" y="274"/>
                    </a:cubicBezTo>
                    <a:cubicBezTo>
                      <a:pt x="122" y="274"/>
                      <a:pt x="124" y="273"/>
                      <a:pt x="123" y="272"/>
                    </a:cubicBezTo>
                    <a:cubicBezTo>
                      <a:pt x="124" y="272"/>
                      <a:pt x="124" y="271"/>
                      <a:pt x="125" y="269"/>
                    </a:cubicBezTo>
                    <a:cubicBezTo>
                      <a:pt x="124" y="269"/>
                      <a:pt x="122" y="270"/>
                      <a:pt x="121" y="271"/>
                    </a:cubicBezTo>
                    <a:cubicBezTo>
                      <a:pt x="121" y="270"/>
                      <a:pt x="121" y="268"/>
                      <a:pt x="121" y="268"/>
                    </a:cubicBezTo>
                    <a:cubicBezTo>
                      <a:pt x="122" y="267"/>
                      <a:pt x="123" y="268"/>
                      <a:pt x="123" y="266"/>
                    </a:cubicBezTo>
                    <a:cubicBezTo>
                      <a:pt x="123" y="266"/>
                      <a:pt x="122" y="266"/>
                      <a:pt x="122" y="266"/>
                    </a:cubicBezTo>
                    <a:cubicBezTo>
                      <a:pt x="122" y="266"/>
                      <a:pt x="122" y="266"/>
                      <a:pt x="122" y="266"/>
                    </a:cubicBezTo>
                    <a:cubicBezTo>
                      <a:pt x="123" y="265"/>
                      <a:pt x="123" y="263"/>
                      <a:pt x="123" y="262"/>
                    </a:cubicBezTo>
                    <a:cubicBezTo>
                      <a:pt x="123" y="262"/>
                      <a:pt x="124" y="263"/>
                      <a:pt x="124" y="263"/>
                    </a:cubicBezTo>
                    <a:cubicBezTo>
                      <a:pt x="124" y="262"/>
                      <a:pt x="124" y="260"/>
                      <a:pt x="125" y="260"/>
                    </a:cubicBezTo>
                    <a:cubicBezTo>
                      <a:pt x="125" y="260"/>
                      <a:pt x="124" y="260"/>
                      <a:pt x="125" y="260"/>
                    </a:cubicBezTo>
                    <a:cubicBezTo>
                      <a:pt x="125" y="258"/>
                      <a:pt x="127" y="255"/>
                      <a:pt x="127" y="254"/>
                    </a:cubicBezTo>
                    <a:cubicBezTo>
                      <a:pt x="128" y="253"/>
                      <a:pt x="129" y="253"/>
                      <a:pt x="130" y="252"/>
                    </a:cubicBezTo>
                    <a:cubicBezTo>
                      <a:pt x="131" y="251"/>
                      <a:pt x="131" y="248"/>
                      <a:pt x="130" y="246"/>
                    </a:cubicBezTo>
                    <a:cubicBezTo>
                      <a:pt x="129" y="245"/>
                      <a:pt x="129" y="245"/>
                      <a:pt x="129" y="244"/>
                    </a:cubicBezTo>
                    <a:cubicBezTo>
                      <a:pt x="128" y="241"/>
                      <a:pt x="128" y="243"/>
                      <a:pt x="130" y="242"/>
                    </a:cubicBezTo>
                    <a:cubicBezTo>
                      <a:pt x="131" y="242"/>
                      <a:pt x="134" y="241"/>
                      <a:pt x="134" y="239"/>
                    </a:cubicBezTo>
                    <a:cubicBezTo>
                      <a:pt x="135" y="240"/>
                      <a:pt x="136" y="239"/>
                      <a:pt x="137" y="238"/>
                    </a:cubicBezTo>
                    <a:cubicBezTo>
                      <a:pt x="137" y="239"/>
                      <a:pt x="136" y="240"/>
                      <a:pt x="136" y="241"/>
                    </a:cubicBezTo>
                    <a:cubicBezTo>
                      <a:pt x="137" y="240"/>
                      <a:pt x="138" y="240"/>
                      <a:pt x="139" y="239"/>
                    </a:cubicBezTo>
                    <a:cubicBezTo>
                      <a:pt x="137" y="239"/>
                      <a:pt x="139" y="238"/>
                      <a:pt x="139" y="237"/>
                    </a:cubicBezTo>
                    <a:cubicBezTo>
                      <a:pt x="139" y="235"/>
                      <a:pt x="140" y="232"/>
                      <a:pt x="138" y="230"/>
                    </a:cubicBezTo>
                    <a:cubicBezTo>
                      <a:pt x="137" y="228"/>
                      <a:pt x="136" y="229"/>
                      <a:pt x="136" y="226"/>
                    </a:cubicBezTo>
                    <a:cubicBezTo>
                      <a:pt x="137" y="225"/>
                      <a:pt x="138" y="224"/>
                      <a:pt x="139" y="222"/>
                    </a:cubicBezTo>
                    <a:cubicBezTo>
                      <a:pt x="138" y="223"/>
                      <a:pt x="136" y="228"/>
                      <a:pt x="138" y="228"/>
                    </a:cubicBezTo>
                    <a:cubicBezTo>
                      <a:pt x="139" y="228"/>
                      <a:pt x="139" y="230"/>
                      <a:pt x="140" y="231"/>
                    </a:cubicBezTo>
                    <a:cubicBezTo>
                      <a:pt x="141" y="231"/>
                      <a:pt x="142" y="231"/>
                      <a:pt x="142" y="233"/>
                    </a:cubicBezTo>
                    <a:cubicBezTo>
                      <a:pt x="144" y="231"/>
                      <a:pt x="143" y="233"/>
                      <a:pt x="143" y="235"/>
                    </a:cubicBezTo>
                    <a:cubicBezTo>
                      <a:pt x="142" y="237"/>
                      <a:pt x="140" y="238"/>
                      <a:pt x="141" y="241"/>
                    </a:cubicBezTo>
                    <a:cubicBezTo>
                      <a:pt x="140" y="241"/>
                      <a:pt x="138" y="243"/>
                      <a:pt x="139" y="244"/>
                    </a:cubicBezTo>
                    <a:cubicBezTo>
                      <a:pt x="139" y="244"/>
                      <a:pt x="139" y="244"/>
                      <a:pt x="139" y="244"/>
                    </a:cubicBezTo>
                    <a:cubicBezTo>
                      <a:pt x="137" y="246"/>
                      <a:pt x="140" y="247"/>
                      <a:pt x="140" y="245"/>
                    </a:cubicBezTo>
                    <a:cubicBezTo>
                      <a:pt x="140" y="245"/>
                      <a:pt x="140" y="245"/>
                      <a:pt x="140" y="245"/>
                    </a:cubicBezTo>
                    <a:cubicBezTo>
                      <a:pt x="142" y="245"/>
                      <a:pt x="141" y="243"/>
                      <a:pt x="142" y="242"/>
                    </a:cubicBezTo>
                    <a:cubicBezTo>
                      <a:pt x="143" y="242"/>
                      <a:pt x="143" y="242"/>
                      <a:pt x="144" y="241"/>
                    </a:cubicBezTo>
                    <a:cubicBezTo>
                      <a:pt x="144" y="241"/>
                      <a:pt x="144" y="238"/>
                      <a:pt x="145" y="239"/>
                    </a:cubicBezTo>
                    <a:cubicBezTo>
                      <a:pt x="146" y="241"/>
                      <a:pt x="145" y="240"/>
                      <a:pt x="145" y="242"/>
                    </a:cubicBezTo>
                    <a:cubicBezTo>
                      <a:pt x="144" y="244"/>
                      <a:pt x="147" y="244"/>
                      <a:pt x="148" y="246"/>
                    </a:cubicBezTo>
                    <a:cubicBezTo>
                      <a:pt x="149" y="249"/>
                      <a:pt x="146" y="245"/>
                      <a:pt x="145" y="244"/>
                    </a:cubicBezTo>
                    <a:cubicBezTo>
                      <a:pt x="145" y="244"/>
                      <a:pt x="145" y="244"/>
                      <a:pt x="145" y="245"/>
                    </a:cubicBezTo>
                    <a:cubicBezTo>
                      <a:pt x="144" y="244"/>
                      <a:pt x="143" y="244"/>
                      <a:pt x="143" y="243"/>
                    </a:cubicBezTo>
                    <a:cubicBezTo>
                      <a:pt x="143" y="244"/>
                      <a:pt x="141" y="247"/>
                      <a:pt x="142" y="246"/>
                    </a:cubicBezTo>
                    <a:cubicBezTo>
                      <a:pt x="142" y="247"/>
                      <a:pt x="143" y="248"/>
                      <a:pt x="142" y="248"/>
                    </a:cubicBezTo>
                    <a:cubicBezTo>
                      <a:pt x="141" y="248"/>
                      <a:pt x="141" y="246"/>
                      <a:pt x="140" y="247"/>
                    </a:cubicBezTo>
                    <a:cubicBezTo>
                      <a:pt x="141" y="248"/>
                      <a:pt x="137" y="248"/>
                      <a:pt x="139" y="251"/>
                    </a:cubicBezTo>
                    <a:cubicBezTo>
                      <a:pt x="137" y="252"/>
                      <a:pt x="140" y="253"/>
                      <a:pt x="140" y="251"/>
                    </a:cubicBezTo>
                    <a:cubicBezTo>
                      <a:pt x="141" y="251"/>
                      <a:pt x="142" y="250"/>
                      <a:pt x="142" y="249"/>
                    </a:cubicBezTo>
                    <a:cubicBezTo>
                      <a:pt x="142" y="250"/>
                      <a:pt x="142" y="250"/>
                      <a:pt x="142" y="250"/>
                    </a:cubicBezTo>
                    <a:cubicBezTo>
                      <a:pt x="142" y="250"/>
                      <a:pt x="143" y="249"/>
                      <a:pt x="143" y="249"/>
                    </a:cubicBezTo>
                    <a:cubicBezTo>
                      <a:pt x="143" y="249"/>
                      <a:pt x="143" y="250"/>
                      <a:pt x="143" y="250"/>
                    </a:cubicBezTo>
                    <a:cubicBezTo>
                      <a:pt x="143" y="250"/>
                      <a:pt x="143" y="250"/>
                      <a:pt x="144" y="249"/>
                    </a:cubicBezTo>
                    <a:cubicBezTo>
                      <a:pt x="144" y="251"/>
                      <a:pt x="146" y="252"/>
                      <a:pt x="147" y="253"/>
                    </a:cubicBezTo>
                    <a:cubicBezTo>
                      <a:pt x="147" y="253"/>
                      <a:pt x="147" y="253"/>
                      <a:pt x="147" y="253"/>
                    </a:cubicBezTo>
                    <a:cubicBezTo>
                      <a:pt x="148" y="253"/>
                      <a:pt x="149" y="254"/>
                      <a:pt x="150" y="254"/>
                    </a:cubicBezTo>
                    <a:cubicBezTo>
                      <a:pt x="151" y="253"/>
                      <a:pt x="151" y="253"/>
                      <a:pt x="151" y="252"/>
                    </a:cubicBezTo>
                    <a:cubicBezTo>
                      <a:pt x="149" y="255"/>
                      <a:pt x="152" y="255"/>
                      <a:pt x="154" y="256"/>
                    </a:cubicBezTo>
                    <a:cubicBezTo>
                      <a:pt x="155" y="257"/>
                      <a:pt x="155" y="258"/>
                      <a:pt x="157" y="258"/>
                    </a:cubicBezTo>
                    <a:cubicBezTo>
                      <a:pt x="157" y="256"/>
                      <a:pt x="152" y="253"/>
                      <a:pt x="157" y="256"/>
                    </a:cubicBezTo>
                    <a:cubicBezTo>
                      <a:pt x="156" y="255"/>
                      <a:pt x="156" y="253"/>
                      <a:pt x="156" y="253"/>
                    </a:cubicBezTo>
                    <a:cubicBezTo>
                      <a:pt x="155" y="255"/>
                      <a:pt x="154" y="252"/>
                      <a:pt x="154" y="251"/>
                    </a:cubicBezTo>
                    <a:cubicBezTo>
                      <a:pt x="154" y="250"/>
                      <a:pt x="156" y="248"/>
                      <a:pt x="155" y="247"/>
                    </a:cubicBezTo>
                    <a:cubicBezTo>
                      <a:pt x="154" y="248"/>
                      <a:pt x="154" y="249"/>
                      <a:pt x="153" y="250"/>
                    </a:cubicBezTo>
                    <a:cubicBezTo>
                      <a:pt x="153" y="247"/>
                      <a:pt x="155" y="246"/>
                      <a:pt x="153" y="244"/>
                    </a:cubicBezTo>
                    <a:cubicBezTo>
                      <a:pt x="154" y="244"/>
                      <a:pt x="157" y="246"/>
                      <a:pt x="157" y="243"/>
                    </a:cubicBezTo>
                    <a:cubicBezTo>
                      <a:pt x="159" y="244"/>
                      <a:pt x="159" y="242"/>
                      <a:pt x="159" y="240"/>
                    </a:cubicBezTo>
                    <a:cubicBezTo>
                      <a:pt x="160" y="241"/>
                      <a:pt x="158" y="248"/>
                      <a:pt x="161" y="246"/>
                    </a:cubicBezTo>
                    <a:cubicBezTo>
                      <a:pt x="160" y="244"/>
                      <a:pt x="162" y="237"/>
                      <a:pt x="158" y="237"/>
                    </a:cubicBezTo>
                    <a:cubicBezTo>
                      <a:pt x="160" y="237"/>
                      <a:pt x="162" y="239"/>
                      <a:pt x="162" y="236"/>
                    </a:cubicBezTo>
                    <a:cubicBezTo>
                      <a:pt x="164" y="238"/>
                      <a:pt x="162" y="241"/>
                      <a:pt x="162" y="243"/>
                    </a:cubicBezTo>
                    <a:cubicBezTo>
                      <a:pt x="163" y="246"/>
                      <a:pt x="165" y="244"/>
                      <a:pt x="165" y="242"/>
                    </a:cubicBezTo>
                    <a:cubicBezTo>
                      <a:pt x="168" y="243"/>
                      <a:pt x="166" y="238"/>
                      <a:pt x="167" y="237"/>
                    </a:cubicBezTo>
                    <a:cubicBezTo>
                      <a:pt x="167" y="238"/>
                      <a:pt x="167" y="239"/>
                      <a:pt x="167" y="240"/>
                    </a:cubicBezTo>
                    <a:cubicBezTo>
                      <a:pt x="168" y="241"/>
                      <a:pt x="169" y="240"/>
                      <a:pt x="169" y="240"/>
                    </a:cubicBezTo>
                    <a:cubicBezTo>
                      <a:pt x="170" y="240"/>
                      <a:pt x="171" y="241"/>
                      <a:pt x="172" y="240"/>
                    </a:cubicBezTo>
                    <a:cubicBezTo>
                      <a:pt x="172" y="240"/>
                      <a:pt x="171" y="239"/>
                      <a:pt x="171" y="239"/>
                    </a:cubicBezTo>
                    <a:cubicBezTo>
                      <a:pt x="171" y="239"/>
                      <a:pt x="172" y="239"/>
                      <a:pt x="172" y="239"/>
                    </a:cubicBezTo>
                    <a:cubicBezTo>
                      <a:pt x="173" y="237"/>
                      <a:pt x="171" y="236"/>
                      <a:pt x="169" y="236"/>
                    </a:cubicBezTo>
                    <a:cubicBezTo>
                      <a:pt x="170" y="236"/>
                      <a:pt x="169" y="236"/>
                      <a:pt x="170" y="236"/>
                    </a:cubicBezTo>
                    <a:cubicBezTo>
                      <a:pt x="170" y="236"/>
                      <a:pt x="169" y="235"/>
                      <a:pt x="169" y="235"/>
                    </a:cubicBezTo>
                    <a:cubicBezTo>
                      <a:pt x="169" y="235"/>
                      <a:pt x="169" y="234"/>
                      <a:pt x="169" y="234"/>
                    </a:cubicBezTo>
                    <a:cubicBezTo>
                      <a:pt x="170" y="234"/>
                      <a:pt x="170" y="235"/>
                      <a:pt x="171" y="235"/>
                    </a:cubicBezTo>
                    <a:cubicBezTo>
                      <a:pt x="171" y="236"/>
                      <a:pt x="172" y="235"/>
                      <a:pt x="173" y="235"/>
                    </a:cubicBezTo>
                    <a:cubicBezTo>
                      <a:pt x="173" y="236"/>
                      <a:pt x="173" y="238"/>
                      <a:pt x="175" y="239"/>
                    </a:cubicBezTo>
                    <a:cubicBezTo>
                      <a:pt x="175" y="239"/>
                      <a:pt x="175" y="238"/>
                      <a:pt x="175" y="237"/>
                    </a:cubicBezTo>
                    <a:cubicBezTo>
                      <a:pt x="178" y="236"/>
                      <a:pt x="172" y="234"/>
                      <a:pt x="171" y="232"/>
                    </a:cubicBezTo>
                    <a:cubicBezTo>
                      <a:pt x="171" y="231"/>
                      <a:pt x="175" y="229"/>
                      <a:pt x="176" y="231"/>
                    </a:cubicBezTo>
                    <a:cubicBezTo>
                      <a:pt x="171" y="230"/>
                      <a:pt x="173" y="234"/>
                      <a:pt x="177" y="235"/>
                    </a:cubicBezTo>
                    <a:cubicBezTo>
                      <a:pt x="176" y="236"/>
                      <a:pt x="178" y="238"/>
                      <a:pt x="177" y="239"/>
                    </a:cubicBezTo>
                    <a:cubicBezTo>
                      <a:pt x="179" y="239"/>
                      <a:pt x="179" y="238"/>
                      <a:pt x="179" y="236"/>
                    </a:cubicBezTo>
                    <a:cubicBezTo>
                      <a:pt x="179" y="237"/>
                      <a:pt x="180" y="237"/>
                      <a:pt x="181" y="238"/>
                    </a:cubicBezTo>
                    <a:cubicBezTo>
                      <a:pt x="180" y="238"/>
                      <a:pt x="180" y="238"/>
                      <a:pt x="180" y="238"/>
                    </a:cubicBezTo>
                    <a:cubicBezTo>
                      <a:pt x="181" y="238"/>
                      <a:pt x="182" y="238"/>
                      <a:pt x="183" y="239"/>
                    </a:cubicBezTo>
                    <a:cubicBezTo>
                      <a:pt x="180" y="239"/>
                      <a:pt x="182" y="246"/>
                      <a:pt x="183" y="247"/>
                    </a:cubicBezTo>
                    <a:cubicBezTo>
                      <a:pt x="183" y="247"/>
                      <a:pt x="183" y="246"/>
                      <a:pt x="183" y="246"/>
                    </a:cubicBezTo>
                    <a:cubicBezTo>
                      <a:pt x="183" y="246"/>
                      <a:pt x="184" y="246"/>
                      <a:pt x="184" y="245"/>
                    </a:cubicBezTo>
                    <a:cubicBezTo>
                      <a:pt x="185" y="247"/>
                      <a:pt x="183" y="249"/>
                      <a:pt x="185" y="249"/>
                    </a:cubicBezTo>
                    <a:cubicBezTo>
                      <a:pt x="185" y="249"/>
                      <a:pt x="185" y="250"/>
                      <a:pt x="185" y="250"/>
                    </a:cubicBezTo>
                    <a:cubicBezTo>
                      <a:pt x="187" y="250"/>
                      <a:pt x="186" y="246"/>
                      <a:pt x="187" y="248"/>
                    </a:cubicBezTo>
                    <a:cubicBezTo>
                      <a:pt x="187" y="246"/>
                      <a:pt x="188" y="246"/>
                      <a:pt x="187" y="244"/>
                    </a:cubicBezTo>
                    <a:cubicBezTo>
                      <a:pt x="187" y="244"/>
                      <a:pt x="188" y="244"/>
                      <a:pt x="188" y="244"/>
                    </a:cubicBezTo>
                    <a:cubicBezTo>
                      <a:pt x="189" y="247"/>
                      <a:pt x="190" y="245"/>
                      <a:pt x="191" y="245"/>
                    </a:cubicBezTo>
                    <a:cubicBezTo>
                      <a:pt x="190" y="244"/>
                      <a:pt x="190" y="242"/>
                      <a:pt x="190" y="241"/>
                    </a:cubicBezTo>
                    <a:cubicBezTo>
                      <a:pt x="189" y="241"/>
                      <a:pt x="189" y="241"/>
                      <a:pt x="189" y="241"/>
                    </a:cubicBezTo>
                    <a:cubicBezTo>
                      <a:pt x="188" y="241"/>
                      <a:pt x="188" y="241"/>
                      <a:pt x="188" y="242"/>
                    </a:cubicBezTo>
                    <a:cubicBezTo>
                      <a:pt x="188" y="241"/>
                      <a:pt x="187" y="239"/>
                      <a:pt x="187" y="238"/>
                    </a:cubicBezTo>
                    <a:cubicBezTo>
                      <a:pt x="187" y="238"/>
                      <a:pt x="189" y="240"/>
                      <a:pt x="189" y="240"/>
                    </a:cubicBezTo>
                    <a:cubicBezTo>
                      <a:pt x="189" y="238"/>
                      <a:pt x="190" y="238"/>
                      <a:pt x="189" y="237"/>
                    </a:cubicBezTo>
                    <a:cubicBezTo>
                      <a:pt x="189" y="237"/>
                      <a:pt x="189" y="237"/>
                      <a:pt x="189" y="237"/>
                    </a:cubicBezTo>
                    <a:cubicBezTo>
                      <a:pt x="189" y="236"/>
                      <a:pt x="190" y="236"/>
                      <a:pt x="191" y="236"/>
                    </a:cubicBezTo>
                    <a:cubicBezTo>
                      <a:pt x="191" y="237"/>
                      <a:pt x="190" y="238"/>
                      <a:pt x="190" y="239"/>
                    </a:cubicBezTo>
                    <a:cubicBezTo>
                      <a:pt x="191" y="239"/>
                      <a:pt x="191" y="245"/>
                      <a:pt x="193" y="244"/>
                    </a:cubicBezTo>
                    <a:cubicBezTo>
                      <a:pt x="193" y="243"/>
                      <a:pt x="193" y="239"/>
                      <a:pt x="192" y="238"/>
                    </a:cubicBezTo>
                    <a:cubicBezTo>
                      <a:pt x="193" y="238"/>
                      <a:pt x="194" y="238"/>
                      <a:pt x="194" y="237"/>
                    </a:cubicBezTo>
                    <a:cubicBezTo>
                      <a:pt x="194" y="238"/>
                      <a:pt x="194" y="239"/>
                      <a:pt x="194" y="240"/>
                    </a:cubicBezTo>
                    <a:cubicBezTo>
                      <a:pt x="194" y="240"/>
                      <a:pt x="194" y="240"/>
                      <a:pt x="194" y="240"/>
                    </a:cubicBezTo>
                    <a:cubicBezTo>
                      <a:pt x="194" y="242"/>
                      <a:pt x="193" y="244"/>
                      <a:pt x="195" y="245"/>
                    </a:cubicBezTo>
                    <a:cubicBezTo>
                      <a:pt x="195" y="244"/>
                      <a:pt x="196" y="242"/>
                      <a:pt x="196" y="240"/>
                    </a:cubicBezTo>
                    <a:cubicBezTo>
                      <a:pt x="196" y="238"/>
                      <a:pt x="194" y="238"/>
                      <a:pt x="196" y="237"/>
                    </a:cubicBezTo>
                    <a:cubicBezTo>
                      <a:pt x="196" y="238"/>
                      <a:pt x="196" y="238"/>
                      <a:pt x="196" y="238"/>
                    </a:cubicBezTo>
                    <a:cubicBezTo>
                      <a:pt x="196" y="240"/>
                      <a:pt x="197" y="238"/>
                      <a:pt x="197" y="237"/>
                    </a:cubicBezTo>
                    <a:cubicBezTo>
                      <a:pt x="198" y="236"/>
                      <a:pt x="196" y="234"/>
                      <a:pt x="196" y="234"/>
                    </a:cubicBezTo>
                    <a:cubicBezTo>
                      <a:pt x="198" y="236"/>
                      <a:pt x="198" y="229"/>
                      <a:pt x="200" y="233"/>
                    </a:cubicBezTo>
                    <a:cubicBezTo>
                      <a:pt x="200" y="231"/>
                      <a:pt x="198" y="232"/>
                      <a:pt x="198" y="230"/>
                    </a:cubicBezTo>
                    <a:cubicBezTo>
                      <a:pt x="199" y="231"/>
                      <a:pt x="199" y="230"/>
                      <a:pt x="199" y="229"/>
                    </a:cubicBezTo>
                    <a:cubicBezTo>
                      <a:pt x="199" y="230"/>
                      <a:pt x="200" y="231"/>
                      <a:pt x="200" y="232"/>
                    </a:cubicBezTo>
                    <a:cubicBezTo>
                      <a:pt x="201" y="231"/>
                      <a:pt x="201" y="230"/>
                      <a:pt x="201" y="229"/>
                    </a:cubicBezTo>
                    <a:cubicBezTo>
                      <a:pt x="201" y="229"/>
                      <a:pt x="201" y="229"/>
                      <a:pt x="201" y="229"/>
                    </a:cubicBezTo>
                    <a:cubicBezTo>
                      <a:pt x="201" y="229"/>
                      <a:pt x="201" y="228"/>
                      <a:pt x="201" y="228"/>
                    </a:cubicBezTo>
                    <a:cubicBezTo>
                      <a:pt x="202" y="228"/>
                      <a:pt x="202" y="229"/>
                      <a:pt x="202" y="230"/>
                    </a:cubicBezTo>
                    <a:cubicBezTo>
                      <a:pt x="202" y="230"/>
                      <a:pt x="200" y="233"/>
                      <a:pt x="200" y="233"/>
                    </a:cubicBezTo>
                    <a:cubicBezTo>
                      <a:pt x="200" y="236"/>
                      <a:pt x="203" y="234"/>
                      <a:pt x="201" y="233"/>
                    </a:cubicBezTo>
                    <a:cubicBezTo>
                      <a:pt x="202" y="233"/>
                      <a:pt x="204" y="228"/>
                      <a:pt x="204" y="228"/>
                    </a:cubicBezTo>
                    <a:cubicBezTo>
                      <a:pt x="206" y="230"/>
                      <a:pt x="202" y="233"/>
                      <a:pt x="204" y="234"/>
                    </a:cubicBezTo>
                    <a:cubicBezTo>
                      <a:pt x="205" y="234"/>
                      <a:pt x="204" y="234"/>
                      <a:pt x="205" y="235"/>
                    </a:cubicBezTo>
                    <a:cubicBezTo>
                      <a:pt x="205" y="235"/>
                      <a:pt x="204" y="237"/>
                      <a:pt x="205" y="237"/>
                    </a:cubicBezTo>
                    <a:cubicBezTo>
                      <a:pt x="205" y="237"/>
                      <a:pt x="205" y="236"/>
                      <a:pt x="206" y="235"/>
                    </a:cubicBezTo>
                    <a:cubicBezTo>
                      <a:pt x="205" y="237"/>
                      <a:pt x="206" y="237"/>
                      <a:pt x="207" y="236"/>
                    </a:cubicBezTo>
                    <a:cubicBezTo>
                      <a:pt x="207" y="235"/>
                      <a:pt x="207" y="234"/>
                      <a:pt x="208" y="233"/>
                    </a:cubicBezTo>
                    <a:cubicBezTo>
                      <a:pt x="207" y="234"/>
                      <a:pt x="209" y="232"/>
                      <a:pt x="209" y="232"/>
                    </a:cubicBezTo>
                    <a:cubicBezTo>
                      <a:pt x="209" y="232"/>
                      <a:pt x="209" y="231"/>
                      <a:pt x="210" y="231"/>
                    </a:cubicBezTo>
                    <a:cubicBezTo>
                      <a:pt x="212" y="231"/>
                      <a:pt x="211" y="233"/>
                      <a:pt x="210" y="234"/>
                    </a:cubicBezTo>
                    <a:cubicBezTo>
                      <a:pt x="210" y="233"/>
                      <a:pt x="211" y="234"/>
                      <a:pt x="211" y="234"/>
                    </a:cubicBezTo>
                    <a:cubicBezTo>
                      <a:pt x="211" y="234"/>
                      <a:pt x="211" y="234"/>
                      <a:pt x="211" y="234"/>
                    </a:cubicBezTo>
                    <a:cubicBezTo>
                      <a:pt x="211" y="235"/>
                      <a:pt x="214" y="235"/>
                      <a:pt x="214" y="234"/>
                    </a:cubicBezTo>
                    <a:cubicBezTo>
                      <a:pt x="216" y="233"/>
                      <a:pt x="214" y="233"/>
                      <a:pt x="215" y="232"/>
                    </a:cubicBezTo>
                    <a:cubicBezTo>
                      <a:pt x="215" y="230"/>
                      <a:pt x="216" y="227"/>
                      <a:pt x="213" y="227"/>
                    </a:cubicBezTo>
                    <a:cubicBezTo>
                      <a:pt x="214" y="227"/>
                      <a:pt x="215" y="227"/>
                      <a:pt x="216" y="227"/>
                    </a:cubicBezTo>
                    <a:cubicBezTo>
                      <a:pt x="216" y="226"/>
                      <a:pt x="215" y="225"/>
                      <a:pt x="216" y="224"/>
                    </a:cubicBezTo>
                    <a:cubicBezTo>
                      <a:pt x="217" y="224"/>
                      <a:pt x="217" y="226"/>
                      <a:pt x="217" y="227"/>
                    </a:cubicBezTo>
                    <a:cubicBezTo>
                      <a:pt x="218" y="224"/>
                      <a:pt x="218" y="226"/>
                      <a:pt x="219" y="227"/>
                    </a:cubicBezTo>
                    <a:cubicBezTo>
                      <a:pt x="219" y="227"/>
                      <a:pt x="221" y="229"/>
                      <a:pt x="222" y="229"/>
                    </a:cubicBezTo>
                    <a:cubicBezTo>
                      <a:pt x="224" y="227"/>
                      <a:pt x="222" y="228"/>
                      <a:pt x="222" y="226"/>
                    </a:cubicBezTo>
                    <a:cubicBezTo>
                      <a:pt x="223" y="224"/>
                      <a:pt x="222" y="223"/>
                      <a:pt x="223" y="223"/>
                    </a:cubicBezTo>
                    <a:cubicBezTo>
                      <a:pt x="223" y="225"/>
                      <a:pt x="223" y="224"/>
                      <a:pt x="224" y="225"/>
                    </a:cubicBezTo>
                    <a:cubicBezTo>
                      <a:pt x="224" y="225"/>
                      <a:pt x="223" y="228"/>
                      <a:pt x="224" y="228"/>
                    </a:cubicBezTo>
                    <a:cubicBezTo>
                      <a:pt x="225" y="230"/>
                      <a:pt x="225" y="227"/>
                      <a:pt x="226" y="226"/>
                    </a:cubicBezTo>
                    <a:cubicBezTo>
                      <a:pt x="226" y="227"/>
                      <a:pt x="226" y="227"/>
                      <a:pt x="226" y="227"/>
                    </a:cubicBezTo>
                    <a:cubicBezTo>
                      <a:pt x="228" y="226"/>
                      <a:pt x="227" y="226"/>
                      <a:pt x="226" y="225"/>
                    </a:cubicBezTo>
                    <a:cubicBezTo>
                      <a:pt x="227" y="225"/>
                      <a:pt x="226" y="225"/>
                      <a:pt x="227" y="225"/>
                    </a:cubicBezTo>
                    <a:cubicBezTo>
                      <a:pt x="227" y="224"/>
                      <a:pt x="227" y="224"/>
                      <a:pt x="226" y="223"/>
                    </a:cubicBezTo>
                    <a:cubicBezTo>
                      <a:pt x="226" y="223"/>
                      <a:pt x="226" y="223"/>
                      <a:pt x="226" y="222"/>
                    </a:cubicBezTo>
                    <a:cubicBezTo>
                      <a:pt x="226" y="222"/>
                      <a:pt x="225" y="222"/>
                      <a:pt x="225" y="222"/>
                    </a:cubicBezTo>
                    <a:cubicBezTo>
                      <a:pt x="226" y="221"/>
                      <a:pt x="226" y="220"/>
                      <a:pt x="225" y="219"/>
                    </a:cubicBezTo>
                    <a:cubicBezTo>
                      <a:pt x="225" y="219"/>
                      <a:pt x="226" y="219"/>
                      <a:pt x="226" y="220"/>
                    </a:cubicBezTo>
                    <a:cubicBezTo>
                      <a:pt x="225" y="221"/>
                      <a:pt x="226" y="222"/>
                      <a:pt x="228" y="222"/>
                    </a:cubicBezTo>
                    <a:cubicBezTo>
                      <a:pt x="227" y="220"/>
                      <a:pt x="229" y="220"/>
                      <a:pt x="230" y="220"/>
                    </a:cubicBezTo>
                    <a:cubicBezTo>
                      <a:pt x="232" y="221"/>
                      <a:pt x="231" y="221"/>
                      <a:pt x="230" y="223"/>
                    </a:cubicBezTo>
                    <a:cubicBezTo>
                      <a:pt x="230" y="223"/>
                      <a:pt x="230" y="223"/>
                      <a:pt x="229" y="223"/>
                    </a:cubicBezTo>
                    <a:cubicBezTo>
                      <a:pt x="230" y="223"/>
                      <a:pt x="230" y="224"/>
                      <a:pt x="230" y="224"/>
                    </a:cubicBezTo>
                    <a:cubicBezTo>
                      <a:pt x="231" y="224"/>
                      <a:pt x="231" y="224"/>
                      <a:pt x="231" y="225"/>
                    </a:cubicBezTo>
                    <a:cubicBezTo>
                      <a:pt x="232" y="226"/>
                      <a:pt x="232" y="228"/>
                      <a:pt x="234" y="226"/>
                    </a:cubicBezTo>
                    <a:cubicBezTo>
                      <a:pt x="231" y="224"/>
                      <a:pt x="235" y="223"/>
                      <a:pt x="235" y="224"/>
                    </a:cubicBezTo>
                    <a:cubicBezTo>
                      <a:pt x="234" y="226"/>
                      <a:pt x="236" y="226"/>
                      <a:pt x="238" y="225"/>
                    </a:cubicBezTo>
                    <a:cubicBezTo>
                      <a:pt x="237" y="225"/>
                      <a:pt x="237" y="224"/>
                      <a:pt x="236" y="224"/>
                    </a:cubicBezTo>
                    <a:cubicBezTo>
                      <a:pt x="239" y="224"/>
                      <a:pt x="242" y="223"/>
                      <a:pt x="242" y="220"/>
                    </a:cubicBezTo>
                    <a:cubicBezTo>
                      <a:pt x="244" y="219"/>
                      <a:pt x="243" y="218"/>
                      <a:pt x="242" y="217"/>
                    </a:cubicBezTo>
                    <a:cubicBezTo>
                      <a:pt x="243" y="217"/>
                      <a:pt x="246" y="218"/>
                      <a:pt x="244" y="216"/>
                    </a:cubicBezTo>
                    <a:cubicBezTo>
                      <a:pt x="245" y="215"/>
                      <a:pt x="245" y="215"/>
                      <a:pt x="246" y="215"/>
                    </a:cubicBezTo>
                    <a:cubicBezTo>
                      <a:pt x="246" y="215"/>
                      <a:pt x="246" y="215"/>
                      <a:pt x="246" y="216"/>
                    </a:cubicBezTo>
                    <a:cubicBezTo>
                      <a:pt x="247" y="215"/>
                      <a:pt x="252" y="212"/>
                      <a:pt x="252" y="21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03" name="Freeform 10212"/>
              <p:cNvSpPr>
                <a:spLocks/>
              </p:cNvSpPr>
              <p:nvPr/>
            </p:nvSpPr>
            <p:spPr bwMode="auto">
              <a:xfrm>
                <a:off x="7765135" y="2742053"/>
                <a:ext cx="235791" cy="439059"/>
              </a:xfrm>
              <a:custGeom>
                <a:avLst/>
                <a:gdLst>
                  <a:gd name="T0" fmla="*/ 148 w 113"/>
                  <a:gd name="T1" fmla="*/ 211 h 209"/>
                  <a:gd name="T2" fmla="*/ 145 w 113"/>
                  <a:gd name="T3" fmla="*/ 121 h 209"/>
                  <a:gd name="T4" fmla="*/ 137 w 113"/>
                  <a:gd name="T5" fmla="*/ 0 h 209"/>
                  <a:gd name="T6" fmla="*/ 120 w 113"/>
                  <a:gd name="T7" fmla="*/ 3 h 209"/>
                  <a:gd name="T8" fmla="*/ 112 w 113"/>
                  <a:gd name="T9" fmla="*/ 5 h 209"/>
                  <a:gd name="T10" fmla="*/ 105 w 113"/>
                  <a:gd name="T11" fmla="*/ 9 h 209"/>
                  <a:gd name="T12" fmla="*/ 105 w 113"/>
                  <a:gd name="T13" fmla="*/ 20 h 209"/>
                  <a:gd name="T14" fmla="*/ 99 w 113"/>
                  <a:gd name="T15" fmla="*/ 29 h 209"/>
                  <a:gd name="T16" fmla="*/ 102 w 113"/>
                  <a:gd name="T17" fmla="*/ 36 h 209"/>
                  <a:gd name="T18" fmla="*/ 97 w 113"/>
                  <a:gd name="T19" fmla="*/ 45 h 209"/>
                  <a:gd name="T20" fmla="*/ 94 w 113"/>
                  <a:gd name="T21" fmla="*/ 56 h 209"/>
                  <a:gd name="T22" fmla="*/ 86 w 113"/>
                  <a:gd name="T23" fmla="*/ 70 h 209"/>
                  <a:gd name="T24" fmla="*/ 91 w 113"/>
                  <a:gd name="T25" fmla="*/ 82 h 209"/>
                  <a:gd name="T26" fmla="*/ 92 w 113"/>
                  <a:gd name="T27" fmla="*/ 85 h 209"/>
                  <a:gd name="T28" fmla="*/ 92 w 113"/>
                  <a:gd name="T29" fmla="*/ 88 h 209"/>
                  <a:gd name="T30" fmla="*/ 92 w 113"/>
                  <a:gd name="T31" fmla="*/ 90 h 209"/>
                  <a:gd name="T32" fmla="*/ 89 w 113"/>
                  <a:gd name="T33" fmla="*/ 93 h 209"/>
                  <a:gd name="T34" fmla="*/ 91 w 113"/>
                  <a:gd name="T35" fmla="*/ 101 h 209"/>
                  <a:gd name="T36" fmla="*/ 91 w 113"/>
                  <a:gd name="T37" fmla="*/ 101 h 209"/>
                  <a:gd name="T38" fmla="*/ 83 w 113"/>
                  <a:gd name="T39" fmla="*/ 109 h 209"/>
                  <a:gd name="T40" fmla="*/ 68 w 113"/>
                  <a:gd name="T41" fmla="*/ 119 h 209"/>
                  <a:gd name="T42" fmla="*/ 52 w 113"/>
                  <a:gd name="T43" fmla="*/ 121 h 209"/>
                  <a:gd name="T44" fmla="*/ 46 w 113"/>
                  <a:gd name="T45" fmla="*/ 133 h 209"/>
                  <a:gd name="T46" fmla="*/ 48 w 113"/>
                  <a:gd name="T47" fmla="*/ 144 h 209"/>
                  <a:gd name="T48" fmla="*/ 48 w 113"/>
                  <a:gd name="T49" fmla="*/ 152 h 209"/>
                  <a:gd name="T50" fmla="*/ 43 w 113"/>
                  <a:gd name="T51" fmla="*/ 161 h 209"/>
                  <a:gd name="T52" fmla="*/ 42 w 113"/>
                  <a:gd name="T53" fmla="*/ 166 h 209"/>
                  <a:gd name="T54" fmla="*/ 42 w 113"/>
                  <a:gd name="T55" fmla="*/ 169 h 209"/>
                  <a:gd name="T56" fmla="*/ 37 w 113"/>
                  <a:gd name="T57" fmla="*/ 175 h 209"/>
                  <a:gd name="T58" fmla="*/ 34 w 113"/>
                  <a:gd name="T59" fmla="*/ 181 h 209"/>
                  <a:gd name="T60" fmla="*/ 31 w 113"/>
                  <a:gd name="T61" fmla="*/ 192 h 209"/>
                  <a:gd name="T62" fmla="*/ 22 w 113"/>
                  <a:gd name="T63" fmla="*/ 208 h 209"/>
                  <a:gd name="T64" fmla="*/ 14 w 113"/>
                  <a:gd name="T65" fmla="*/ 222 h 209"/>
                  <a:gd name="T66" fmla="*/ 15 w 113"/>
                  <a:gd name="T67" fmla="*/ 231 h 209"/>
                  <a:gd name="T68" fmla="*/ 15 w 113"/>
                  <a:gd name="T69" fmla="*/ 242 h 209"/>
                  <a:gd name="T70" fmla="*/ 14 w 113"/>
                  <a:gd name="T71" fmla="*/ 248 h 209"/>
                  <a:gd name="T72" fmla="*/ 9 w 113"/>
                  <a:gd name="T73" fmla="*/ 264 h 209"/>
                  <a:gd name="T74" fmla="*/ 9 w 113"/>
                  <a:gd name="T75" fmla="*/ 277 h 209"/>
                  <a:gd name="T76" fmla="*/ 5 w 113"/>
                  <a:gd name="T77" fmla="*/ 290 h 209"/>
                  <a:gd name="T78" fmla="*/ 0 w 113"/>
                  <a:gd name="T79" fmla="*/ 305 h 209"/>
                  <a:gd name="T80" fmla="*/ 3 w 113"/>
                  <a:gd name="T81" fmla="*/ 315 h 209"/>
                  <a:gd name="T82" fmla="*/ 9 w 113"/>
                  <a:gd name="T83" fmla="*/ 319 h 209"/>
                  <a:gd name="T84" fmla="*/ 82 w 113"/>
                  <a:gd name="T85" fmla="*/ 322 h 209"/>
                  <a:gd name="T86" fmla="*/ 128 w 113"/>
                  <a:gd name="T87" fmla="*/ 319 h 209"/>
                  <a:gd name="T88" fmla="*/ 140 w 113"/>
                  <a:gd name="T89" fmla="*/ 310 h 209"/>
                  <a:gd name="T90" fmla="*/ 157 w 113"/>
                  <a:gd name="T91" fmla="*/ 301 h 209"/>
                  <a:gd name="T92" fmla="*/ 160 w 113"/>
                  <a:gd name="T93" fmla="*/ 298 h 209"/>
                  <a:gd name="T94" fmla="*/ 169 w 113"/>
                  <a:gd name="T95" fmla="*/ 287 h 209"/>
                  <a:gd name="T96" fmla="*/ 168 w 113"/>
                  <a:gd name="T97" fmla="*/ 281 h 209"/>
                  <a:gd name="T98" fmla="*/ 169 w 113"/>
                  <a:gd name="T99" fmla="*/ 279 h 209"/>
                  <a:gd name="T100" fmla="*/ 159 w 113"/>
                  <a:gd name="T101" fmla="*/ 276 h 209"/>
                  <a:gd name="T102" fmla="*/ 152 w 113"/>
                  <a:gd name="T103" fmla="*/ 281 h 209"/>
                  <a:gd name="T104" fmla="*/ 157 w 113"/>
                  <a:gd name="T105" fmla="*/ 274 h 209"/>
                  <a:gd name="T106" fmla="*/ 156 w 113"/>
                  <a:gd name="T107" fmla="*/ 270 h 209"/>
                  <a:gd name="T108" fmla="*/ 162 w 113"/>
                  <a:gd name="T109" fmla="*/ 271 h 209"/>
                  <a:gd name="T110" fmla="*/ 163 w 113"/>
                  <a:gd name="T111" fmla="*/ 259 h 209"/>
                  <a:gd name="T112" fmla="*/ 151 w 113"/>
                  <a:gd name="T113" fmla="*/ 245 h 209"/>
                  <a:gd name="T114" fmla="*/ 146 w 113"/>
                  <a:gd name="T115" fmla="*/ 239 h 209"/>
                  <a:gd name="T116" fmla="*/ 148 w 113"/>
                  <a:gd name="T117" fmla="*/ 225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
                  <a:gd name="T178" fmla="*/ 0 h 209"/>
                  <a:gd name="T179" fmla="*/ 113 w 113"/>
                  <a:gd name="T180" fmla="*/ 209 h 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 h="209">
                    <a:moveTo>
                      <a:pt x="97" y="142"/>
                    </a:moveTo>
                    <a:cubicBezTo>
                      <a:pt x="98" y="141"/>
                      <a:pt x="96" y="137"/>
                      <a:pt x="96" y="136"/>
                    </a:cubicBezTo>
                    <a:cubicBezTo>
                      <a:pt x="96" y="128"/>
                      <a:pt x="95" y="120"/>
                      <a:pt x="95" y="111"/>
                    </a:cubicBezTo>
                    <a:cubicBezTo>
                      <a:pt x="95" y="100"/>
                      <a:pt x="94" y="89"/>
                      <a:pt x="94" y="78"/>
                    </a:cubicBezTo>
                    <a:cubicBezTo>
                      <a:pt x="92" y="55"/>
                      <a:pt x="91" y="31"/>
                      <a:pt x="90" y="8"/>
                    </a:cubicBezTo>
                    <a:cubicBezTo>
                      <a:pt x="90" y="5"/>
                      <a:pt x="90" y="3"/>
                      <a:pt x="89" y="0"/>
                    </a:cubicBezTo>
                    <a:cubicBezTo>
                      <a:pt x="87" y="1"/>
                      <a:pt x="88" y="4"/>
                      <a:pt x="85" y="5"/>
                    </a:cubicBezTo>
                    <a:cubicBezTo>
                      <a:pt x="82" y="6"/>
                      <a:pt x="80" y="4"/>
                      <a:pt x="78" y="2"/>
                    </a:cubicBezTo>
                    <a:cubicBezTo>
                      <a:pt x="77" y="1"/>
                      <a:pt x="78" y="1"/>
                      <a:pt x="76" y="1"/>
                    </a:cubicBezTo>
                    <a:cubicBezTo>
                      <a:pt x="76" y="1"/>
                      <a:pt x="73" y="3"/>
                      <a:pt x="73" y="3"/>
                    </a:cubicBezTo>
                    <a:cubicBezTo>
                      <a:pt x="72" y="4"/>
                      <a:pt x="72" y="5"/>
                      <a:pt x="71" y="6"/>
                    </a:cubicBezTo>
                    <a:cubicBezTo>
                      <a:pt x="71" y="6"/>
                      <a:pt x="69" y="6"/>
                      <a:pt x="68" y="6"/>
                    </a:cubicBezTo>
                    <a:cubicBezTo>
                      <a:pt x="70" y="8"/>
                      <a:pt x="70" y="7"/>
                      <a:pt x="69" y="10"/>
                    </a:cubicBezTo>
                    <a:cubicBezTo>
                      <a:pt x="69" y="11"/>
                      <a:pt x="68" y="12"/>
                      <a:pt x="68" y="13"/>
                    </a:cubicBezTo>
                    <a:cubicBezTo>
                      <a:pt x="68" y="14"/>
                      <a:pt x="68" y="14"/>
                      <a:pt x="68" y="15"/>
                    </a:cubicBezTo>
                    <a:cubicBezTo>
                      <a:pt x="67" y="17"/>
                      <a:pt x="65" y="18"/>
                      <a:pt x="64" y="19"/>
                    </a:cubicBezTo>
                    <a:cubicBezTo>
                      <a:pt x="63" y="21"/>
                      <a:pt x="65" y="21"/>
                      <a:pt x="64" y="24"/>
                    </a:cubicBezTo>
                    <a:cubicBezTo>
                      <a:pt x="64" y="23"/>
                      <a:pt x="65" y="24"/>
                      <a:pt x="66" y="23"/>
                    </a:cubicBezTo>
                    <a:cubicBezTo>
                      <a:pt x="65" y="25"/>
                      <a:pt x="62" y="23"/>
                      <a:pt x="62" y="26"/>
                    </a:cubicBezTo>
                    <a:cubicBezTo>
                      <a:pt x="62" y="26"/>
                      <a:pt x="62" y="28"/>
                      <a:pt x="63" y="29"/>
                    </a:cubicBezTo>
                    <a:cubicBezTo>
                      <a:pt x="63" y="29"/>
                      <a:pt x="64" y="32"/>
                      <a:pt x="64" y="32"/>
                    </a:cubicBezTo>
                    <a:cubicBezTo>
                      <a:pt x="64" y="34"/>
                      <a:pt x="61" y="35"/>
                      <a:pt x="61" y="36"/>
                    </a:cubicBezTo>
                    <a:cubicBezTo>
                      <a:pt x="60" y="38"/>
                      <a:pt x="60" y="40"/>
                      <a:pt x="59" y="41"/>
                    </a:cubicBezTo>
                    <a:cubicBezTo>
                      <a:pt x="59" y="42"/>
                      <a:pt x="56" y="44"/>
                      <a:pt x="56" y="45"/>
                    </a:cubicBezTo>
                    <a:cubicBezTo>
                      <a:pt x="56" y="46"/>
                      <a:pt x="59" y="52"/>
                      <a:pt x="59" y="52"/>
                    </a:cubicBezTo>
                    <a:cubicBezTo>
                      <a:pt x="59" y="52"/>
                      <a:pt x="59" y="53"/>
                      <a:pt x="59" y="53"/>
                    </a:cubicBezTo>
                    <a:cubicBezTo>
                      <a:pt x="61" y="53"/>
                      <a:pt x="60" y="54"/>
                      <a:pt x="61" y="55"/>
                    </a:cubicBezTo>
                    <a:cubicBezTo>
                      <a:pt x="61" y="55"/>
                      <a:pt x="61" y="55"/>
                      <a:pt x="60" y="55"/>
                    </a:cubicBezTo>
                    <a:cubicBezTo>
                      <a:pt x="61" y="55"/>
                      <a:pt x="61" y="55"/>
                      <a:pt x="61" y="55"/>
                    </a:cubicBezTo>
                    <a:cubicBezTo>
                      <a:pt x="61" y="55"/>
                      <a:pt x="60" y="56"/>
                      <a:pt x="60" y="57"/>
                    </a:cubicBezTo>
                    <a:cubicBezTo>
                      <a:pt x="61" y="57"/>
                      <a:pt x="60" y="57"/>
                      <a:pt x="61" y="57"/>
                    </a:cubicBezTo>
                    <a:cubicBezTo>
                      <a:pt x="62" y="57"/>
                      <a:pt x="62" y="58"/>
                      <a:pt x="60" y="58"/>
                    </a:cubicBezTo>
                    <a:cubicBezTo>
                      <a:pt x="61" y="59"/>
                      <a:pt x="61" y="59"/>
                      <a:pt x="61" y="59"/>
                    </a:cubicBezTo>
                    <a:cubicBezTo>
                      <a:pt x="60" y="60"/>
                      <a:pt x="58" y="59"/>
                      <a:pt x="58" y="60"/>
                    </a:cubicBezTo>
                    <a:cubicBezTo>
                      <a:pt x="58" y="61"/>
                      <a:pt x="61" y="63"/>
                      <a:pt x="58" y="63"/>
                    </a:cubicBezTo>
                    <a:cubicBezTo>
                      <a:pt x="58" y="63"/>
                      <a:pt x="59" y="64"/>
                      <a:pt x="59" y="65"/>
                    </a:cubicBezTo>
                    <a:cubicBezTo>
                      <a:pt x="59" y="65"/>
                      <a:pt x="59" y="64"/>
                      <a:pt x="58" y="64"/>
                    </a:cubicBezTo>
                    <a:cubicBezTo>
                      <a:pt x="59" y="64"/>
                      <a:pt x="59" y="65"/>
                      <a:pt x="59" y="65"/>
                    </a:cubicBezTo>
                    <a:cubicBezTo>
                      <a:pt x="58" y="66"/>
                      <a:pt x="56" y="66"/>
                      <a:pt x="56" y="67"/>
                    </a:cubicBezTo>
                    <a:cubicBezTo>
                      <a:pt x="55" y="67"/>
                      <a:pt x="55" y="69"/>
                      <a:pt x="54" y="70"/>
                    </a:cubicBezTo>
                    <a:cubicBezTo>
                      <a:pt x="51" y="73"/>
                      <a:pt x="47" y="72"/>
                      <a:pt x="45" y="75"/>
                    </a:cubicBezTo>
                    <a:cubicBezTo>
                      <a:pt x="44" y="76"/>
                      <a:pt x="45" y="76"/>
                      <a:pt x="44" y="77"/>
                    </a:cubicBezTo>
                    <a:cubicBezTo>
                      <a:pt x="42" y="77"/>
                      <a:pt x="42" y="77"/>
                      <a:pt x="40" y="78"/>
                    </a:cubicBezTo>
                    <a:cubicBezTo>
                      <a:pt x="38" y="78"/>
                      <a:pt x="36" y="78"/>
                      <a:pt x="34" y="78"/>
                    </a:cubicBezTo>
                    <a:cubicBezTo>
                      <a:pt x="33" y="79"/>
                      <a:pt x="30" y="80"/>
                      <a:pt x="30" y="82"/>
                    </a:cubicBezTo>
                    <a:cubicBezTo>
                      <a:pt x="29" y="83"/>
                      <a:pt x="31" y="84"/>
                      <a:pt x="30" y="86"/>
                    </a:cubicBezTo>
                    <a:cubicBezTo>
                      <a:pt x="30" y="87"/>
                      <a:pt x="29" y="89"/>
                      <a:pt x="29" y="90"/>
                    </a:cubicBezTo>
                    <a:cubicBezTo>
                      <a:pt x="30" y="91"/>
                      <a:pt x="31" y="92"/>
                      <a:pt x="31" y="93"/>
                    </a:cubicBezTo>
                    <a:cubicBezTo>
                      <a:pt x="31" y="95"/>
                      <a:pt x="30" y="95"/>
                      <a:pt x="30" y="96"/>
                    </a:cubicBezTo>
                    <a:cubicBezTo>
                      <a:pt x="30" y="97"/>
                      <a:pt x="32" y="96"/>
                      <a:pt x="31" y="98"/>
                    </a:cubicBezTo>
                    <a:cubicBezTo>
                      <a:pt x="31" y="98"/>
                      <a:pt x="31" y="98"/>
                      <a:pt x="31" y="99"/>
                    </a:cubicBezTo>
                    <a:cubicBezTo>
                      <a:pt x="30" y="99"/>
                      <a:pt x="27" y="103"/>
                      <a:pt x="28" y="104"/>
                    </a:cubicBezTo>
                    <a:cubicBezTo>
                      <a:pt x="28" y="104"/>
                      <a:pt x="27" y="104"/>
                      <a:pt x="27" y="104"/>
                    </a:cubicBezTo>
                    <a:cubicBezTo>
                      <a:pt x="26" y="105"/>
                      <a:pt x="26" y="106"/>
                      <a:pt x="27" y="107"/>
                    </a:cubicBezTo>
                    <a:cubicBezTo>
                      <a:pt x="27" y="107"/>
                      <a:pt x="27" y="107"/>
                      <a:pt x="28" y="107"/>
                    </a:cubicBezTo>
                    <a:cubicBezTo>
                      <a:pt x="28" y="108"/>
                      <a:pt x="27" y="108"/>
                      <a:pt x="27" y="109"/>
                    </a:cubicBezTo>
                    <a:cubicBezTo>
                      <a:pt x="27" y="109"/>
                      <a:pt x="26" y="111"/>
                      <a:pt x="26" y="111"/>
                    </a:cubicBezTo>
                    <a:cubicBezTo>
                      <a:pt x="25" y="112"/>
                      <a:pt x="24" y="112"/>
                      <a:pt x="24" y="113"/>
                    </a:cubicBezTo>
                    <a:cubicBezTo>
                      <a:pt x="23" y="114"/>
                      <a:pt x="23" y="114"/>
                      <a:pt x="23" y="115"/>
                    </a:cubicBezTo>
                    <a:cubicBezTo>
                      <a:pt x="23" y="116"/>
                      <a:pt x="22" y="116"/>
                      <a:pt x="22" y="117"/>
                    </a:cubicBezTo>
                    <a:cubicBezTo>
                      <a:pt x="22" y="118"/>
                      <a:pt x="22" y="119"/>
                      <a:pt x="22" y="120"/>
                    </a:cubicBezTo>
                    <a:cubicBezTo>
                      <a:pt x="22" y="121"/>
                      <a:pt x="21" y="123"/>
                      <a:pt x="20" y="124"/>
                    </a:cubicBezTo>
                    <a:cubicBezTo>
                      <a:pt x="18" y="126"/>
                      <a:pt x="16" y="127"/>
                      <a:pt x="15" y="129"/>
                    </a:cubicBezTo>
                    <a:cubicBezTo>
                      <a:pt x="14" y="130"/>
                      <a:pt x="15" y="132"/>
                      <a:pt x="14" y="134"/>
                    </a:cubicBezTo>
                    <a:cubicBezTo>
                      <a:pt x="13" y="135"/>
                      <a:pt x="14" y="137"/>
                      <a:pt x="12" y="138"/>
                    </a:cubicBezTo>
                    <a:cubicBezTo>
                      <a:pt x="10" y="139"/>
                      <a:pt x="9" y="142"/>
                      <a:pt x="9" y="143"/>
                    </a:cubicBezTo>
                    <a:cubicBezTo>
                      <a:pt x="9" y="144"/>
                      <a:pt x="10" y="145"/>
                      <a:pt x="10" y="146"/>
                    </a:cubicBezTo>
                    <a:cubicBezTo>
                      <a:pt x="10" y="146"/>
                      <a:pt x="10" y="148"/>
                      <a:pt x="10" y="149"/>
                    </a:cubicBezTo>
                    <a:cubicBezTo>
                      <a:pt x="9" y="151"/>
                      <a:pt x="8" y="154"/>
                      <a:pt x="8" y="156"/>
                    </a:cubicBezTo>
                    <a:cubicBezTo>
                      <a:pt x="8" y="156"/>
                      <a:pt x="10" y="156"/>
                      <a:pt x="10" y="156"/>
                    </a:cubicBezTo>
                    <a:cubicBezTo>
                      <a:pt x="10" y="157"/>
                      <a:pt x="9" y="157"/>
                      <a:pt x="9" y="157"/>
                    </a:cubicBezTo>
                    <a:cubicBezTo>
                      <a:pt x="9" y="157"/>
                      <a:pt x="9" y="160"/>
                      <a:pt x="9" y="160"/>
                    </a:cubicBezTo>
                    <a:cubicBezTo>
                      <a:pt x="9" y="162"/>
                      <a:pt x="7" y="163"/>
                      <a:pt x="7" y="165"/>
                    </a:cubicBezTo>
                    <a:cubicBezTo>
                      <a:pt x="6" y="167"/>
                      <a:pt x="6" y="169"/>
                      <a:pt x="6" y="170"/>
                    </a:cubicBezTo>
                    <a:cubicBezTo>
                      <a:pt x="6" y="172"/>
                      <a:pt x="6" y="173"/>
                      <a:pt x="7" y="175"/>
                    </a:cubicBezTo>
                    <a:cubicBezTo>
                      <a:pt x="7" y="176"/>
                      <a:pt x="7" y="178"/>
                      <a:pt x="6" y="179"/>
                    </a:cubicBezTo>
                    <a:cubicBezTo>
                      <a:pt x="4" y="181"/>
                      <a:pt x="6" y="182"/>
                      <a:pt x="6" y="184"/>
                    </a:cubicBezTo>
                    <a:cubicBezTo>
                      <a:pt x="6" y="185"/>
                      <a:pt x="4" y="187"/>
                      <a:pt x="3" y="187"/>
                    </a:cubicBezTo>
                    <a:cubicBezTo>
                      <a:pt x="1" y="189"/>
                      <a:pt x="2" y="188"/>
                      <a:pt x="1" y="191"/>
                    </a:cubicBezTo>
                    <a:cubicBezTo>
                      <a:pt x="1" y="193"/>
                      <a:pt x="0" y="194"/>
                      <a:pt x="0" y="197"/>
                    </a:cubicBezTo>
                    <a:cubicBezTo>
                      <a:pt x="0" y="199"/>
                      <a:pt x="1" y="200"/>
                      <a:pt x="2" y="202"/>
                    </a:cubicBezTo>
                    <a:cubicBezTo>
                      <a:pt x="3" y="202"/>
                      <a:pt x="2" y="203"/>
                      <a:pt x="2" y="203"/>
                    </a:cubicBezTo>
                    <a:cubicBezTo>
                      <a:pt x="2" y="203"/>
                      <a:pt x="4" y="204"/>
                      <a:pt x="4" y="204"/>
                    </a:cubicBezTo>
                    <a:cubicBezTo>
                      <a:pt x="5" y="205"/>
                      <a:pt x="5" y="206"/>
                      <a:pt x="6" y="206"/>
                    </a:cubicBezTo>
                    <a:cubicBezTo>
                      <a:pt x="9" y="207"/>
                      <a:pt x="11" y="207"/>
                      <a:pt x="14" y="207"/>
                    </a:cubicBezTo>
                    <a:cubicBezTo>
                      <a:pt x="27" y="207"/>
                      <a:pt x="40" y="208"/>
                      <a:pt x="53" y="208"/>
                    </a:cubicBezTo>
                    <a:cubicBezTo>
                      <a:pt x="60" y="208"/>
                      <a:pt x="67" y="209"/>
                      <a:pt x="75" y="209"/>
                    </a:cubicBezTo>
                    <a:cubicBezTo>
                      <a:pt x="79" y="209"/>
                      <a:pt x="78" y="204"/>
                      <a:pt x="83" y="206"/>
                    </a:cubicBezTo>
                    <a:cubicBezTo>
                      <a:pt x="83" y="204"/>
                      <a:pt x="82" y="201"/>
                      <a:pt x="84" y="200"/>
                    </a:cubicBezTo>
                    <a:cubicBezTo>
                      <a:pt x="86" y="199"/>
                      <a:pt x="91" y="200"/>
                      <a:pt x="91" y="200"/>
                    </a:cubicBezTo>
                    <a:cubicBezTo>
                      <a:pt x="92" y="196"/>
                      <a:pt x="93" y="196"/>
                      <a:pt x="96" y="195"/>
                    </a:cubicBezTo>
                    <a:cubicBezTo>
                      <a:pt x="99" y="195"/>
                      <a:pt x="99" y="194"/>
                      <a:pt x="102" y="194"/>
                    </a:cubicBezTo>
                    <a:cubicBezTo>
                      <a:pt x="103" y="195"/>
                      <a:pt x="106" y="197"/>
                      <a:pt x="106" y="193"/>
                    </a:cubicBezTo>
                    <a:cubicBezTo>
                      <a:pt x="104" y="194"/>
                      <a:pt x="105" y="193"/>
                      <a:pt x="104" y="192"/>
                    </a:cubicBezTo>
                    <a:cubicBezTo>
                      <a:pt x="105" y="192"/>
                      <a:pt x="105" y="192"/>
                      <a:pt x="106" y="193"/>
                    </a:cubicBezTo>
                    <a:cubicBezTo>
                      <a:pt x="107" y="191"/>
                      <a:pt x="108" y="188"/>
                      <a:pt x="110" y="185"/>
                    </a:cubicBezTo>
                    <a:cubicBezTo>
                      <a:pt x="110" y="184"/>
                      <a:pt x="111" y="183"/>
                      <a:pt x="112" y="182"/>
                    </a:cubicBezTo>
                    <a:cubicBezTo>
                      <a:pt x="113" y="180"/>
                      <a:pt x="110" y="181"/>
                      <a:pt x="109" y="181"/>
                    </a:cubicBezTo>
                    <a:cubicBezTo>
                      <a:pt x="110" y="180"/>
                      <a:pt x="110" y="180"/>
                      <a:pt x="110" y="180"/>
                    </a:cubicBezTo>
                    <a:cubicBezTo>
                      <a:pt x="110" y="180"/>
                      <a:pt x="110" y="180"/>
                      <a:pt x="110" y="180"/>
                    </a:cubicBezTo>
                    <a:cubicBezTo>
                      <a:pt x="110" y="178"/>
                      <a:pt x="107" y="177"/>
                      <a:pt x="106" y="176"/>
                    </a:cubicBezTo>
                    <a:cubicBezTo>
                      <a:pt x="103" y="175"/>
                      <a:pt x="104" y="176"/>
                      <a:pt x="103" y="178"/>
                    </a:cubicBezTo>
                    <a:cubicBezTo>
                      <a:pt x="102" y="179"/>
                      <a:pt x="105" y="180"/>
                      <a:pt x="104" y="181"/>
                    </a:cubicBezTo>
                    <a:cubicBezTo>
                      <a:pt x="102" y="181"/>
                      <a:pt x="101" y="178"/>
                      <a:pt x="99" y="181"/>
                    </a:cubicBezTo>
                    <a:cubicBezTo>
                      <a:pt x="99" y="181"/>
                      <a:pt x="99" y="180"/>
                      <a:pt x="99" y="179"/>
                    </a:cubicBezTo>
                    <a:cubicBezTo>
                      <a:pt x="100" y="179"/>
                      <a:pt x="101" y="178"/>
                      <a:pt x="102" y="177"/>
                    </a:cubicBezTo>
                    <a:cubicBezTo>
                      <a:pt x="102" y="177"/>
                      <a:pt x="102" y="177"/>
                      <a:pt x="102" y="177"/>
                    </a:cubicBezTo>
                    <a:cubicBezTo>
                      <a:pt x="103" y="176"/>
                      <a:pt x="102" y="175"/>
                      <a:pt x="101" y="174"/>
                    </a:cubicBezTo>
                    <a:cubicBezTo>
                      <a:pt x="102" y="174"/>
                      <a:pt x="103" y="175"/>
                      <a:pt x="104" y="174"/>
                    </a:cubicBezTo>
                    <a:cubicBezTo>
                      <a:pt x="104" y="175"/>
                      <a:pt x="104" y="175"/>
                      <a:pt x="105" y="175"/>
                    </a:cubicBezTo>
                    <a:cubicBezTo>
                      <a:pt x="105" y="174"/>
                      <a:pt x="105" y="171"/>
                      <a:pt x="105" y="170"/>
                    </a:cubicBezTo>
                    <a:cubicBezTo>
                      <a:pt x="105" y="169"/>
                      <a:pt x="106" y="168"/>
                      <a:pt x="106" y="167"/>
                    </a:cubicBezTo>
                    <a:cubicBezTo>
                      <a:pt x="105" y="165"/>
                      <a:pt x="101" y="162"/>
                      <a:pt x="100" y="161"/>
                    </a:cubicBezTo>
                    <a:cubicBezTo>
                      <a:pt x="101" y="160"/>
                      <a:pt x="100" y="159"/>
                      <a:pt x="98" y="158"/>
                    </a:cubicBezTo>
                    <a:cubicBezTo>
                      <a:pt x="98" y="157"/>
                      <a:pt x="97" y="158"/>
                      <a:pt x="96" y="157"/>
                    </a:cubicBezTo>
                    <a:cubicBezTo>
                      <a:pt x="96" y="156"/>
                      <a:pt x="95" y="154"/>
                      <a:pt x="95" y="154"/>
                    </a:cubicBezTo>
                    <a:cubicBezTo>
                      <a:pt x="95" y="151"/>
                      <a:pt x="97" y="150"/>
                      <a:pt x="97" y="147"/>
                    </a:cubicBezTo>
                    <a:cubicBezTo>
                      <a:pt x="97" y="147"/>
                      <a:pt x="96" y="146"/>
                      <a:pt x="96" y="145"/>
                    </a:cubicBezTo>
                    <a:cubicBezTo>
                      <a:pt x="97" y="144"/>
                      <a:pt x="98" y="143"/>
                      <a:pt x="97" y="14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04" name="Freeform 10235"/>
              <p:cNvSpPr>
                <a:spLocks/>
              </p:cNvSpPr>
              <p:nvPr/>
            </p:nvSpPr>
            <p:spPr bwMode="auto">
              <a:xfrm>
                <a:off x="7648594" y="2789482"/>
                <a:ext cx="253407" cy="384854"/>
              </a:xfrm>
              <a:custGeom>
                <a:avLst/>
                <a:gdLst>
                  <a:gd name="T0" fmla="*/ 128 w 121"/>
                  <a:gd name="T1" fmla="*/ 2 h 183"/>
                  <a:gd name="T2" fmla="*/ 22 w 121"/>
                  <a:gd name="T3" fmla="*/ 2 h 183"/>
                  <a:gd name="T4" fmla="*/ 11 w 121"/>
                  <a:gd name="T5" fmla="*/ 8 h 183"/>
                  <a:gd name="T6" fmla="*/ 6 w 121"/>
                  <a:gd name="T7" fmla="*/ 23 h 183"/>
                  <a:gd name="T8" fmla="*/ 8 w 121"/>
                  <a:gd name="T9" fmla="*/ 36 h 183"/>
                  <a:gd name="T10" fmla="*/ 14 w 121"/>
                  <a:gd name="T11" fmla="*/ 65 h 183"/>
                  <a:gd name="T12" fmla="*/ 11 w 121"/>
                  <a:gd name="T13" fmla="*/ 84 h 183"/>
                  <a:gd name="T14" fmla="*/ 5 w 121"/>
                  <a:gd name="T15" fmla="*/ 104 h 183"/>
                  <a:gd name="T16" fmla="*/ 0 w 121"/>
                  <a:gd name="T17" fmla="*/ 119 h 183"/>
                  <a:gd name="T18" fmla="*/ 5 w 121"/>
                  <a:gd name="T19" fmla="*/ 137 h 183"/>
                  <a:gd name="T20" fmla="*/ 6 w 121"/>
                  <a:gd name="T21" fmla="*/ 151 h 183"/>
                  <a:gd name="T22" fmla="*/ 5 w 121"/>
                  <a:gd name="T23" fmla="*/ 163 h 183"/>
                  <a:gd name="T24" fmla="*/ 3 w 121"/>
                  <a:gd name="T25" fmla="*/ 174 h 183"/>
                  <a:gd name="T26" fmla="*/ 8 w 121"/>
                  <a:gd name="T27" fmla="*/ 174 h 183"/>
                  <a:gd name="T28" fmla="*/ 14 w 121"/>
                  <a:gd name="T29" fmla="*/ 178 h 183"/>
                  <a:gd name="T30" fmla="*/ 17 w 121"/>
                  <a:gd name="T31" fmla="*/ 258 h 183"/>
                  <a:gd name="T32" fmla="*/ 15 w 121"/>
                  <a:gd name="T33" fmla="*/ 276 h 183"/>
                  <a:gd name="T34" fmla="*/ 34 w 121"/>
                  <a:gd name="T35" fmla="*/ 282 h 183"/>
                  <a:gd name="T36" fmla="*/ 94 w 121"/>
                  <a:gd name="T37" fmla="*/ 284 h 183"/>
                  <a:gd name="T38" fmla="*/ 88 w 121"/>
                  <a:gd name="T39" fmla="*/ 279 h 183"/>
                  <a:gd name="T40" fmla="*/ 85 w 121"/>
                  <a:gd name="T41" fmla="*/ 273 h 183"/>
                  <a:gd name="T42" fmla="*/ 87 w 121"/>
                  <a:gd name="T43" fmla="*/ 256 h 183"/>
                  <a:gd name="T44" fmla="*/ 93 w 121"/>
                  <a:gd name="T45" fmla="*/ 251 h 183"/>
                  <a:gd name="T46" fmla="*/ 94 w 121"/>
                  <a:gd name="T47" fmla="*/ 239 h 183"/>
                  <a:gd name="T48" fmla="*/ 97 w 121"/>
                  <a:gd name="T49" fmla="*/ 216 h 183"/>
                  <a:gd name="T50" fmla="*/ 97 w 121"/>
                  <a:gd name="T51" fmla="*/ 205 h 183"/>
                  <a:gd name="T52" fmla="*/ 100 w 121"/>
                  <a:gd name="T53" fmla="*/ 189 h 183"/>
                  <a:gd name="T54" fmla="*/ 100 w 121"/>
                  <a:gd name="T55" fmla="*/ 182 h 183"/>
                  <a:gd name="T56" fmla="*/ 105 w 121"/>
                  <a:gd name="T57" fmla="*/ 174 h 183"/>
                  <a:gd name="T58" fmla="*/ 110 w 121"/>
                  <a:gd name="T59" fmla="*/ 161 h 183"/>
                  <a:gd name="T60" fmla="*/ 119 w 121"/>
                  <a:gd name="T61" fmla="*/ 147 h 183"/>
                  <a:gd name="T62" fmla="*/ 128 w 121"/>
                  <a:gd name="T63" fmla="*/ 130 h 183"/>
                  <a:gd name="T64" fmla="*/ 127 w 121"/>
                  <a:gd name="T65" fmla="*/ 126 h 183"/>
                  <a:gd name="T66" fmla="*/ 133 w 121"/>
                  <a:gd name="T67" fmla="*/ 118 h 183"/>
                  <a:gd name="T68" fmla="*/ 131 w 121"/>
                  <a:gd name="T69" fmla="*/ 112 h 183"/>
                  <a:gd name="T70" fmla="*/ 131 w 121"/>
                  <a:gd name="T71" fmla="*/ 106 h 183"/>
                  <a:gd name="T72" fmla="*/ 133 w 121"/>
                  <a:gd name="T73" fmla="*/ 90 h 183"/>
                  <a:gd name="T74" fmla="*/ 144 w 121"/>
                  <a:gd name="T75" fmla="*/ 85 h 183"/>
                  <a:gd name="T76" fmla="*/ 148 w 121"/>
                  <a:gd name="T77" fmla="*/ 85 h 183"/>
                  <a:gd name="T78" fmla="*/ 162 w 121"/>
                  <a:gd name="T79" fmla="*/ 76 h 183"/>
                  <a:gd name="T80" fmla="*/ 170 w 121"/>
                  <a:gd name="T81" fmla="*/ 68 h 183"/>
                  <a:gd name="T82" fmla="*/ 176 w 121"/>
                  <a:gd name="T83" fmla="*/ 65 h 183"/>
                  <a:gd name="T84" fmla="*/ 176 w 121"/>
                  <a:gd name="T85" fmla="*/ 65 h 183"/>
                  <a:gd name="T86" fmla="*/ 175 w 121"/>
                  <a:gd name="T87" fmla="*/ 59 h 183"/>
                  <a:gd name="T88" fmla="*/ 178 w 121"/>
                  <a:gd name="T89" fmla="*/ 54 h 183"/>
                  <a:gd name="T90" fmla="*/ 178 w 121"/>
                  <a:gd name="T91" fmla="*/ 53 h 183"/>
                  <a:gd name="T92" fmla="*/ 178 w 121"/>
                  <a:gd name="T93" fmla="*/ 50 h 183"/>
                  <a:gd name="T94" fmla="*/ 176 w 121"/>
                  <a:gd name="T95" fmla="*/ 47 h 183"/>
                  <a:gd name="T96" fmla="*/ 172 w 121"/>
                  <a:gd name="T97" fmla="*/ 34 h 183"/>
                  <a:gd name="T98" fmla="*/ 179 w 121"/>
                  <a:gd name="T99" fmla="*/ 20 h 183"/>
                  <a:gd name="T100" fmla="*/ 182 w 121"/>
                  <a:gd name="T101" fmla="*/ 9 h 183"/>
                  <a:gd name="T102" fmla="*/ 187 w 121"/>
                  <a:gd name="T103" fmla="*/ 0 h 1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83"/>
                  <a:gd name="T158" fmla="*/ 121 w 121"/>
                  <a:gd name="T159" fmla="*/ 183 h 1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83">
                    <a:moveTo>
                      <a:pt x="119" y="1"/>
                    </a:moveTo>
                    <a:cubicBezTo>
                      <a:pt x="107" y="1"/>
                      <a:pt x="95" y="2"/>
                      <a:pt x="83" y="1"/>
                    </a:cubicBezTo>
                    <a:cubicBezTo>
                      <a:pt x="72" y="1"/>
                      <a:pt x="60" y="1"/>
                      <a:pt x="49" y="1"/>
                    </a:cubicBezTo>
                    <a:cubicBezTo>
                      <a:pt x="37" y="1"/>
                      <a:pt x="26" y="0"/>
                      <a:pt x="14" y="1"/>
                    </a:cubicBezTo>
                    <a:cubicBezTo>
                      <a:pt x="12" y="1"/>
                      <a:pt x="7" y="0"/>
                      <a:pt x="6" y="2"/>
                    </a:cubicBezTo>
                    <a:cubicBezTo>
                      <a:pt x="5" y="4"/>
                      <a:pt x="6" y="4"/>
                      <a:pt x="7" y="5"/>
                    </a:cubicBezTo>
                    <a:cubicBezTo>
                      <a:pt x="7" y="8"/>
                      <a:pt x="5" y="9"/>
                      <a:pt x="5" y="12"/>
                    </a:cubicBezTo>
                    <a:cubicBezTo>
                      <a:pt x="5" y="13"/>
                      <a:pt x="4" y="14"/>
                      <a:pt x="4" y="15"/>
                    </a:cubicBezTo>
                    <a:cubicBezTo>
                      <a:pt x="4" y="16"/>
                      <a:pt x="6" y="16"/>
                      <a:pt x="7" y="17"/>
                    </a:cubicBezTo>
                    <a:cubicBezTo>
                      <a:pt x="7" y="19"/>
                      <a:pt x="5" y="21"/>
                      <a:pt x="5" y="23"/>
                    </a:cubicBezTo>
                    <a:cubicBezTo>
                      <a:pt x="5" y="26"/>
                      <a:pt x="3" y="29"/>
                      <a:pt x="4" y="32"/>
                    </a:cubicBezTo>
                    <a:cubicBezTo>
                      <a:pt x="4" y="36"/>
                      <a:pt x="8" y="39"/>
                      <a:pt x="9" y="42"/>
                    </a:cubicBezTo>
                    <a:cubicBezTo>
                      <a:pt x="9" y="44"/>
                      <a:pt x="10" y="47"/>
                      <a:pt x="9" y="48"/>
                    </a:cubicBezTo>
                    <a:cubicBezTo>
                      <a:pt x="8" y="50"/>
                      <a:pt x="6" y="52"/>
                      <a:pt x="7" y="54"/>
                    </a:cubicBezTo>
                    <a:cubicBezTo>
                      <a:pt x="9" y="59"/>
                      <a:pt x="8" y="61"/>
                      <a:pt x="5" y="65"/>
                    </a:cubicBezTo>
                    <a:cubicBezTo>
                      <a:pt x="4" y="66"/>
                      <a:pt x="4" y="66"/>
                      <a:pt x="3" y="67"/>
                    </a:cubicBezTo>
                    <a:cubicBezTo>
                      <a:pt x="3" y="68"/>
                      <a:pt x="3" y="69"/>
                      <a:pt x="3" y="70"/>
                    </a:cubicBezTo>
                    <a:cubicBezTo>
                      <a:pt x="2" y="71"/>
                      <a:pt x="0" y="76"/>
                      <a:pt x="0" y="77"/>
                    </a:cubicBezTo>
                    <a:cubicBezTo>
                      <a:pt x="0" y="79"/>
                      <a:pt x="2" y="80"/>
                      <a:pt x="2" y="82"/>
                    </a:cubicBezTo>
                    <a:cubicBezTo>
                      <a:pt x="3" y="84"/>
                      <a:pt x="2" y="86"/>
                      <a:pt x="3" y="88"/>
                    </a:cubicBezTo>
                    <a:cubicBezTo>
                      <a:pt x="3" y="90"/>
                      <a:pt x="4" y="91"/>
                      <a:pt x="4" y="93"/>
                    </a:cubicBezTo>
                    <a:cubicBezTo>
                      <a:pt x="4" y="95"/>
                      <a:pt x="3" y="95"/>
                      <a:pt x="4" y="97"/>
                    </a:cubicBezTo>
                    <a:cubicBezTo>
                      <a:pt x="5" y="99"/>
                      <a:pt x="6" y="99"/>
                      <a:pt x="5" y="101"/>
                    </a:cubicBezTo>
                    <a:cubicBezTo>
                      <a:pt x="5" y="103"/>
                      <a:pt x="4" y="104"/>
                      <a:pt x="3" y="105"/>
                    </a:cubicBezTo>
                    <a:cubicBezTo>
                      <a:pt x="3" y="106"/>
                      <a:pt x="2" y="107"/>
                      <a:pt x="2" y="109"/>
                    </a:cubicBezTo>
                    <a:cubicBezTo>
                      <a:pt x="1" y="110"/>
                      <a:pt x="2" y="111"/>
                      <a:pt x="2" y="112"/>
                    </a:cubicBezTo>
                    <a:cubicBezTo>
                      <a:pt x="1" y="114"/>
                      <a:pt x="2" y="118"/>
                      <a:pt x="4" y="115"/>
                    </a:cubicBezTo>
                    <a:cubicBezTo>
                      <a:pt x="5" y="113"/>
                      <a:pt x="4" y="112"/>
                      <a:pt x="5" y="112"/>
                    </a:cubicBezTo>
                    <a:cubicBezTo>
                      <a:pt x="6" y="111"/>
                      <a:pt x="8" y="112"/>
                      <a:pt x="9" y="112"/>
                    </a:cubicBezTo>
                    <a:cubicBezTo>
                      <a:pt x="9" y="113"/>
                      <a:pt x="10" y="114"/>
                      <a:pt x="9" y="115"/>
                    </a:cubicBezTo>
                    <a:cubicBezTo>
                      <a:pt x="15" y="116"/>
                      <a:pt x="12" y="128"/>
                      <a:pt x="12" y="132"/>
                    </a:cubicBezTo>
                    <a:cubicBezTo>
                      <a:pt x="11" y="143"/>
                      <a:pt x="11" y="155"/>
                      <a:pt x="11" y="166"/>
                    </a:cubicBezTo>
                    <a:cubicBezTo>
                      <a:pt x="11" y="169"/>
                      <a:pt x="11" y="172"/>
                      <a:pt x="10" y="175"/>
                    </a:cubicBezTo>
                    <a:cubicBezTo>
                      <a:pt x="10" y="175"/>
                      <a:pt x="9" y="177"/>
                      <a:pt x="10" y="178"/>
                    </a:cubicBezTo>
                    <a:cubicBezTo>
                      <a:pt x="10" y="179"/>
                      <a:pt x="10" y="182"/>
                      <a:pt x="11" y="182"/>
                    </a:cubicBezTo>
                    <a:cubicBezTo>
                      <a:pt x="15" y="182"/>
                      <a:pt x="19" y="182"/>
                      <a:pt x="22" y="182"/>
                    </a:cubicBezTo>
                    <a:cubicBezTo>
                      <a:pt x="35" y="183"/>
                      <a:pt x="48" y="183"/>
                      <a:pt x="60" y="183"/>
                    </a:cubicBezTo>
                    <a:cubicBezTo>
                      <a:pt x="60" y="183"/>
                      <a:pt x="60" y="183"/>
                      <a:pt x="61" y="183"/>
                    </a:cubicBezTo>
                    <a:cubicBezTo>
                      <a:pt x="60" y="183"/>
                      <a:pt x="60" y="181"/>
                      <a:pt x="59" y="181"/>
                    </a:cubicBezTo>
                    <a:cubicBezTo>
                      <a:pt x="59" y="180"/>
                      <a:pt x="57" y="180"/>
                      <a:pt x="57" y="180"/>
                    </a:cubicBezTo>
                    <a:cubicBezTo>
                      <a:pt x="57" y="180"/>
                      <a:pt x="57" y="179"/>
                      <a:pt x="57" y="178"/>
                    </a:cubicBezTo>
                    <a:cubicBezTo>
                      <a:pt x="56" y="177"/>
                      <a:pt x="55" y="177"/>
                      <a:pt x="55" y="176"/>
                    </a:cubicBezTo>
                    <a:cubicBezTo>
                      <a:pt x="54" y="173"/>
                      <a:pt x="55" y="172"/>
                      <a:pt x="56" y="170"/>
                    </a:cubicBezTo>
                    <a:cubicBezTo>
                      <a:pt x="56" y="169"/>
                      <a:pt x="56" y="166"/>
                      <a:pt x="56" y="165"/>
                    </a:cubicBezTo>
                    <a:cubicBezTo>
                      <a:pt x="57" y="164"/>
                      <a:pt x="58" y="165"/>
                      <a:pt x="59" y="164"/>
                    </a:cubicBezTo>
                    <a:cubicBezTo>
                      <a:pt x="60" y="163"/>
                      <a:pt x="59" y="163"/>
                      <a:pt x="60" y="162"/>
                    </a:cubicBezTo>
                    <a:cubicBezTo>
                      <a:pt x="61" y="160"/>
                      <a:pt x="60" y="161"/>
                      <a:pt x="60" y="158"/>
                    </a:cubicBezTo>
                    <a:cubicBezTo>
                      <a:pt x="60" y="157"/>
                      <a:pt x="61" y="156"/>
                      <a:pt x="61" y="154"/>
                    </a:cubicBezTo>
                    <a:cubicBezTo>
                      <a:pt x="61" y="152"/>
                      <a:pt x="61" y="150"/>
                      <a:pt x="61" y="149"/>
                    </a:cubicBezTo>
                    <a:cubicBezTo>
                      <a:pt x="61" y="145"/>
                      <a:pt x="62" y="142"/>
                      <a:pt x="63" y="139"/>
                    </a:cubicBezTo>
                    <a:cubicBezTo>
                      <a:pt x="64" y="137"/>
                      <a:pt x="63" y="136"/>
                      <a:pt x="64" y="134"/>
                    </a:cubicBezTo>
                    <a:cubicBezTo>
                      <a:pt x="65" y="132"/>
                      <a:pt x="63" y="134"/>
                      <a:pt x="63" y="132"/>
                    </a:cubicBezTo>
                    <a:cubicBezTo>
                      <a:pt x="63" y="131"/>
                      <a:pt x="64" y="131"/>
                      <a:pt x="64" y="130"/>
                    </a:cubicBezTo>
                    <a:cubicBezTo>
                      <a:pt x="64" y="128"/>
                      <a:pt x="65" y="124"/>
                      <a:pt x="65" y="122"/>
                    </a:cubicBezTo>
                    <a:cubicBezTo>
                      <a:pt x="65" y="121"/>
                      <a:pt x="63" y="121"/>
                      <a:pt x="64" y="120"/>
                    </a:cubicBezTo>
                    <a:cubicBezTo>
                      <a:pt x="65" y="119"/>
                      <a:pt x="65" y="118"/>
                      <a:pt x="65" y="117"/>
                    </a:cubicBezTo>
                    <a:cubicBezTo>
                      <a:pt x="66" y="115"/>
                      <a:pt x="66" y="115"/>
                      <a:pt x="67" y="115"/>
                    </a:cubicBezTo>
                    <a:cubicBezTo>
                      <a:pt x="69" y="114"/>
                      <a:pt x="68" y="113"/>
                      <a:pt x="68" y="112"/>
                    </a:cubicBezTo>
                    <a:cubicBezTo>
                      <a:pt x="69" y="111"/>
                      <a:pt x="70" y="109"/>
                      <a:pt x="70" y="108"/>
                    </a:cubicBezTo>
                    <a:cubicBezTo>
                      <a:pt x="70" y="106"/>
                      <a:pt x="70" y="106"/>
                      <a:pt x="71" y="104"/>
                    </a:cubicBezTo>
                    <a:cubicBezTo>
                      <a:pt x="72" y="103"/>
                      <a:pt x="74" y="103"/>
                      <a:pt x="74" y="102"/>
                    </a:cubicBezTo>
                    <a:cubicBezTo>
                      <a:pt x="76" y="99"/>
                      <a:pt x="77" y="98"/>
                      <a:pt x="77" y="95"/>
                    </a:cubicBezTo>
                    <a:cubicBezTo>
                      <a:pt x="78" y="93"/>
                      <a:pt x="78" y="92"/>
                      <a:pt x="79" y="90"/>
                    </a:cubicBezTo>
                    <a:cubicBezTo>
                      <a:pt x="81" y="88"/>
                      <a:pt x="82" y="86"/>
                      <a:pt x="83" y="84"/>
                    </a:cubicBezTo>
                    <a:cubicBezTo>
                      <a:pt x="82" y="84"/>
                      <a:pt x="82" y="84"/>
                      <a:pt x="82" y="84"/>
                    </a:cubicBezTo>
                    <a:cubicBezTo>
                      <a:pt x="81" y="83"/>
                      <a:pt x="81" y="82"/>
                      <a:pt x="82" y="81"/>
                    </a:cubicBezTo>
                    <a:cubicBezTo>
                      <a:pt x="82" y="81"/>
                      <a:pt x="83" y="81"/>
                      <a:pt x="83" y="81"/>
                    </a:cubicBezTo>
                    <a:cubicBezTo>
                      <a:pt x="82" y="80"/>
                      <a:pt x="85" y="76"/>
                      <a:pt x="86" y="76"/>
                    </a:cubicBezTo>
                    <a:cubicBezTo>
                      <a:pt x="86" y="75"/>
                      <a:pt x="86" y="75"/>
                      <a:pt x="86" y="75"/>
                    </a:cubicBezTo>
                    <a:cubicBezTo>
                      <a:pt x="87" y="74"/>
                      <a:pt x="85" y="74"/>
                      <a:pt x="85" y="72"/>
                    </a:cubicBezTo>
                    <a:cubicBezTo>
                      <a:pt x="85" y="72"/>
                      <a:pt x="86" y="71"/>
                      <a:pt x="86" y="70"/>
                    </a:cubicBezTo>
                    <a:cubicBezTo>
                      <a:pt x="86" y="69"/>
                      <a:pt x="85" y="69"/>
                      <a:pt x="85" y="68"/>
                    </a:cubicBezTo>
                    <a:cubicBezTo>
                      <a:pt x="84" y="66"/>
                      <a:pt x="85" y="64"/>
                      <a:pt x="85" y="62"/>
                    </a:cubicBezTo>
                    <a:cubicBezTo>
                      <a:pt x="85" y="60"/>
                      <a:pt x="84" y="60"/>
                      <a:pt x="86" y="58"/>
                    </a:cubicBezTo>
                    <a:cubicBezTo>
                      <a:pt x="87" y="56"/>
                      <a:pt x="88" y="55"/>
                      <a:pt x="90" y="55"/>
                    </a:cubicBezTo>
                    <a:cubicBezTo>
                      <a:pt x="91" y="55"/>
                      <a:pt x="92" y="55"/>
                      <a:pt x="93" y="55"/>
                    </a:cubicBezTo>
                    <a:cubicBezTo>
                      <a:pt x="93" y="55"/>
                      <a:pt x="94" y="54"/>
                      <a:pt x="94" y="54"/>
                    </a:cubicBezTo>
                    <a:cubicBezTo>
                      <a:pt x="95" y="54"/>
                      <a:pt x="95" y="55"/>
                      <a:pt x="96" y="55"/>
                    </a:cubicBezTo>
                    <a:cubicBezTo>
                      <a:pt x="99" y="55"/>
                      <a:pt x="99" y="53"/>
                      <a:pt x="100" y="51"/>
                    </a:cubicBezTo>
                    <a:cubicBezTo>
                      <a:pt x="101" y="49"/>
                      <a:pt x="103" y="49"/>
                      <a:pt x="105" y="49"/>
                    </a:cubicBezTo>
                    <a:cubicBezTo>
                      <a:pt x="108" y="48"/>
                      <a:pt x="109" y="47"/>
                      <a:pt x="110" y="45"/>
                    </a:cubicBezTo>
                    <a:cubicBezTo>
                      <a:pt x="110" y="44"/>
                      <a:pt x="110" y="44"/>
                      <a:pt x="110" y="44"/>
                    </a:cubicBezTo>
                    <a:cubicBezTo>
                      <a:pt x="111" y="44"/>
                      <a:pt x="111" y="44"/>
                      <a:pt x="111" y="44"/>
                    </a:cubicBezTo>
                    <a:cubicBezTo>
                      <a:pt x="112" y="43"/>
                      <a:pt x="113" y="43"/>
                      <a:pt x="114" y="42"/>
                    </a:cubicBezTo>
                    <a:cubicBezTo>
                      <a:pt x="114" y="42"/>
                      <a:pt x="114" y="41"/>
                      <a:pt x="113" y="41"/>
                    </a:cubicBezTo>
                    <a:cubicBezTo>
                      <a:pt x="114" y="41"/>
                      <a:pt x="114" y="42"/>
                      <a:pt x="114" y="42"/>
                    </a:cubicBezTo>
                    <a:cubicBezTo>
                      <a:pt x="114" y="41"/>
                      <a:pt x="113" y="40"/>
                      <a:pt x="113" y="40"/>
                    </a:cubicBezTo>
                    <a:cubicBezTo>
                      <a:pt x="116" y="40"/>
                      <a:pt x="113" y="38"/>
                      <a:pt x="113" y="38"/>
                    </a:cubicBezTo>
                    <a:cubicBezTo>
                      <a:pt x="114" y="36"/>
                      <a:pt x="115" y="37"/>
                      <a:pt x="116" y="36"/>
                    </a:cubicBezTo>
                    <a:cubicBezTo>
                      <a:pt x="116" y="36"/>
                      <a:pt x="116" y="36"/>
                      <a:pt x="115" y="35"/>
                    </a:cubicBezTo>
                    <a:cubicBezTo>
                      <a:pt x="117" y="35"/>
                      <a:pt x="117" y="34"/>
                      <a:pt x="116" y="34"/>
                    </a:cubicBezTo>
                    <a:cubicBezTo>
                      <a:pt x="115" y="34"/>
                      <a:pt x="116" y="34"/>
                      <a:pt x="115" y="34"/>
                    </a:cubicBezTo>
                    <a:cubicBezTo>
                      <a:pt x="115" y="33"/>
                      <a:pt x="116" y="32"/>
                      <a:pt x="116" y="32"/>
                    </a:cubicBezTo>
                    <a:cubicBezTo>
                      <a:pt x="116" y="32"/>
                      <a:pt x="116" y="32"/>
                      <a:pt x="115" y="32"/>
                    </a:cubicBezTo>
                    <a:cubicBezTo>
                      <a:pt x="116" y="32"/>
                      <a:pt x="116" y="32"/>
                      <a:pt x="116" y="32"/>
                    </a:cubicBezTo>
                    <a:cubicBezTo>
                      <a:pt x="115" y="31"/>
                      <a:pt x="116" y="30"/>
                      <a:pt x="114" y="30"/>
                    </a:cubicBezTo>
                    <a:cubicBezTo>
                      <a:pt x="114" y="30"/>
                      <a:pt x="114" y="29"/>
                      <a:pt x="114" y="29"/>
                    </a:cubicBezTo>
                    <a:cubicBezTo>
                      <a:pt x="114" y="29"/>
                      <a:pt x="110" y="23"/>
                      <a:pt x="111" y="22"/>
                    </a:cubicBezTo>
                    <a:cubicBezTo>
                      <a:pt x="111" y="21"/>
                      <a:pt x="114" y="19"/>
                      <a:pt x="114" y="18"/>
                    </a:cubicBezTo>
                    <a:cubicBezTo>
                      <a:pt x="115" y="17"/>
                      <a:pt x="115" y="15"/>
                      <a:pt x="116" y="13"/>
                    </a:cubicBezTo>
                    <a:cubicBezTo>
                      <a:pt x="116" y="12"/>
                      <a:pt x="119" y="11"/>
                      <a:pt x="119" y="10"/>
                    </a:cubicBezTo>
                    <a:cubicBezTo>
                      <a:pt x="119" y="9"/>
                      <a:pt x="118" y="7"/>
                      <a:pt x="118" y="6"/>
                    </a:cubicBezTo>
                    <a:cubicBezTo>
                      <a:pt x="117" y="5"/>
                      <a:pt x="116" y="3"/>
                      <a:pt x="117" y="3"/>
                    </a:cubicBezTo>
                    <a:cubicBezTo>
                      <a:pt x="117" y="0"/>
                      <a:pt x="120" y="2"/>
                      <a:pt x="121" y="0"/>
                    </a:cubicBezTo>
                    <a:cubicBezTo>
                      <a:pt x="120" y="0"/>
                      <a:pt x="119" y="0"/>
                      <a:pt x="119"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405" name="Group 11366"/>
              <p:cNvGrpSpPr>
                <a:grpSpLocks/>
              </p:cNvGrpSpPr>
              <p:nvPr/>
            </p:nvGrpSpPr>
            <p:grpSpPr bwMode="auto">
              <a:xfrm>
                <a:off x="7640464" y="3147234"/>
                <a:ext cx="462096" cy="279155"/>
                <a:chOff x="5004" y="1427"/>
                <a:chExt cx="341" cy="206"/>
              </a:xfrm>
              <a:grpFill/>
            </p:grpSpPr>
            <p:sp>
              <p:nvSpPr>
                <p:cNvPr id="2414" name="Freeform 10242"/>
                <p:cNvSpPr>
                  <a:spLocks/>
                </p:cNvSpPr>
                <p:nvPr/>
              </p:nvSpPr>
              <p:spPr bwMode="auto">
                <a:xfrm>
                  <a:off x="5004" y="1427"/>
                  <a:ext cx="341" cy="175"/>
                </a:xfrm>
                <a:custGeom>
                  <a:avLst/>
                  <a:gdLst>
                    <a:gd name="T0" fmla="*/ 336 w 220"/>
                    <a:gd name="T1" fmla="*/ 135 h 113"/>
                    <a:gd name="T2" fmla="*/ 310 w 220"/>
                    <a:gd name="T3" fmla="*/ 104 h 113"/>
                    <a:gd name="T4" fmla="*/ 322 w 220"/>
                    <a:gd name="T5" fmla="*/ 107 h 113"/>
                    <a:gd name="T6" fmla="*/ 332 w 220"/>
                    <a:gd name="T7" fmla="*/ 124 h 113"/>
                    <a:gd name="T8" fmla="*/ 308 w 220"/>
                    <a:gd name="T9" fmla="*/ 147 h 113"/>
                    <a:gd name="T10" fmla="*/ 287 w 220"/>
                    <a:gd name="T11" fmla="*/ 139 h 113"/>
                    <a:gd name="T12" fmla="*/ 277 w 220"/>
                    <a:gd name="T13" fmla="*/ 118 h 113"/>
                    <a:gd name="T14" fmla="*/ 270 w 220"/>
                    <a:gd name="T15" fmla="*/ 110 h 113"/>
                    <a:gd name="T16" fmla="*/ 276 w 220"/>
                    <a:gd name="T17" fmla="*/ 110 h 113"/>
                    <a:gd name="T18" fmla="*/ 265 w 220"/>
                    <a:gd name="T19" fmla="*/ 93 h 113"/>
                    <a:gd name="T20" fmla="*/ 265 w 220"/>
                    <a:gd name="T21" fmla="*/ 85 h 113"/>
                    <a:gd name="T22" fmla="*/ 245 w 220"/>
                    <a:gd name="T23" fmla="*/ 74 h 113"/>
                    <a:gd name="T24" fmla="*/ 242 w 220"/>
                    <a:gd name="T25" fmla="*/ 82 h 113"/>
                    <a:gd name="T26" fmla="*/ 239 w 220"/>
                    <a:gd name="T27" fmla="*/ 73 h 113"/>
                    <a:gd name="T28" fmla="*/ 233 w 220"/>
                    <a:gd name="T29" fmla="*/ 68 h 113"/>
                    <a:gd name="T30" fmla="*/ 242 w 220"/>
                    <a:gd name="T31" fmla="*/ 68 h 113"/>
                    <a:gd name="T32" fmla="*/ 254 w 220"/>
                    <a:gd name="T33" fmla="*/ 48 h 113"/>
                    <a:gd name="T34" fmla="*/ 250 w 220"/>
                    <a:gd name="T35" fmla="*/ 45 h 113"/>
                    <a:gd name="T36" fmla="*/ 264 w 220"/>
                    <a:gd name="T37" fmla="*/ 40 h 113"/>
                    <a:gd name="T38" fmla="*/ 276 w 220"/>
                    <a:gd name="T39" fmla="*/ 29 h 113"/>
                    <a:gd name="T40" fmla="*/ 265 w 220"/>
                    <a:gd name="T41" fmla="*/ 29 h 113"/>
                    <a:gd name="T42" fmla="*/ 257 w 220"/>
                    <a:gd name="T43" fmla="*/ 26 h 113"/>
                    <a:gd name="T44" fmla="*/ 259 w 220"/>
                    <a:gd name="T45" fmla="*/ 23 h 113"/>
                    <a:gd name="T46" fmla="*/ 248 w 220"/>
                    <a:gd name="T47" fmla="*/ 9 h 113"/>
                    <a:gd name="T48" fmla="*/ 242 w 220"/>
                    <a:gd name="T49" fmla="*/ 3 h 113"/>
                    <a:gd name="T50" fmla="*/ 211 w 220"/>
                    <a:gd name="T51" fmla="*/ 23 h 113"/>
                    <a:gd name="T52" fmla="*/ 43 w 220"/>
                    <a:gd name="T53" fmla="*/ 19 h 113"/>
                    <a:gd name="T54" fmla="*/ 0 w 220"/>
                    <a:gd name="T55" fmla="*/ 101 h 113"/>
                    <a:gd name="T56" fmla="*/ 65 w 220"/>
                    <a:gd name="T57" fmla="*/ 112 h 113"/>
                    <a:gd name="T58" fmla="*/ 133 w 220"/>
                    <a:gd name="T59" fmla="*/ 107 h 113"/>
                    <a:gd name="T60" fmla="*/ 202 w 220"/>
                    <a:gd name="T61" fmla="*/ 108 h 113"/>
                    <a:gd name="T62" fmla="*/ 206 w 220"/>
                    <a:gd name="T63" fmla="*/ 138 h 113"/>
                    <a:gd name="T64" fmla="*/ 225 w 220"/>
                    <a:gd name="T65" fmla="*/ 142 h 113"/>
                    <a:gd name="T66" fmla="*/ 225 w 220"/>
                    <a:gd name="T67" fmla="*/ 146 h 113"/>
                    <a:gd name="T68" fmla="*/ 231 w 220"/>
                    <a:gd name="T69" fmla="*/ 169 h 113"/>
                    <a:gd name="T70" fmla="*/ 229 w 220"/>
                    <a:gd name="T71" fmla="*/ 172 h 113"/>
                    <a:gd name="T72" fmla="*/ 245 w 220"/>
                    <a:gd name="T73" fmla="*/ 169 h 113"/>
                    <a:gd name="T74" fmla="*/ 246 w 220"/>
                    <a:gd name="T75" fmla="*/ 161 h 113"/>
                    <a:gd name="T76" fmla="*/ 250 w 220"/>
                    <a:gd name="T77" fmla="*/ 158 h 113"/>
                    <a:gd name="T78" fmla="*/ 260 w 220"/>
                    <a:gd name="T79" fmla="*/ 152 h 113"/>
                    <a:gd name="T80" fmla="*/ 262 w 220"/>
                    <a:gd name="T81" fmla="*/ 149 h 113"/>
                    <a:gd name="T82" fmla="*/ 264 w 220"/>
                    <a:gd name="T83" fmla="*/ 146 h 113"/>
                    <a:gd name="T84" fmla="*/ 271 w 220"/>
                    <a:gd name="T85" fmla="*/ 146 h 113"/>
                    <a:gd name="T86" fmla="*/ 273 w 220"/>
                    <a:gd name="T87" fmla="*/ 146 h 113"/>
                    <a:gd name="T88" fmla="*/ 273 w 220"/>
                    <a:gd name="T89" fmla="*/ 153 h 113"/>
                    <a:gd name="T90" fmla="*/ 282 w 220"/>
                    <a:gd name="T91" fmla="*/ 167 h 113"/>
                    <a:gd name="T92" fmla="*/ 293 w 220"/>
                    <a:gd name="T93" fmla="*/ 156 h 113"/>
                    <a:gd name="T94" fmla="*/ 307 w 220"/>
                    <a:gd name="T95" fmla="*/ 156 h 113"/>
                    <a:gd name="T96" fmla="*/ 313 w 220"/>
                    <a:gd name="T97" fmla="*/ 155 h 113"/>
                    <a:gd name="T98" fmla="*/ 336 w 220"/>
                    <a:gd name="T99" fmla="*/ 152 h 113"/>
                    <a:gd name="T100" fmla="*/ 335 w 220"/>
                    <a:gd name="T101" fmla="*/ 146 h 113"/>
                    <a:gd name="T102" fmla="*/ 338 w 220"/>
                    <a:gd name="T103" fmla="*/ 139 h 1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0"/>
                    <a:gd name="T157" fmla="*/ 0 h 113"/>
                    <a:gd name="T158" fmla="*/ 220 w 220"/>
                    <a:gd name="T159" fmla="*/ 113 h 1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0" h="113">
                      <a:moveTo>
                        <a:pt x="219" y="94"/>
                      </a:moveTo>
                      <a:cubicBezTo>
                        <a:pt x="219" y="92"/>
                        <a:pt x="219" y="90"/>
                        <a:pt x="219" y="88"/>
                      </a:cubicBezTo>
                      <a:cubicBezTo>
                        <a:pt x="218" y="88"/>
                        <a:pt x="218" y="88"/>
                        <a:pt x="217" y="88"/>
                      </a:cubicBezTo>
                      <a:cubicBezTo>
                        <a:pt x="217" y="88"/>
                        <a:pt x="217" y="87"/>
                        <a:pt x="217" y="87"/>
                      </a:cubicBezTo>
                      <a:cubicBezTo>
                        <a:pt x="217" y="88"/>
                        <a:pt x="216" y="88"/>
                        <a:pt x="215" y="89"/>
                      </a:cubicBezTo>
                      <a:cubicBezTo>
                        <a:pt x="216" y="87"/>
                        <a:pt x="218" y="82"/>
                        <a:pt x="218" y="87"/>
                      </a:cubicBezTo>
                      <a:cubicBezTo>
                        <a:pt x="220" y="84"/>
                        <a:pt x="214" y="73"/>
                        <a:pt x="213" y="71"/>
                      </a:cubicBezTo>
                      <a:cubicBezTo>
                        <a:pt x="211" y="68"/>
                        <a:pt x="200" y="62"/>
                        <a:pt x="200" y="67"/>
                      </a:cubicBezTo>
                      <a:cubicBezTo>
                        <a:pt x="200" y="67"/>
                        <a:pt x="200" y="67"/>
                        <a:pt x="200" y="67"/>
                      </a:cubicBezTo>
                      <a:cubicBezTo>
                        <a:pt x="201" y="68"/>
                        <a:pt x="203" y="72"/>
                        <a:pt x="204" y="69"/>
                      </a:cubicBezTo>
                      <a:cubicBezTo>
                        <a:pt x="202" y="70"/>
                        <a:pt x="202" y="69"/>
                        <a:pt x="203" y="68"/>
                      </a:cubicBezTo>
                      <a:cubicBezTo>
                        <a:pt x="205" y="66"/>
                        <a:pt x="207" y="68"/>
                        <a:pt x="208" y="69"/>
                      </a:cubicBezTo>
                      <a:cubicBezTo>
                        <a:pt x="211" y="72"/>
                        <a:pt x="208" y="80"/>
                        <a:pt x="211" y="82"/>
                      </a:cubicBezTo>
                      <a:cubicBezTo>
                        <a:pt x="210" y="80"/>
                        <a:pt x="210" y="77"/>
                        <a:pt x="212" y="78"/>
                      </a:cubicBezTo>
                      <a:cubicBezTo>
                        <a:pt x="213" y="78"/>
                        <a:pt x="213" y="79"/>
                        <a:pt x="215" y="79"/>
                      </a:cubicBezTo>
                      <a:cubicBezTo>
                        <a:pt x="214" y="80"/>
                        <a:pt x="215" y="79"/>
                        <a:pt x="214" y="80"/>
                      </a:cubicBezTo>
                      <a:cubicBezTo>
                        <a:pt x="213" y="80"/>
                        <a:pt x="213" y="80"/>
                        <a:pt x="214" y="81"/>
                      </a:cubicBezTo>
                      <a:cubicBezTo>
                        <a:pt x="213" y="82"/>
                        <a:pt x="214" y="85"/>
                        <a:pt x="214" y="87"/>
                      </a:cubicBezTo>
                      <a:cubicBezTo>
                        <a:pt x="214" y="89"/>
                        <a:pt x="210" y="90"/>
                        <a:pt x="208" y="91"/>
                      </a:cubicBezTo>
                      <a:cubicBezTo>
                        <a:pt x="205" y="92"/>
                        <a:pt x="201" y="92"/>
                        <a:pt x="199" y="95"/>
                      </a:cubicBezTo>
                      <a:cubicBezTo>
                        <a:pt x="197" y="94"/>
                        <a:pt x="194" y="96"/>
                        <a:pt x="193" y="94"/>
                      </a:cubicBezTo>
                      <a:cubicBezTo>
                        <a:pt x="195" y="94"/>
                        <a:pt x="196" y="94"/>
                        <a:pt x="198" y="94"/>
                      </a:cubicBezTo>
                      <a:cubicBezTo>
                        <a:pt x="196" y="92"/>
                        <a:pt x="194" y="93"/>
                        <a:pt x="192" y="93"/>
                      </a:cubicBezTo>
                      <a:cubicBezTo>
                        <a:pt x="190" y="93"/>
                        <a:pt x="187" y="92"/>
                        <a:pt x="185" y="90"/>
                      </a:cubicBezTo>
                      <a:cubicBezTo>
                        <a:pt x="184" y="89"/>
                        <a:pt x="181" y="88"/>
                        <a:pt x="181" y="86"/>
                      </a:cubicBezTo>
                      <a:cubicBezTo>
                        <a:pt x="181" y="84"/>
                        <a:pt x="183" y="82"/>
                        <a:pt x="182" y="80"/>
                      </a:cubicBezTo>
                      <a:cubicBezTo>
                        <a:pt x="181" y="79"/>
                        <a:pt x="182" y="79"/>
                        <a:pt x="182" y="78"/>
                      </a:cubicBezTo>
                      <a:cubicBezTo>
                        <a:pt x="182" y="78"/>
                        <a:pt x="180" y="76"/>
                        <a:pt x="179" y="76"/>
                      </a:cubicBezTo>
                      <a:cubicBezTo>
                        <a:pt x="178" y="75"/>
                        <a:pt x="177" y="77"/>
                        <a:pt x="176" y="76"/>
                      </a:cubicBezTo>
                      <a:cubicBezTo>
                        <a:pt x="176" y="76"/>
                        <a:pt x="175" y="74"/>
                        <a:pt x="175" y="73"/>
                      </a:cubicBezTo>
                      <a:cubicBezTo>
                        <a:pt x="177" y="77"/>
                        <a:pt x="171" y="73"/>
                        <a:pt x="171" y="72"/>
                      </a:cubicBezTo>
                      <a:cubicBezTo>
                        <a:pt x="171" y="70"/>
                        <a:pt x="173" y="71"/>
                        <a:pt x="174" y="71"/>
                      </a:cubicBezTo>
                      <a:cubicBezTo>
                        <a:pt x="174" y="70"/>
                        <a:pt x="173" y="69"/>
                        <a:pt x="175" y="68"/>
                      </a:cubicBezTo>
                      <a:cubicBezTo>
                        <a:pt x="173" y="67"/>
                        <a:pt x="174" y="66"/>
                        <a:pt x="175" y="68"/>
                      </a:cubicBezTo>
                      <a:cubicBezTo>
                        <a:pt x="176" y="70"/>
                        <a:pt x="177" y="71"/>
                        <a:pt x="176" y="72"/>
                      </a:cubicBezTo>
                      <a:cubicBezTo>
                        <a:pt x="176" y="72"/>
                        <a:pt x="177" y="71"/>
                        <a:pt x="178" y="71"/>
                      </a:cubicBezTo>
                      <a:cubicBezTo>
                        <a:pt x="177" y="70"/>
                        <a:pt x="176" y="69"/>
                        <a:pt x="176" y="68"/>
                      </a:cubicBezTo>
                      <a:cubicBezTo>
                        <a:pt x="175" y="67"/>
                        <a:pt x="175" y="66"/>
                        <a:pt x="175" y="66"/>
                      </a:cubicBezTo>
                      <a:cubicBezTo>
                        <a:pt x="175" y="64"/>
                        <a:pt x="173" y="60"/>
                        <a:pt x="171" y="59"/>
                      </a:cubicBezTo>
                      <a:cubicBezTo>
                        <a:pt x="171" y="59"/>
                        <a:pt x="171" y="60"/>
                        <a:pt x="171" y="60"/>
                      </a:cubicBezTo>
                      <a:cubicBezTo>
                        <a:pt x="171" y="59"/>
                        <a:pt x="170" y="59"/>
                        <a:pt x="170" y="59"/>
                      </a:cubicBezTo>
                      <a:cubicBezTo>
                        <a:pt x="171" y="59"/>
                        <a:pt x="171" y="57"/>
                        <a:pt x="171" y="56"/>
                      </a:cubicBezTo>
                      <a:cubicBezTo>
                        <a:pt x="171" y="56"/>
                        <a:pt x="170" y="56"/>
                        <a:pt x="170" y="56"/>
                      </a:cubicBezTo>
                      <a:cubicBezTo>
                        <a:pt x="170" y="56"/>
                        <a:pt x="171" y="55"/>
                        <a:pt x="171" y="55"/>
                      </a:cubicBezTo>
                      <a:cubicBezTo>
                        <a:pt x="169" y="54"/>
                        <a:pt x="168" y="53"/>
                        <a:pt x="168" y="52"/>
                      </a:cubicBezTo>
                      <a:cubicBezTo>
                        <a:pt x="167" y="52"/>
                        <a:pt x="167" y="52"/>
                        <a:pt x="166" y="53"/>
                      </a:cubicBezTo>
                      <a:cubicBezTo>
                        <a:pt x="166" y="50"/>
                        <a:pt x="161" y="51"/>
                        <a:pt x="161" y="47"/>
                      </a:cubicBezTo>
                      <a:cubicBezTo>
                        <a:pt x="160" y="47"/>
                        <a:pt x="159" y="47"/>
                        <a:pt x="158" y="48"/>
                      </a:cubicBezTo>
                      <a:cubicBezTo>
                        <a:pt x="160" y="47"/>
                        <a:pt x="163" y="52"/>
                        <a:pt x="161" y="51"/>
                      </a:cubicBezTo>
                      <a:cubicBezTo>
                        <a:pt x="160" y="52"/>
                        <a:pt x="160" y="52"/>
                        <a:pt x="160" y="51"/>
                      </a:cubicBezTo>
                      <a:cubicBezTo>
                        <a:pt x="159" y="51"/>
                        <a:pt x="156" y="55"/>
                        <a:pt x="157" y="51"/>
                      </a:cubicBezTo>
                      <a:cubicBezTo>
                        <a:pt x="156" y="52"/>
                        <a:pt x="156" y="52"/>
                        <a:pt x="156" y="53"/>
                      </a:cubicBezTo>
                      <a:cubicBezTo>
                        <a:pt x="154" y="52"/>
                        <a:pt x="156" y="52"/>
                        <a:pt x="156" y="52"/>
                      </a:cubicBezTo>
                      <a:cubicBezTo>
                        <a:pt x="156" y="50"/>
                        <a:pt x="157" y="51"/>
                        <a:pt x="156" y="50"/>
                      </a:cubicBezTo>
                      <a:cubicBezTo>
                        <a:pt x="155" y="50"/>
                        <a:pt x="154" y="51"/>
                        <a:pt x="153" y="49"/>
                      </a:cubicBezTo>
                      <a:cubicBezTo>
                        <a:pt x="152" y="49"/>
                        <a:pt x="153" y="48"/>
                        <a:pt x="154" y="47"/>
                      </a:cubicBezTo>
                      <a:cubicBezTo>
                        <a:pt x="152" y="47"/>
                        <a:pt x="151" y="48"/>
                        <a:pt x="151" y="49"/>
                      </a:cubicBezTo>
                      <a:cubicBezTo>
                        <a:pt x="150" y="48"/>
                        <a:pt x="150" y="47"/>
                        <a:pt x="151" y="47"/>
                      </a:cubicBezTo>
                      <a:cubicBezTo>
                        <a:pt x="150" y="46"/>
                        <a:pt x="151" y="46"/>
                        <a:pt x="152" y="45"/>
                      </a:cubicBezTo>
                      <a:cubicBezTo>
                        <a:pt x="153" y="45"/>
                        <a:pt x="151" y="43"/>
                        <a:pt x="150" y="44"/>
                      </a:cubicBezTo>
                      <a:cubicBezTo>
                        <a:pt x="150" y="43"/>
                        <a:pt x="150" y="43"/>
                        <a:pt x="151" y="42"/>
                      </a:cubicBezTo>
                      <a:cubicBezTo>
                        <a:pt x="154" y="44"/>
                        <a:pt x="154" y="44"/>
                        <a:pt x="153" y="41"/>
                      </a:cubicBezTo>
                      <a:cubicBezTo>
                        <a:pt x="153" y="41"/>
                        <a:pt x="154" y="42"/>
                        <a:pt x="155" y="42"/>
                      </a:cubicBezTo>
                      <a:cubicBezTo>
                        <a:pt x="155" y="42"/>
                        <a:pt x="156" y="44"/>
                        <a:pt x="156" y="44"/>
                      </a:cubicBezTo>
                      <a:cubicBezTo>
                        <a:pt x="156" y="43"/>
                        <a:pt x="155" y="42"/>
                        <a:pt x="155" y="41"/>
                      </a:cubicBezTo>
                      <a:cubicBezTo>
                        <a:pt x="153" y="40"/>
                        <a:pt x="154" y="37"/>
                        <a:pt x="156" y="36"/>
                      </a:cubicBezTo>
                      <a:cubicBezTo>
                        <a:pt x="158" y="36"/>
                        <a:pt x="157" y="39"/>
                        <a:pt x="159" y="38"/>
                      </a:cubicBezTo>
                      <a:cubicBezTo>
                        <a:pt x="154" y="35"/>
                        <a:pt x="163" y="34"/>
                        <a:pt x="164" y="31"/>
                      </a:cubicBezTo>
                      <a:cubicBezTo>
                        <a:pt x="164" y="32"/>
                        <a:pt x="163" y="32"/>
                        <a:pt x="162" y="32"/>
                      </a:cubicBezTo>
                      <a:cubicBezTo>
                        <a:pt x="163" y="32"/>
                        <a:pt x="163" y="31"/>
                        <a:pt x="163" y="30"/>
                      </a:cubicBezTo>
                      <a:cubicBezTo>
                        <a:pt x="162" y="30"/>
                        <a:pt x="161" y="31"/>
                        <a:pt x="161" y="32"/>
                      </a:cubicBezTo>
                      <a:cubicBezTo>
                        <a:pt x="160" y="31"/>
                        <a:pt x="161" y="30"/>
                        <a:pt x="161" y="29"/>
                      </a:cubicBezTo>
                      <a:cubicBezTo>
                        <a:pt x="160" y="30"/>
                        <a:pt x="160" y="28"/>
                        <a:pt x="158" y="28"/>
                      </a:cubicBezTo>
                      <a:cubicBezTo>
                        <a:pt x="159" y="28"/>
                        <a:pt x="163" y="28"/>
                        <a:pt x="164" y="28"/>
                      </a:cubicBezTo>
                      <a:cubicBezTo>
                        <a:pt x="165" y="27"/>
                        <a:pt x="168" y="27"/>
                        <a:pt x="167" y="27"/>
                      </a:cubicBezTo>
                      <a:cubicBezTo>
                        <a:pt x="169" y="26"/>
                        <a:pt x="169" y="27"/>
                        <a:pt x="170" y="26"/>
                      </a:cubicBezTo>
                      <a:cubicBezTo>
                        <a:pt x="172" y="26"/>
                        <a:pt x="173" y="23"/>
                        <a:pt x="174" y="23"/>
                      </a:cubicBezTo>
                      <a:cubicBezTo>
                        <a:pt x="175" y="24"/>
                        <a:pt x="173" y="27"/>
                        <a:pt x="175" y="24"/>
                      </a:cubicBezTo>
                      <a:cubicBezTo>
                        <a:pt x="176" y="24"/>
                        <a:pt x="178" y="21"/>
                        <a:pt x="178" y="21"/>
                      </a:cubicBezTo>
                      <a:cubicBezTo>
                        <a:pt x="178" y="20"/>
                        <a:pt x="178" y="19"/>
                        <a:pt x="178" y="19"/>
                      </a:cubicBezTo>
                      <a:cubicBezTo>
                        <a:pt x="176" y="18"/>
                        <a:pt x="177" y="17"/>
                        <a:pt x="177" y="17"/>
                      </a:cubicBezTo>
                      <a:cubicBezTo>
                        <a:pt x="175" y="16"/>
                        <a:pt x="173" y="18"/>
                        <a:pt x="173" y="19"/>
                      </a:cubicBezTo>
                      <a:cubicBezTo>
                        <a:pt x="173" y="20"/>
                        <a:pt x="174" y="22"/>
                        <a:pt x="172" y="21"/>
                      </a:cubicBezTo>
                      <a:cubicBezTo>
                        <a:pt x="173" y="20"/>
                        <a:pt x="172" y="19"/>
                        <a:pt x="171" y="19"/>
                      </a:cubicBezTo>
                      <a:cubicBezTo>
                        <a:pt x="170" y="20"/>
                        <a:pt x="170" y="20"/>
                        <a:pt x="169" y="21"/>
                      </a:cubicBezTo>
                      <a:cubicBezTo>
                        <a:pt x="169" y="20"/>
                        <a:pt x="169" y="20"/>
                        <a:pt x="168" y="21"/>
                      </a:cubicBezTo>
                      <a:cubicBezTo>
                        <a:pt x="167" y="18"/>
                        <a:pt x="167" y="17"/>
                        <a:pt x="170" y="19"/>
                      </a:cubicBezTo>
                      <a:cubicBezTo>
                        <a:pt x="170" y="17"/>
                        <a:pt x="167" y="16"/>
                        <a:pt x="166" y="17"/>
                      </a:cubicBezTo>
                      <a:cubicBezTo>
                        <a:pt x="166" y="16"/>
                        <a:pt x="166" y="16"/>
                        <a:pt x="166" y="16"/>
                      </a:cubicBezTo>
                      <a:cubicBezTo>
                        <a:pt x="166" y="16"/>
                        <a:pt x="165" y="15"/>
                        <a:pt x="164" y="16"/>
                      </a:cubicBezTo>
                      <a:cubicBezTo>
                        <a:pt x="165" y="14"/>
                        <a:pt x="165" y="13"/>
                        <a:pt x="165" y="12"/>
                      </a:cubicBezTo>
                      <a:cubicBezTo>
                        <a:pt x="165" y="12"/>
                        <a:pt x="168" y="17"/>
                        <a:pt x="167" y="15"/>
                      </a:cubicBezTo>
                      <a:cubicBezTo>
                        <a:pt x="167" y="12"/>
                        <a:pt x="165" y="10"/>
                        <a:pt x="165" y="7"/>
                      </a:cubicBezTo>
                      <a:cubicBezTo>
                        <a:pt x="165" y="7"/>
                        <a:pt x="165" y="7"/>
                        <a:pt x="165" y="7"/>
                      </a:cubicBezTo>
                      <a:cubicBezTo>
                        <a:pt x="165" y="7"/>
                        <a:pt x="165" y="8"/>
                        <a:pt x="164" y="8"/>
                      </a:cubicBezTo>
                      <a:cubicBezTo>
                        <a:pt x="163" y="8"/>
                        <a:pt x="161" y="7"/>
                        <a:pt x="160" y="6"/>
                      </a:cubicBezTo>
                      <a:cubicBezTo>
                        <a:pt x="162" y="6"/>
                        <a:pt x="163" y="6"/>
                        <a:pt x="165" y="6"/>
                      </a:cubicBezTo>
                      <a:cubicBezTo>
                        <a:pt x="165" y="5"/>
                        <a:pt x="165" y="2"/>
                        <a:pt x="165" y="2"/>
                      </a:cubicBezTo>
                      <a:cubicBezTo>
                        <a:pt x="165" y="2"/>
                        <a:pt x="162" y="3"/>
                        <a:pt x="162" y="2"/>
                      </a:cubicBezTo>
                      <a:cubicBezTo>
                        <a:pt x="159" y="2"/>
                        <a:pt x="160" y="0"/>
                        <a:pt x="156" y="2"/>
                      </a:cubicBezTo>
                      <a:cubicBezTo>
                        <a:pt x="154" y="3"/>
                        <a:pt x="151" y="2"/>
                        <a:pt x="150" y="5"/>
                      </a:cubicBezTo>
                      <a:cubicBezTo>
                        <a:pt x="149" y="9"/>
                        <a:pt x="147" y="5"/>
                        <a:pt x="144" y="6"/>
                      </a:cubicBezTo>
                      <a:cubicBezTo>
                        <a:pt x="141" y="8"/>
                        <a:pt x="142" y="10"/>
                        <a:pt x="142" y="13"/>
                      </a:cubicBezTo>
                      <a:cubicBezTo>
                        <a:pt x="139" y="11"/>
                        <a:pt x="138" y="13"/>
                        <a:pt x="136" y="15"/>
                      </a:cubicBezTo>
                      <a:cubicBezTo>
                        <a:pt x="134" y="17"/>
                        <a:pt x="122" y="16"/>
                        <a:pt x="120" y="15"/>
                      </a:cubicBezTo>
                      <a:cubicBezTo>
                        <a:pt x="107" y="15"/>
                        <a:pt x="93" y="15"/>
                        <a:pt x="80" y="14"/>
                      </a:cubicBezTo>
                      <a:cubicBezTo>
                        <a:pt x="67" y="14"/>
                        <a:pt x="54" y="13"/>
                        <a:pt x="41" y="13"/>
                      </a:cubicBezTo>
                      <a:cubicBezTo>
                        <a:pt x="37" y="13"/>
                        <a:pt x="32" y="13"/>
                        <a:pt x="28" y="12"/>
                      </a:cubicBezTo>
                      <a:cubicBezTo>
                        <a:pt x="24" y="12"/>
                        <a:pt x="20" y="12"/>
                        <a:pt x="16" y="12"/>
                      </a:cubicBezTo>
                      <a:cubicBezTo>
                        <a:pt x="14" y="12"/>
                        <a:pt x="15" y="13"/>
                        <a:pt x="14" y="15"/>
                      </a:cubicBezTo>
                      <a:cubicBezTo>
                        <a:pt x="12" y="24"/>
                        <a:pt x="9" y="34"/>
                        <a:pt x="6" y="44"/>
                      </a:cubicBezTo>
                      <a:cubicBezTo>
                        <a:pt x="4" y="50"/>
                        <a:pt x="0" y="58"/>
                        <a:pt x="0" y="65"/>
                      </a:cubicBezTo>
                      <a:cubicBezTo>
                        <a:pt x="0" y="69"/>
                        <a:pt x="5" y="68"/>
                        <a:pt x="9" y="68"/>
                      </a:cubicBezTo>
                      <a:cubicBezTo>
                        <a:pt x="13" y="68"/>
                        <a:pt x="16" y="68"/>
                        <a:pt x="20" y="68"/>
                      </a:cubicBezTo>
                      <a:cubicBezTo>
                        <a:pt x="28" y="68"/>
                        <a:pt x="35" y="69"/>
                        <a:pt x="43" y="69"/>
                      </a:cubicBezTo>
                      <a:cubicBezTo>
                        <a:pt x="43" y="70"/>
                        <a:pt x="43" y="71"/>
                        <a:pt x="42" y="72"/>
                      </a:cubicBezTo>
                      <a:cubicBezTo>
                        <a:pt x="45" y="71"/>
                        <a:pt x="46" y="71"/>
                        <a:pt x="46" y="69"/>
                      </a:cubicBezTo>
                      <a:cubicBezTo>
                        <a:pt x="47" y="69"/>
                        <a:pt x="55" y="68"/>
                        <a:pt x="55" y="69"/>
                      </a:cubicBezTo>
                      <a:cubicBezTo>
                        <a:pt x="55" y="70"/>
                        <a:pt x="64" y="69"/>
                        <a:pt x="65" y="69"/>
                      </a:cubicBezTo>
                      <a:cubicBezTo>
                        <a:pt x="72" y="69"/>
                        <a:pt x="79" y="69"/>
                        <a:pt x="86" y="69"/>
                      </a:cubicBezTo>
                      <a:cubicBezTo>
                        <a:pt x="90" y="69"/>
                        <a:pt x="93" y="69"/>
                        <a:pt x="96" y="70"/>
                      </a:cubicBezTo>
                      <a:cubicBezTo>
                        <a:pt x="98" y="70"/>
                        <a:pt x="101" y="70"/>
                        <a:pt x="103" y="70"/>
                      </a:cubicBezTo>
                      <a:cubicBezTo>
                        <a:pt x="105" y="70"/>
                        <a:pt x="104" y="71"/>
                        <a:pt x="105" y="71"/>
                      </a:cubicBezTo>
                      <a:cubicBezTo>
                        <a:pt x="114" y="71"/>
                        <a:pt x="122" y="70"/>
                        <a:pt x="130" y="70"/>
                      </a:cubicBezTo>
                      <a:cubicBezTo>
                        <a:pt x="130" y="74"/>
                        <a:pt x="130" y="77"/>
                        <a:pt x="130" y="80"/>
                      </a:cubicBezTo>
                      <a:cubicBezTo>
                        <a:pt x="131" y="80"/>
                        <a:pt x="132" y="80"/>
                        <a:pt x="133" y="80"/>
                      </a:cubicBezTo>
                      <a:cubicBezTo>
                        <a:pt x="133" y="82"/>
                        <a:pt x="132" y="85"/>
                        <a:pt x="132" y="86"/>
                      </a:cubicBezTo>
                      <a:cubicBezTo>
                        <a:pt x="133" y="87"/>
                        <a:pt x="133" y="88"/>
                        <a:pt x="133" y="89"/>
                      </a:cubicBezTo>
                      <a:cubicBezTo>
                        <a:pt x="134" y="90"/>
                        <a:pt x="136" y="91"/>
                        <a:pt x="137" y="91"/>
                      </a:cubicBezTo>
                      <a:cubicBezTo>
                        <a:pt x="138" y="92"/>
                        <a:pt x="139" y="93"/>
                        <a:pt x="140" y="94"/>
                      </a:cubicBezTo>
                      <a:cubicBezTo>
                        <a:pt x="140" y="95"/>
                        <a:pt x="140" y="95"/>
                        <a:pt x="141" y="94"/>
                      </a:cubicBezTo>
                      <a:cubicBezTo>
                        <a:pt x="142" y="96"/>
                        <a:pt x="145" y="93"/>
                        <a:pt x="145" y="92"/>
                      </a:cubicBezTo>
                      <a:cubicBezTo>
                        <a:pt x="145" y="90"/>
                        <a:pt x="145" y="87"/>
                        <a:pt x="146" y="86"/>
                      </a:cubicBezTo>
                      <a:cubicBezTo>
                        <a:pt x="146" y="87"/>
                        <a:pt x="147" y="88"/>
                        <a:pt x="147" y="88"/>
                      </a:cubicBezTo>
                      <a:cubicBezTo>
                        <a:pt x="147" y="88"/>
                        <a:pt x="147" y="88"/>
                        <a:pt x="147" y="88"/>
                      </a:cubicBezTo>
                      <a:cubicBezTo>
                        <a:pt x="147" y="89"/>
                        <a:pt x="145" y="93"/>
                        <a:pt x="145" y="94"/>
                      </a:cubicBezTo>
                      <a:cubicBezTo>
                        <a:pt x="142" y="97"/>
                        <a:pt x="140" y="97"/>
                        <a:pt x="145" y="99"/>
                      </a:cubicBezTo>
                      <a:cubicBezTo>
                        <a:pt x="145" y="99"/>
                        <a:pt x="146" y="111"/>
                        <a:pt x="146" y="112"/>
                      </a:cubicBezTo>
                      <a:cubicBezTo>
                        <a:pt x="149" y="112"/>
                        <a:pt x="147" y="110"/>
                        <a:pt x="146" y="108"/>
                      </a:cubicBezTo>
                      <a:cubicBezTo>
                        <a:pt x="148" y="109"/>
                        <a:pt x="149" y="111"/>
                        <a:pt x="149" y="109"/>
                      </a:cubicBezTo>
                      <a:cubicBezTo>
                        <a:pt x="150" y="107"/>
                        <a:pt x="148" y="106"/>
                        <a:pt x="149" y="104"/>
                      </a:cubicBezTo>
                      <a:cubicBezTo>
                        <a:pt x="150" y="105"/>
                        <a:pt x="149" y="105"/>
                        <a:pt x="149" y="106"/>
                      </a:cubicBezTo>
                      <a:cubicBezTo>
                        <a:pt x="149" y="107"/>
                        <a:pt x="150" y="107"/>
                        <a:pt x="150" y="108"/>
                      </a:cubicBezTo>
                      <a:cubicBezTo>
                        <a:pt x="151" y="111"/>
                        <a:pt x="150" y="110"/>
                        <a:pt x="148" y="111"/>
                      </a:cubicBezTo>
                      <a:cubicBezTo>
                        <a:pt x="150" y="111"/>
                        <a:pt x="151" y="112"/>
                        <a:pt x="151" y="113"/>
                      </a:cubicBezTo>
                      <a:cubicBezTo>
                        <a:pt x="151" y="110"/>
                        <a:pt x="155" y="112"/>
                        <a:pt x="154" y="108"/>
                      </a:cubicBezTo>
                      <a:cubicBezTo>
                        <a:pt x="155" y="108"/>
                        <a:pt x="156" y="109"/>
                        <a:pt x="156" y="111"/>
                      </a:cubicBezTo>
                      <a:cubicBezTo>
                        <a:pt x="156" y="110"/>
                        <a:pt x="157" y="108"/>
                        <a:pt x="158" y="109"/>
                      </a:cubicBezTo>
                      <a:cubicBezTo>
                        <a:pt x="157" y="107"/>
                        <a:pt x="155" y="105"/>
                        <a:pt x="156" y="104"/>
                      </a:cubicBezTo>
                      <a:cubicBezTo>
                        <a:pt x="156" y="104"/>
                        <a:pt x="157" y="105"/>
                        <a:pt x="157" y="105"/>
                      </a:cubicBezTo>
                      <a:cubicBezTo>
                        <a:pt x="158" y="105"/>
                        <a:pt x="158" y="103"/>
                        <a:pt x="158" y="103"/>
                      </a:cubicBezTo>
                      <a:cubicBezTo>
                        <a:pt x="158" y="103"/>
                        <a:pt x="159" y="103"/>
                        <a:pt x="159" y="104"/>
                      </a:cubicBezTo>
                      <a:cubicBezTo>
                        <a:pt x="159" y="104"/>
                        <a:pt x="159" y="104"/>
                        <a:pt x="159" y="104"/>
                      </a:cubicBezTo>
                      <a:cubicBezTo>
                        <a:pt x="159" y="102"/>
                        <a:pt x="157" y="100"/>
                        <a:pt x="159" y="98"/>
                      </a:cubicBezTo>
                      <a:cubicBezTo>
                        <a:pt x="159" y="99"/>
                        <a:pt x="159" y="100"/>
                        <a:pt x="159" y="101"/>
                      </a:cubicBezTo>
                      <a:cubicBezTo>
                        <a:pt x="159" y="102"/>
                        <a:pt x="160" y="101"/>
                        <a:pt x="161" y="102"/>
                      </a:cubicBezTo>
                      <a:cubicBezTo>
                        <a:pt x="162" y="103"/>
                        <a:pt x="162" y="104"/>
                        <a:pt x="162" y="105"/>
                      </a:cubicBezTo>
                      <a:cubicBezTo>
                        <a:pt x="163" y="104"/>
                        <a:pt x="163" y="102"/>
                        <a:pt x="162" y="101"/>
                      </a:cubicBezTo>
                      <a:cubicBezTo>
                        <a:pt x="163" y="102"/>
                        <a:pt x="168" y="101"/>
                        <a:pt x="164" y="100"/>
                      </a:cubicBezTo>
                      <a:cubicBezTo>
                        <a:pt x="165" y="99"/>
                        <a:pt x="170" y="102"/>
                        <a:pt x="168" y="98"/>
                      </a:cubicBezTo>
                      <a:cubicBezTo>
                        <a:pt x="168" y="98"/>
                        <a:pt x="169" y="98"/>
                        <a:pt x="169" y="98"/>
                      </a:cubicBezTo>
                      <a:cubicBezTo>
                        <a:pt x="169" y="97"/>
                        <a:pt x="168" y="96"/>
                        <a:pt x="168" y="95"/>
                      </a:cubicBezTo>
                      <a:cubicBezTo>
                        <a:pt x="169" y="95"/>
                        <a:pt x="169" y="96"/>
                        <a:pt x="170" y="96"/>
                      </a:cubicBezTo>
                      <a:cubicBezTo>
                        <a:pt x="170" y="96"/>
                        <a:pt x="169" y="96"/>
                        <a:pt x="169" y="96"/>
                      </a:cubicBezTo>
                      <a:cubicBezTo>
                        <a:pt x="170" y="97"/>
                        <a:pt x="170" y="97"/>
                        <a:pt x="171" y="97"/>
                      </a:cubicBezTo>
                      <a:cubicBezTo>
                        <a:pt x="171" y="97"/>
                        <a:pt x="171" y="96"/>
                        <a:pt x="170" y="95"/>
                      </a:cubicBezTo>
                      <a:cubicBezTo>
                        <a:pt x="171" y="95"/>
                        <a:pt x="170" y="94"/>
                        <a:pt x="170" y="93"/>
                      </a:cubicBezTo>
                      <a:cubicBezTo>
                        <a:pt x="170" y="93"/>
                        <a:pt x="170" y="93"/>
                        <a:pt x="170" y="94"/>
                      </a:cubicBezTo>
                      <a:cubicBezTo>
                        <a:pt x="170" y="93"/>
                        <a:pt x="170" y="93"/>
                        <a:pt x="170" y="93"/>
                      </a:cubicBezTo>
                      <a:cubicBezTo>
                        <a:pt x="171" y="93"/>
                        <a:pt x="171" y="92"/>
                        <a:pt x="171" y="92"/>
                      </a:cubicBezTo>
                      <a:cubicBezTo>
                        <a:pt x="171" y="94"/>
                        <a:pt x="176" y="93"/>
                        <a:pt x="173" y="96"/>
                      </a:cubicBezTo>
                      <a:cubicBezTo>
                        <a:pt x="174" y="96"/>
                        <a:pt x="174" y="95"/>
                        <a:pt x="175" y="94"/>
                      </a:cubicBezTo>
                      <a:cubicBezTo>
                        <a:pt x="175" y="93"/>
                        <a:pt x="175" y="93"/>
                        <a:pt x="176" y="92"/>
                      </a:cubicBezTo>
                      <a:cubicBezTo>
                        <a:pt x="176" y="92"/>
                        <a:pt x="176" y="93"/>
                        <a:pt x="176" y="93"/>
                      </a:cubicBezTo>
                      <a:cubicBezTo>
                        <a:pt x="176" y="93"/>
                        <a:pt x="176" y="92"/>
                        <a:pt x="177" y="93"/>
                      </a:cubicBezTo>
                      <a:cubicBezTo>
                        <a:pt x="176" y="93"/>
                        <a:pt x="176" y="94"/>
                        <a:pt x="176" y="94"/>
                      </a:cubicBezTo>
                      <a:cubicBezTo>
                        <a:pt x="176" y="94"/>
                        <a:pt x="176" y="94"/>
                        <a:pt x="176" y="94"/>
                      </a:cubicBezTo>
                      <a:cubicBezTo>
                        <a:pt x="177" y="96"/>
                        <a:pt x="175" y="96"/>
                        <a:pt x="174" y="97"/>
                      </a:cubicBezTo>
                      <a:cubicBezTo>
                        <a:pt x="176" y="96"/>
                        <a:pt x="178" y="98"/>
                        <a:pt x="175" y="98"/>
                      </a:cubicBezTo>
                      <a:cubicBezTo>
                        <a:pt x="175" y="99"/>
                        <a:pt x="176" y="99"/>
                        <a:pt x="176" y="99"/>
                      </a:cubicBezTo>
                      <a:cubicBezTo>
                        <a:pt x="175" y="100"/>
                        <a:pt x="175" y="103"/>
                        <a:pt x="175" y="105"/>
                      </a:cubicBezTo>
                      <a:cubicBezTo>
                        <a:pt x="176" y="107"/>
                        <a:pt x="172" y="109"/>
                        <a:pt x="173" y="110"/>
                      </a:cubicBezTo>
                      <a:cubicBezTo>
                        <a:pt x="174" y="110"/>
                        <a:pt x="179" y="109"/>
                        <a:pt x="179" y="106"/>
                      </a:cubicBezTo>
                      <a:cubicBezTo>
                        <a:pt x="179" y="108"/>
                        <a:pt x="180" y="108"/>
                        <a:pt x="182" y="108"/>
                      </a:cubicBezTo>
                      <a:cubicBezTo>
                        <a:pt x="182" y="107"/>
                        <a:pt x="182" y="106"/>
                        <a:pt x="182" y="105"/>
                      </a:cubicBezTo>
                      <a:cubicBezTo>
                        <a:pt x="183" y="106"/>
                        <a:pt x="183" y="107"/>
                        <a:pt x="183" y="108"/>
                      </a:cubicBezTo>
                      <a:cubicBezTo>
                        <a:pt x="184" y="108"/>
                        <a:pt x="187" y="107"/>
                        <a:pt x="186" y="105"/>
                      </a:cubicBezTo>
                      <a:cubicBezTo>
                        <a:pt x="188" y="104"/>
                        <a:pt x="188" y="101"/>
                        <a:pt x="189" y="101"/>
                      </a:cubicBezTo>
                      <a:cubicBezTo>
                        <a:pt x="191" y="101"/>
                        <a:pt x="191" y="102"/>
                        <a:pt x="190" y="103"/>
                      </a:cubicBezTo>
                      <a:cubicBezTo>
                        <a:pt x="192" y="103"/>
                        <a:pt x="192" y="101"/>
                        <a:pt x="194" y="101"/>
                      </a:cubicBezTo>
                      <a:cubicBezTo>
                        <a:pt x="195" y="101"/>
                        <a:pt x="195" y="102"/>
                        <a:pt x="196" y="101"/>
                      </a:cubicBezTo>
                      <a:cubicBezTo>
                        <a:pt x="197" y="101"/>
                        <a:pt x="197" y="101"/>
                        <a:pt x="198" y="101"/>
                      </a:cubicBezTo>
                      <a:cubicBezTo>
                        <a:pt x="198" y="100"/>
                        <a:pt x="198" y="100"/>
                        <a:pt x="199" y="100"/>
                      </a:cubicBezTo>
                      <a:cubicBezTo>
                        <a:pt x="201" y="101"/>
                        <a:pt x="198" y="101"/>
                        <a:pt x="198" y="102"/>
                      </a:cubicBezTo>
                      <a:cubicBezTo>
                        <a:pt x="198" y="101"/>
                        <a:pt x="197" y="104"/>
                        <a:pt x="199" y="103"/>
                      </a:cubicBezTo>
                      <a:cubicBezTo>
                        <a:pt x="200" y="102"/>
                        <a:pt x="201" y="101"/>
                        <a:pt x="202" y="100"/>
                      </a:cubicBezTo>
                      <a:cubicBezTo>
                        <a:pt x="204" y="99"/>
                        <a:pt x="207" y="99"/>
                        <a:pt x="209" y="99"/>
                      </a:cubicBezTo>
                      <a:cubicBezTo>
                        <a:pt x="211" y="98"/>
                        <a:pt x="214" y="97"/>
                        <a:pt x="215" y="99"/>
                      </a:cubicBezTo>
                      <a:cubicBezTo>
                        <a:pt x="216" y="98"/>
                        <a:pt x="215" y="99"/>
                        <a:pt x="215" y="98"/>
                      </a:cubicBezTo>
                      <a:cubicBezTo>
                        <a:pt x="216" y="98"/>
                        <a:pt x="216" y="98"/>
                        <a:pt x="217" y="98"/>
                      </a:cubicBezTo>
                      <a:cubicBezTo>
                        <a:pt x="217" y="98"/>
                        <a:pt x="217" y="99"/>
                        <a:pt x="216" y="99"/>
                      </a:cubicBezTo>
                      <a:cubicBezTo>
                        <a:pt x="217" y="99"/>
                        <a:pt x="217" y="99"/>
                        <a:pt x="217" y="99"/>
                      </a:cubicBezTo>
                      <a:cubicBezTo>
                        <a:pt x="217" y="99"/>
                        <a:pt x="218" y="96"/>
                        <a:pt x="217" y="95"/>
                      </a:cubicBezTo>
                      <a:cubicBezTo>
                        <a:pt x="217" y="95"/>
                        <a:pt x="215" y="96"/>
                        <a:pt x="216" y="94"/>
                      </a:cubicBezTo>
                      <a:cubicBezTo>
                        <a:pt x="216" y="94"/>
                        <a:pt x="215" y="95"/>
                        <a:pt x="215" y="95"/>
                      </a:cubicBezTo>
                      <a:cubicBezTo>
                        <a:pt x="214" y="92"/>
                        <a:pt x="218" y="93"/>
                        <a:pt x="216" y="90"/>
                      </a:cubicBezTo>
                      <a:cubicBezTo>
                        <a:pt x="217" y="90"/>
                        <a:pt x="217" y="90"/>
                        <a:pt x="217" y="90"/>
                      </a:cubicBezTo>
                      <a:cubicBezTo>
                        <a:pt x="217" y="90"/>
                        <a:pt x="217" y="90"/>
                        <a:pt x="218" y="90"/>
                      </a:cubicBezTo>
                      <a:cubicBezTo>
                        <a:pt x="219" y="94"/>
                        <a:pt x="218" y="97"/>
                        <a:pt x="218" y="100"/>
                      </a:cubicBezTo>
                      <a:cubicBezTo>
                        <a:pt x="219" y="98"/>
                        <a:pt x="219" y="96"/>
                        <a:pt x="219" y="9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5" name="Freeform 10245"/>
                <p:cNvSpPr>
                  <a:spLocks/>
                </p:cNvSpPr>
                <p:nvPr/>
              </p:nvSpPr>
              <p:spPr bwMode="auto">
                <a:xfrm>
                  <a:off x="5336" y="1582"/>
                  <a:ext cx="4" cy="16"/>
                </a:xfrm>
                <a:custGeom>
                  <a:avLst/>
                  <a:gdLst>
                    <a:gd name="T0" fmla="*/ 1 w 3"/>
                    <a:gd name="T1" fmla="*/ 10 h 10"/>
                    <a:gd name="T2" fmla="*/ 1 w 3"/>
                    <a:gd name="T3" fmla="*/ 13 h 10"/>
                    <a:gd name="T4" fmla="*/ 3 w 3"/>
                    <a:gd name="T5" fmla="*/ 0 h 10"/>
                    <a:gd name="T6" fmla="*/ 1 w 3"/>
                    <a:gd name="T7" fmla="*/ 1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1" y="6"/>
                      </a:moveTo>
                      <a:cubicBezTo>
                        <a:pt x="0" y="7"/>
                        <a:pt x="0" y="10"/>
                        <a:pt x="1" y="8"/>
                      </a:cubicBezTo>
                      <a:cubicBezTo>
                        <a:pt x="2" y="7"/>
                        <a:pt x="3" y="1"/>
                        <a:pt x="2" y="0"/>
                      </a:cubicBezTo>
                      <a:cubicBezTo>
                        <a:pt x="2" y="2"/>
                        <a:pt x="1" y="3"/>
                        <a:pt x="1" y="6"/>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6" name="Freeform 10246"/>
                <p:cNvSpPr>
                  <a:spLocks/>
                </p:cNvSpPr>
                <p:nvPr/>
              </p:nvSpPr>
              <p:spPr bwMode="auto">
                <a:xfrm>
                  <a:off x="5295" y="1585"/>
                  <a:ext cx="3" cy="3"/>
                </a:xfrm>
                <a:custGeom>
                  <a:avLst/>
                  <a:gdLst>
                    <a:gd name="T0" fmla="*/ 3 w 2"/>
                    <a:gd name="T1" fmla="*/ 0 h 2"/>
                    <a:gd name="T2" fmla="*/ 3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0"/>
                        <a:pt x="1" y="2"/>
                        <a:pt x="2"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7" name="Freeform 10247"/>
                <p:cNvSpPr>
                  <a:spLocks/>
                </p:cNvSpPr>
                <p:nvPr/>
              </p:nvSpPr>
              <p:spPr bwMode="auto">
                <a:xfrm>
                  <a:off x="5256" y="1586"/>
                  <a:ext cx="4" cy="4"/>
                </a:xfrm>
                <a:custGeom>
                  <a:avLst/>
                  <a:gdLst>
                    <a:gd name="T0" fmla="*/ 2 w 2"/>
                    <a:gd name="T1" fmla="*/ 4 h 2"/>
                    <a:gd name="T2" fmla="*/ 2 w 2"/>
                    <a:gd name="T3" fmla="*/ 0 h 2"/>
                    <a:gd name="T4" fmla="*/ 2 w 2"/>
                    <a:gd name="T5" fmla="*/ 4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1"/>
                        <a:pt x="1" y="1"/>
                        <a:pt x="1" y="0"/>
                      </a:cubicBezTo>
                      <a:cubicBezTo>
                        <a:pt x="0" y="1"/>
                        <a:pt x="0" y="2"/>
                        <a:pt x="1"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8" name="Freeform 10248"/>
                <p:cNvSpPr>
                  <a:spLocks/>
                </p:cNvSpPr>
                <p:nvPr/>
              </p:nvSpPr>
              <p:spPr bwMode="auto">
                <a:xfrm>
                  <a:off x="5258" y="1598"/>
                  <a:ext cx="15" cy="10"/>
                </a:xfrm>
                <a:custGeom>
                  <a:avLst/>
                  <a:gdLst>
                    <a:gd name="T0" fmla="*/ 6 w 10"/>
                    <a:gd name="T1" fmla="*/ 6 h 7"/>
                    <a:gd name="T2" fmla="*/ 11 w 10"/>
                    <a:gd name="T3" fmla="*/ 0 h 7"/>
                    <a:gd name="T4" fmla="*/ 6 w 10"/>
                    <a:gd name="T5" fmla="*/ 4 h 7"/>
                    <a:gd name="T6" fmla="*/ 2 w 10"/>
                    <a:gd name="T7" fmla="*/ 9 h 7"/>
                    <a:gd name="T8" fmla="*/ 6 w 10"/>
                    <a:gd name="T9" fmla="*/ 6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4" y="4"/>
                      </a:moveTo>
                      <a:cubicBezTo>
                        <a:pt x="5" y="3"/>
                        <a:pt x="10" y="1"/>
                        <a:pt x="7" y="0"/>
                      </a:cubicBezTo>
                      <a:cubicBezTo>
                        <a:pt x="7" y="0"/>
                        <a:pt x="4" y="2"/>
                        <a:pt x="4" y="3"/>
                      </a:cubicBezTo>
                      <a:cubicBezTo>
                        <a:pt x="3" y="3"/>
                        <a:pt x="0" y="5"/>
                        <a:pt x="1" y="6"/>
                      </a:cubicBezTo>
                      <a:cubicBezTo>
                        <a:pt x="2" y="7"/>
                        <a:pt x="4" y="4"/>
                        <a:pt x="4"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9" name="Freeform 10249"/>
                <p:cNvSpPr>
                  <a:spLocks/>
                </p:cNvSpPr>
                <p:nvPr/>
              </p:nvSpPr>
              <p:spPr bwMode="auto">
                <a:xfrm>
                  <a:off x="5253" y="1601"/>
                  <a:ext cx="38" cy="24"/>
                </a:xfrm>
                <a:custGeom>
                  <a:avLst/>
                  <a:gdLst>
                    <a:gd name="T0" fmla="*/ 36 w 24"/>
                    <a:gd name="T1" fmla="*/ 17 h 16"/>
                    <a:gd name="T2" fmla="*/ 32 w 24"/>
                    <a:gd name="T3" fmla="*/ 11 h 16"/>
                    <a:gd name="T4" fmla="*/ 30 w 24"/>
                    <a:gd name="T5" fmla="*/ 8 h 16"/>
                    <a:gd name="T6" fmla="*/ 32 w 24"/>
                    <a:gd name="T7" fmla="*/ 9 h 16"/>
                    <a:gd name="T8" fmla="*/ 30 w 24"/>
                    <a:gd name="T9" fmla="*/ 3 h 16"/>
                    <a:gd name="T10" fmla="*/ 25 w 24"/>
                    <a:gd name="T11" fmla="*/ 8 h 16"/>
                    <a:gd name="T12" fmla="*/ 27 w 24"/>
                    <a:gd name="T13" fmla="*/ 3 h 16"/>
                    <a:gd name="T14" fmla="*/ 24 w 24"/>
                    <a:gd name="T15" fmla="*/ 5 h 16"/>
                    <a:gd name="T16" fmla="*/ 13 w 24"/>
                    <a:gd name="T17" fmla="*/ 14 h 16"/>
                    <a:gd name="T18" fmla="*/ 11 w 24"/>
                    <a:gd name="T19" fmla="*/ 20 h 16"/>
                    <a:gd name="T20" fmla="*/ 10 w 24"/>
                    <a:gd name="T21" fmla="*/ 18 h 16"/>
                    <a:gd name="T22" fmla="*/ 6 w 24"/>
                    <a:gd name="T23" fmla="*/ 23 h 16"/>
                    <a:gd name="T24" fmla="*/ 13 w 24"/>
                    <a:gd name="T25" fmla="*/ 20 h 16"/>
                    <a:gd name="T26" fmla="*/ 38 w 24"/>
                    <a:gd name="T27" fmla="*/ 18 h 16"/>
                    <a:gd name="T28" fmla="*/ 36 w 24"/>
                    <a:gd name="T29" fmla="*/ 1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6"/>
                    <a:gd name="T47" fmla="*/ 24 w 2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6">
                      <a:moveTo>
                        <a:pt x="23" y="11"/>
                      </a:moveTo>
                      <a:cubicBezTo>
                        <a:pt x="21" y="9"/>
                        <a:pt x="23" y="7"/>
                        <a:pt x="20" y="7"/>
                      </a:cubicBezTo>
                      <a:cubicBezTo>
                        <a:pt x="19" y="7"/>
                        <a:pt x="19" y="6"/>
                        <a:pt x="19" y="5"/>
                      </a:cubicBezTo>
                      <a:cubicBezTo>
                        <a:pt x="19" y="5"/>
                        <a:pt x="20" y="6"/>
                        <a:pt x="20" y="6"/>
                      </a:cubicBezTo>
                      <a:cubicBezTo>
                        <a:pt x="20" y="5"/>
                        <a:pt x="20" y="3"/>
                        <a:pt x="19" y="2"/>
                      </a:cubicBezTo>
                      <a:cubicBezTo>
                        <a:pt x="18" y="2"/>
                        <a:pt x="17" y="5"/>
                        <a:pt x="16" y="5"/>
                      </a:cubicBezTo>
                      <a:cubicBezTo>
                        <a:pt x="17" y="4"/>
                        <a:pt x="17" y="3"/>
                        <a:pt x="17" y="2"/>
                      </a:cubicBezTo>
                      <a:cubicBezTo>
                        <a:pt x="17" y="0"/>
                        <a:pt x="15" y="2"/>
                        <a:pt x="15" y="3"/>
                      </a:cubicBezTo>
                      <a:cubicBezTo>
                        <a:pt x="13" y="1"/>
                        <a:pt x="9" y="8"/>
                        <a:pt x="8" y="9"/>
                      </a:cubicBezTo>
                      <a:cubicBezTo>
                        <a:pt x="7" y="10"/>
                        <a:pt x="7" y="12"/>
                        <a:pt x="7" y="13"/>
                      </a:cubicBezTo>
                      <a:cubicBezTo>
                        <a:pt x="6" y="14"/>
                        <a:pt x="5" y="13"/>
                        <a:pt x="6" y="12"/>
                      </a:cubicBezTo>
                      <a:cubicBezTo>
                        <a:pt x="3" y="11"/>
                        <a:pt x="0" y="12"/>
                        <a:pt x="4" y="15"/>
                      </a:cubicBezTo>
                      <a:cubicBezTo>
                        <a:pt x="7" y="16"/>
                        <a:pt x="6" y="15"/>
                        <a:pt x="8" y="13"/>
                      </a:cubicBezTo>
                      <a:cubicBezTo>
                        <a:pt x="12" y="10"/>
                        <a:pt x="19" y="13"/>
                        <a:pt x="24" y="12"/>
                      </a:cubicBezTo>
                      <a:cubicBezTo>
                        <a:pt x="24" y="11"/>
                        <a:pt x="23" y="12"/>
                        <a:pt x="23" y="1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20" name="Freeform 10250"/>
                <p:cNvSpPr>
                  <a:spLocks/>
                </p:cNvSpPr>
                <p:nvPr/>
              </p:nvSpPr>
              <p:spPr bwMode="auto">
                <a:xfrm>
                  <a:off x="5256" y="1606"/>
                  <a:ext cx="4" cy="1"/>
                </a:xfrm>
                <a:custGeom>
                  <a:avLst/>
                  <a:gdLst>
                    <a:gd name="T0" fmla="*/ 2 w 2"/>
                    <a:gd name="T1" fmla="*/ 1 h 1"/>
                    <a:gd name="T2" fmla="*/ 0 w 2"/>
                    <a:gd name="T3" fmla="*/ 0 h 1"/>
                    <a:gd name="T4" fmla="*/ 2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2" y="1"/>
                        <a:pt x="1" y="0"/>
                        <a:pt x="0" y="0"/>
                      </a:cubicBezTo>
                      <a:cubicBezTo>
                        <a:pt x="0" y="1"/>
                        <a:pt x="0"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21" name="Freeform 10251"/>
                <p:cNvSpPr>
                  <a:spLocks/>
                </p:cNvSpPr>
                <p:nvPr/>
              </p:nvSpPr>
              <p:spPr bwMode="auto">
                <a:xfrm>
                  <a:off x="5249" y="1607"/>
                  <a:ext cx="6" cy="4"/>
                </a:xfrm>
                <a:custGeom>
                  <a:avLst/>
                  <a:gdLst>
                    <a:gd name="T0" fmla="*/ 6 w 4"/>
                    <a:gd name="T1" fmla="*/ 0 h 3"/>
                    <a:gd name="T2" fmla="*/ 2 w 4"/>
                    <a:gd name="T3" fmla="*/ 3 h 3"/>
                    <a:gd name="T4" fmla="*/ 6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cubicBezTo>
                        <a:pt x="4" y="0"/>
                        <a:pt x="0" y="1"/>
                        <a:pt x="1" y="2"/>
                      </a:cubicBezTo>
                      <a:cubicBezTo>
                        <a:pt x="2" y="3"/>
                        <a:pt x="4" y="2"/>
                        <a:pt x="4"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22" name="Freeform 10252"/>
                <p:cNvSpPr>
                  <a:spLocks/>
                </p:cNvSpPr>
                <p:nvPr/>
              </p:nvSpPr>
              <p:spPr bwMode="auto">
                <a:xfrm>
                  <a:off x="5244" y="1608"/>
                  <a:ext cx="5" cy="5"/>
                </a:xfrm>
                <a:custGeom>
                  <a:avLst/>
                  <a:gdLst>
                    <a:gd name="T0" fmla="*/ 5 w 3"/>
                    <a:gd name="T1" fmla="*/ 2 h 3"/>
                    <a:gd name="T2" fmla="*/ 5 w 3"/>
                    <a:gd name="T3" fmla="*/ 0 h 3"/>
                    <a:gd name="T4" fmla="*/ 5 w 3"/>
                    <a:gd name="T5" fmla="*/ 2 h 3"/>
                    <a:gd name="T6" fmla="*/ 5 w 3"/>
                    <a:gd name="T7" fmla="*/ 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1"/>
                      </a:moveTo>
                      <a:cubicBezTo>
                        <a:pt x="3" y="0"/>
                        <a:pt x="3" y="0"/>
                        <a:pt x="3" y="0"/>
                      </a:cubicBezTo>
                      <a:cubicBezTo>
                        <a:pt x="0" y="1"/>
                        <a:pt x="2" y="3"/>
                        <a:pt x="3" y="1"/>
                      </a:cubicBezTo>
                      <a:cubicBezTo>
                        <a:pt x="3" y="1"/>
                        <a:pt x="3" y="1"/>
                        <a:pt x="3"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23" name="Freeform 10253"/>
                <p:cNvSpPr>
                  <a:spLocks/>
                </p:cNvSpPr>
                <p:nvPr/>
              </p:nvSpPr>
              <p:spPr bwMode="auto">
                <a:xfrm>
                  <a:off x="5287" y="1608"/>
                  <a:ext cx="8" cy="13"/>
                </a:xfrm>
                <a:custGeom>
                  <a:avLst/>
                  <a:gdLst>
                    <a:gd name="T0" fmla="*/ 6 w 5"/>
                    <a:gd name="T1" fmla="*/ 3 h 8"/>
                    <a:gd name="T2" fmla="*/ 5 w 5"/>
                    <a:gd name="T3" fmla="*/ 5 h 8"/>
                    <a:gd name="T4" fmla="*/ 6 w 5"/>
                    <a:gd name="T5" fmla="*/ 3 h 8"/>
                    <a:gd name="T6" fmla="*/ 5 w 5"/>
                    <a:gd name="T7" fmla="*/ 5 h 8"/>
                    <a:gd name="T8" fmla="*/ 0 w 5"/>
                    <a:gd name="T9" fmla="*/ 7 h 8"/>
                    <a:gd name="T10" fmla="*/ 5 w 5"/>
                    <a:gd name="T11" fmla="*/ 11 h 8"/>
                    <a:gd name="T12" fmla="*/ 5 w 5"/>
                    <a:gd name="T13" fmla="*/ 11 h 8"/>
                    <a:gd name="T14" fmla="*/ 6 w 5"/>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4" y="2"/>
                      </a:moveTo>
                      <a:cubicBezTo>
                        <a:pt x="4" y="0"/>
                        <a:pt x="2" y="1"/>
                        <a:pt x="3" y="3"/>
                      </a:cubicBezTo>
                      <a:cubicBezTo>
                        <a:pt x="3" y="2"/>
                        <a:pt x="4" y="1"/>
                        <a:pt x="4" y="2"/>
                      </a:cubicBezTo>
                      <a:cubicBezTo>
                        <a:pt x="4" y="5"/>
                        <a:pt x="2" y="4"/>
                        <a:pt x="3" y="3"/>
                      </a:cubicBezTo>
                      <a:cubicBezTo>
                        <a:pt x="3" y="3"/>
                        <a:pt x="2" y="4"/>
                        <a:pt x="0" y="4"/>
                      </a:cubicBezTo>
                      <a:cubicBezTo>
                        <a:pt x="0" y="6"/>
                        <a:pt x="2" y="5"/>
                        <a:pt x="3" y="7"/>
                      </a:cubicBezTo>
                      <a:cubicBezTo>
                        <a:pt x="3" y="7"/>
                        <a:pt x="3" y="7"/>
                        <a:pt x="3" y="7"/>
                      </a:cubicBezTo>
                      <a:cubicBezTo>
                        <a:pt x="5" y="8"/>
                        <a:pt x="4" y="4"/>
                        <a:pt x="4"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24" name="Freeform 10254"/>
                <p:cNvSpPr>
                  <a:spLocks/>
                </p:cNvSpPr>
                <p:nvPr/>
              </p:nvSpPr>
              <p:spPr bwMode="auto">
                <a:xfrm>
                  <a:off x="5315" y="1613"/>
                  <a:ext cx="30" cy="20"/>
                </a:xfrm>
                <a:custGeom>
                  <a:avLst/>
                  <a:gdLst>
                    <a:gd name="T0" fmla="*/ 24 w 19"/>
                    <a:gd name="T1" fmla="*/ 12 h 13"/>
                    <a:gd name="T2" fmla="*/ 16 w 19"/>
                    <a:gd name="T3" fmla="*/ 0 h 13"/>
                    <a:gd name="T4" fmla="*/ 17 w 19"/>
                    <a:gd name="T5" fmla="*/ 6 h 13"/>
                    <a:gd name="T6" fmla="*/ 13 w 19"/>
                    <a:gd name="T7" fmla="*/ 12 h 13"/>
                    <a:gd name="T8" fmla="*/ 19 w 19"/>
                    <a:gd name="T9" fmla="*/ 8 h 13"/>
                    <a:gd name="T10" fmla="*/ 19 w 19"/>
                    <a:gd name="T11" fmla="*/ 12 h 13"/>
                    <a:gd name="T12" fmla="*/ 14 w 19"/>
                    <a:gd name="T13" fmla="*/ 12 h 13"/>
                    <a:gd name="T14" fmla="*/ 13 w 19"/>
                    <a:gd name="T15" fmla="*/ 14 h 13"/>
                    <a:gd name="T16" fmla="*/ 11 w 19"/>
                    <a:gd name="T17" fmla="*/ 14 h 13"/>
                    <a:gd name="T18" fmla="*/ 9 w 19"/>
                    <a:gd name="T19" fmla="*/ 12 h 13"/>
                    <a:gd name="T20" fmla="*/ 6 w 19"/>
                    <a:gd name="T21" fmla="*/ 12 h 13"/>
                    <a:gd name="T22" fmla="*/ 2 w 19"/>
                    <a:gd name="T23" fmla="*/ 12 h 13"/>
                    <a:gd name="T24" fmla="*/ 0 w 19"/>
                    <a:gd name="T25" fmla="*/ 15 h 13"/>
                    <a:gd name="T26" fmla="*/ 14 w 19"/>
                    <a:gd name="T27" fmla="*/ 18 h 13"/>
                    <a:gd name="T28" fmla="*/ 24 w 19"/>
                    <a:gd name="T29" fmla="*/ 12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3"/>
                    <a:gd name="T47" fmla="*/ 19 w 19"/>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3">
                      <a:moveTo>
                        <a:pt x="15" y="8"/>
                      </a:moveTo>
                      <a:cubicBezTo>
                        <a:pt x="14" y="6"/>
                        <a:pt x="13" y="1"/>
                        <a:pt x="10" y="0"/>
                      </a:cubicBezTo>
                      <a:cubicBezTo>
                        <a:pt x="11" y="2"/>
                        <a:pt x="12" y="2"/>
                        <a:pt x="11" y="4"/>
                      </a:cubicBezTo>
                      <a:cubicBezTo>
                        <a:pt x="11" y="6"/>
                        <a:pt x="9" y="7"/>
                        <a:pt x="8" y="8"/>
                      </a:cubicBezTo>
                      <a:cubicBezTo>
                        <a:pt x="10" y="9"/>
                        <a:pt x="11" y="5"/>
                        <a:pt x="12" y="5"/>
                      </a:cubicBezTo>
                      <a:cubicBezTo>
                        <a:pt x="14" y="4"/>
                        <a:pt x="12" y="7"/>
                        <a:pt x="12" y="8"/>
                      </a:cubicBezTo>
                      <a:cubicBezTo>
                        <a:pt x="11" y="8"/>
                        <a:pt x="11" y="8"/>
                        <a:pt x="9" y="8"/>
                      </a:cubicBezTo>
                      <a:cubicBezTo>
                        <a:pt x="9" y="8"/>
                        <a:pt x="9" y="9"/>
                        <a:pt x="8" y="9"/>
                      </a:cubicBezTo>
                      <a:cubicBezTo>
                        <a:pt x="8" y="9"/>
                        <a:pt x="7" y="9"/>
                        <a:pt x="7" y="9"/>
                      </a:cubicBezTo>
                      <a:cubicBezTo>
                        <a:pt x="7" y="9"/>
                        <a:pt x="7" y="8"/>
                        <a:pt x="6" y="8"/>
                      </a:cubicBezTo>
                      <a:cubicBezTo>
                        <a:pt x="5" y="8"/>
                        <a:pt x="5" y="8"/>
                        <a:pt x="4" y="8"/>
                      </a:cubicBezTo>
                      <a:cubicBezTo>
                        <a:pt x="3" y="8"/>
                        <a:pt x="2" y="8"/>
                        <a:pt x="1" y="8"/>
                      </a:cubicBezTo>
                      <a:cubicBezTo>
                        <a:pt x="2" y="9"/>
                        <a:pt x="2" y="10"/>
                        <a:pt x="0" y="10"/>
                      </a:cubicBezTo>
                      <a:cubicBezTo>
                        <a:pt x="3" y="12"/>
                        <a:pt x="6" y="12"/>
                        <a:pt x="9" y="12"/>
                      </a:cubicBezTo>
                      <a:cubicBezTo>
                        <a:pt x="11" y="12"/>
                        <a:pt x="19" y="13"/>
                        <a:pt x="15" y="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25" name="Freeform 10255"/>
                <p:cNvSpPr>
                  <a:spLocks/>
                </p:cNvSpPr>
                <p:nvPr/>
              </p:nvSpPr>
              <p:spPr bwMode="auto">
                <a:xfrm>
                  <a:off x="5304" y="1621"/>
                  <a:ext cx="6" cy="2"/>
                </a:xfrm>
                <a:custGeom>
                  <a:avLst/>
                  <a:gdLst>
                    <a:gd name="T0" fmla="*/ 4 w 3"/>
                    <a:gd name="T1" fmla="*/ 0 h 1"/>
                    <a:gd name="T2" fmla="*/ 6 w 3"/>
                    <a:gd name="T3" fmla="*/ 0 h 1"/>
                    <a:gd name="T4" fmla="*/ 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2" y="0"/>
                      </a:moveTo>
                      <a:cubicBezTo>
                        <a:pt x="0" y="0"/>
                        <a:pt x="2" y="1"/>
                        <a:pt x="3" y="0"/>
                      </a:cubicBezTo>
                      <a:cubicBezTo>
                        <a:pt x="3" y="0"/>
                        <a:pt x="3" y="0"/>
                        <a:pt x="2"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26" name="Freeform 10256"/>
                <p:cNvSpPr>
                  <a:spLocks/>
                </p:cNvSpPr>
                <p:nvPr/>
              </p:nvSpPr>
              <p:spPr bwMode="auto">
                <a:xfrm>
                  <a:off x="5310" y="1624"/>
                  <a:ext cx="4" cy="3"/>
                </a:xfrm>
                <a:custGeom>
                  <a:avLst/>
                  <a:gdLst>
                    <a:gd name="T0" fmla="*/ 4 w 3"/>
                    <a:gd name="T1" fmla="*/ 0 h 2"/>
                    <a:gd name="T2" fmla="*/ 0 w 3"/>
                    <a:gd name="T3" fmla="*/ 0 h 2"/>
                    <a:gd name="T4" fmla="*/ 4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cubicBezTo>
                        <a:pt x="2" y="0"/>
                        <a:pt x="1" y="0"/>
                        <a:pt x="0" y="0"/>
                      </a:cubicBezTo>
                      <a:cubicBezTo>
                        <a:pt x="1" y="1"/>
                        <a:pt x="3" y="2"/>
                        <a:pt x="3"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406" name="Freeform 10265"/>
              <p:cNvSpPr>
                <a:spLocks/>
              </p:cNvSpPr>
              <p:nvPr/>
            </p:nvSpPr>
            <p:spPr bwMode="auto">
              <a:xfrm>
                <a:off x="7613361" y="3290876"/>
                <a:ext cx="250697" cy="177521"/>
              </a:xfrm>
              <a:custGeom>
                <a:avLst/>
                <a:gdLst>
                  <a:gd name="T0" fmla="*/ 183 w 119"/>
                  <a:gd name="T1" fmla="*/ 11 h 85"/>
                  <a:gd name="T2" fmla="*/ 149 w 119"/>
                  <a:gd name="T3" fmla="*/ 2 h 85"/>
                  <a:gd name="T4" fmla="*/ 106 w 119"/>
                  <a:gd name="T5" fmla="*/ 2 h 85"/>
                  <a:gd name="T6" fmla="*/ 86 w 119"/>
                  <a:gd name="T7" fmla="*/ 6 h 85"/>
                  <a:gd name="T8" fmla="*/ 44 w 119"/>
                  <a:gd name="T9" fmla="*/ 0 h 85"/>
                  <a:gd name="T10" fmla="*/ 22 w 119"/>
                  <a:gd name="T11" fmla="*/ 22 h 85"/>
                  <a:gd name="T12" fmla="*/ 17 w 119"/>
                  <a:gd name="T13" fmla="*/ 86 h 85"/>
                  <a:gd name="T14" fmla="*/ 23 w 119"/>
                  <a:gd name="T15" fmla="*/ 103 h 85"/>
                  <a:gd name="T16" fmla="*/ 6 w 119"/>
                  <a:gd name="T17" fmla="*/ 131 h 85"/>
                  <a:gd name="T18" fmla="*/ 14 w 119"/>
                  <a:gd name="T19" fmla="*/ 126 h 85"/>
                  <a:gd name="T20" fmla="*/ 17 w 119"/>
                  <a:gd name="T21" fmla="*/ 125 h 85"/>
                  <a:gd name="T22" fmla="*/ 20 w 119"/>
                  <a:gd name="T23" fmla="*/ 122 h 85"/>
                  <a:gd name="T24" fmla="*/ 23 w 119"/>
                  <a:gd name="T25" fmla="*/ 123 h 85"/>
                  <a:gd name="T26" fmla="*/ 25 w 119"/>
                  <a:gd name="T27" fmla="*/ 122 h 85"/>
                  <a:gd name="T28" fmla="*/ 25 w 119"/>
                  <a:gd name="T29" fmla="*/ 122 h 85"/>
                  <a:gd name="T30" fmla="*/ 28 w 119"/>
                  <a:gd name="T31" fmla="*/ 120 h 85"/>
                  <a:gd name="T32" fmla="*/ 31 w 119"/>
                  <a:gd name="T33" fmla="*/ 119 h 85"/>
                  <a:gd name="T34" fmla="*/ 31 w 119"/>
                  <a:gd name="T35" fmla="*/ 117 h 85"/>
                  <a:gd name="T36" fmla="*/ 34 w 119"/>
                  <a:gd name="T37" fmla="*/ 117 h 85"/>
                  <a:gd name="T38" fmla="*/ 42 w 119"/>
                  <a:gd name="T39" fmla="*/ 114 h 85"/>
                  <a:gd name="T40" fmla="*/ 50 w 119"/>
                  <a:gd name="T41" fmla="*/ 111 h 85"/>
                  <a:gd name="T42" fmla="*/ 53 w 119"/>
                  <a:gd name="T43" fmla="*/ 108 h 85"/>
                  <a:gd name="T44" fmla="*/ 54 w 119"/>
                  <a:gd name="T45" fmla="*/ 109 h 85"/>
                  <a:gd name="T46" fmla="*/ 70 w 119"/>
                  <a:gd name="T47" fmla="*/ 102 h 85"/>
                  <a:gd name="T48" fmla="*/ 75 w 119"/>
                  <a:gd name="T49" fmla="*/ 96 h 85"/>
                  <a:gd name="T50" fmla="*/ 84 w 119"/>
                  <a:gd name="T51" fmla="*/ 97 h 85"/>
                  <a:gd name="T52" fmla="*/ 86 w 119"/>
                  <a:gd name="T53" fmla="*/ 96 h 85"/>
                  <a:gd name="T54" fmla="*/ 87 w 119"/>
                  <a:gd name="T55" fmla="*/ 99 h 85"/>
                  <a:gd name="T56" fmla="*/ 96 w 119"/>
                  <a:gd name="T57" fmla="*/ 97 h 85"/>
                  <a:gd name="T58" fmla="*/ 99 w 119"/>
                  <a:gd name="T59" fmla="*/ 97 h 85"/>
                  <a:gd name="T60" fmla="*/ 115 w 119"/>
                  <a:gd name="T61" fmla="*/ 96 h 85"/>
                  <a:gd name="T62" fmla="*/ 126 w 119"/>
                  <a:gd name="T63" fmla="*/ 96 h 85"/>
                  <a:gd name="T64" fmla="*/ 129 w 119"/>
                  <a:gd name="T65" fmla="*/ 96 h 85"/>
                  <a:gd name="T66" fmla="*/ 127 w 119"/>
                  <a:gd name="T67" fmla="*/ 83 h 85"/>
                  <a:gd name="T68" fmla="*/ 129 w 119"/>
                  <a:gd name="T69" fmla="*/ 83 h 85"/>
                  <a:gd name="T70" fmla="*/ 131 w 119"/>
                  <a:gd name="T71" fmla="*/ 91 h 85"/>
                  <a:gd name="T72" fmla="*/ 140 w 119"/>
                  <a:gd name="T73" fmla="*/ 92 h 85"/>
                  <a:gd name="T74" fmla="*/ 148 w 119"/>
                  <a:gd name="T75" fmla="*/ 91 h 85"/>
                  <a:gd name="T76" fmla="*/ 154 w 119"/>
                  <a:gd name="T77" fmla="*/ 86 h 85"/>
                  <a:gd name="T78" fmla="*/ 159 w 119"/>
                  <a:gd name="T79" fmla="*/ 89 h 85"/>
                  <a:gd name="T80" fmla="*/ 163 w 119"/>
                  <a:gd name="T81" fmla="*/ 91 h 85"/>
                  <a:gd name="T82" fmla="*/ 173 w 119"/>
                  <a:gd name="T83" fmla="*/ 86 h 85"/>
                  <a:gd name="T84" fmla="*/ 177 w 119"/>
                  <a:gd name="T85" fmla="*/ 89 h 85"/>
                  <a:gd name="T86" fmla="*/ 183 w 119"/>
                  <a:gd name="T87" fmla="*/ 77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85"/>
                  <a:gd name="T134" fmla="*/ 119 w 119"/>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85">
                    <a:moveTo>
                      <a:pt x="118" y="18"/>
                    </a:moveTo>
                    <a:cubicBezTo>
                      <a:pt x="118" y="15"/>
                      <a:pt x="118" y="11"/>
                      <a:pt x="118" y="7"/>
                    </a:cubicBezTo>
                    <a:cubicBezTo>
                      <a:pt x="118" y="3"/>
                      <a:pt x="119" y="2"/>
                      <a:pt x="114" y="2"/>
                    </a:cubicBezTo>
                    <a:cubicBezTo>
                      <a:pt x="108" y="2"/>
                      <a:pt x="102" y="1"/>
                      <a:pt x="96" y="1"/>
                    </a:cubicBezTo>
                    <a:cubicBezTo>
                      <a:pt x="89" y="1"/>
                      <a:pt x="82" y="1"/>
                      <a:pt x="75" y="1"/>
                    </a:cubicBezTo>
                    <a:cubicBezTo>
                      <a:pt x="73" y="1"/>
                      <a:pt x="70" y="1"/>
                      <a:pt x="68" y="1"/>
                    </a:cubicBezTo>
                    <a:cubicBezTo>
                      <a:pt x="65" y="1"/>
                      <a:pt x="62" y="1"/>
                      <a:pt x="59" y="1"/>
                    </a:cubicBezTo>
                    <a:cubicBezTo>
                      <a:pt x="59" y="3"/>
                      <a:pt x="58" y="3"/>
                      <a:pt x="55" y="4"/>
                    </a:cubicBezTo>
                    <a:cubicBezTo>
                      <a:pt x="56" y="3"/>
                      <a:pt x="56" y="2"/>
                      <a:pt x="56" y="1"/>
                    </a:cubicBezTo>
                    <a:cubicBezTo>
                      <a:pt x="46" y="1"/>
                      <a:pt x="37" y="0"/>
                      <a:pt x="28" y="0"/>
                    </a:cubicBezTo>
                    <a:cubicBezTo>
                      <a:pt x="24" y="0"/>
                      <a:pt x="19" y="0"/>
                      <a:pt x="15" y="0"/>
                    </a:cubicBezTo>
                    <a:cubicBezTo>
                      <a:pt x="14" y="0"/>
                      <a:pt x="14" y="12"/>
                      <a:pt x="14" y="14"/>
                    </a:cubicBezTo>
                    <a:cubicBezTo>
                      <a:pt x="13" y="23"/>
                      <a:pt x="13" y="32"/>
                      <a:pt x="12" y="41"/>
                    </a:cubicBezTo>
                    <a:cubicBezTo>
                      <a:pt x="12" y="46"/>
                      <a:pt x="11" y="51"/>
                      <a:pt x="11" y="56"/>
                    </a:cubicBezTo>
                    <a:cubicBezTo>
                      <a:pt x="11" y="57"/>
                      <a:pt x="10" y="60"/>
                      <a:pt x="11" y="61"/>
                    </a:cubicBezTo>
                    <a:cubicBezTo>
                      <a:pt x="12" y="63"/>
                      <a:pt x="14" y="65"/>
                      <a:pt x="15" y="67"/>
                    </a:cubicBezTo>
                    <a:cubicBezTo>
                      <a:pt x="10" y="70"/>
                      <a:pt x="5" y="73"/>
                      <a:pt x="0" y="76"/>
                    </a:cubicBezTo>
                    <a:cubicBezTo>
                      <a:pt x="2" y="79"/>
                      <a:pt x="4" y="81"/>
                      <a:pt x="4" y="85"/>
                    </a:cubicBezTo>
                    <a:cubicBezTo>
                      <a:pt x="4" y="83"/>
                      <a:pt x="7" y="83"/>
                      <a:pt x="8" y="81"/>
                    </a:cubicBezTo>
                    <a:cubicBezTo>
                      <a:pt x="8" y="82"/>
                      <a:pt x="8" y="83"/>
                      <a:pt x="9" y="82"/>
                    </a:cubicBezTo>
                    <a:cubicBezTo>
                      <a:pt x="9" y="83"/>
                      <a:pt x="9" y="83"/>
                      <a:pt x="9" y="83"/>
                    </a:cubicBezTo>
                    <a:cubicBezTo>
                      <a:pt x="10" y="83"/>
                      <a:pt x="11" y="82"/>
                      <a:pt x="11" y="81"/>
                    </a:cubicBezTo>
                    <a:cubicBezTo>
                      <a:pt x="12" y="82"/>
                      <a:pt x="13" y="82"/>
                      <a:pt x="12" y="80"/>
                    </a:cubicBezTo>
                    <a:cubicBezTo>
                      <a:pt x="14" y="80"/>
                      <a:pt x="13" y="80"/>
                      <a:pt x="13" y="79"/>
                    </a:cubicBezTo>
                    <a:cubicBezTo>
                      <a:pt x="14" y="79"/>
                      <a:pt x="14" y="79"/>
                      <a:pt x="14" y="80"/>
                    </a:cubicBezTo>
                    <a:cubicBezTo>
                      <a:pt x="15" y="80"/>
                      <a:pt x="15" y="80"/>
                      <a:pt x="15" y="80"/>
                    </a:cubicBezTo>
                    <a:cubicBezTo>
                      <a:pt x="15" y="80"/>
                      <a:pt x="15" y="80"/>
                      <a:pt x="15" y="80"/>
                    </a:cubicBezTo>
                    <a:cubicBezTo>
                      <a:pt x="15" y="80"/>
                      <a:pt x="16" y="80"/>
                      <a:pt x="16" y="79"/>
                    </a:cubicBezTo>
                    <a:cubicBezTo>
                      <a:pt x="16" y="79"/>
                      <a:pt x="16" y="79"/>
                      <a:pt x="16" y="79"/>
                    </a:cubicBezTo>
                    <a:cubicBezTo>
                      <a:pt x="16" y="79"/>
                      <a:pt x="16" y="79"/>
                      <a:pt x="16" y="79"/>
                    </a:cubicBezTo>
                    <a:cubicBezTo>
                      <a:pt x="17" y="79"/>
                      <a:pt x="17" y="79"/>
                      <a:pt x="18" y="79"/>
                    </a:cubicBezTo>
                    <a:cubicBezTo>
                      <a:pt x="18" y="79"/>
                      <a:pt x="18" y="79"/>
                      <a:pt x="18" y="78"/>
                    </a:cubicBezTo>
                    <a:cubicBezTo>
                      <a:pt x="18" y="78"/>
                      <a:pt x="18" y="78"/>
                      <a:pt x="19" y="77"/>
                    </a:cubicBezTo>
                    <a:cubicBezTo>
                      <a:pt x="19" y="77"/>
                      <a:pt x="19" y="78"/>
                      <a:pt x="20" y="77"/>
                    </a:cubicBezTo>
                    <a:cubicBezTo>
                      <a:pt x="19" y="77"/>
                      <a:pt x="19" y="76"/>
                      <a:pt x="19" y="76"/>
                    </a:cubicBezTo>
                    <a:cubicBezTo>
                      <a:pt x="20" y="76"/>
                      <a:pt x="20" y="76"/>
                      <a:pt x="20" y="76"/>
                    </a:cubicBezTo>
                    <a:cubicBezTo>
                      <a:pt x="20" y="76"/>
                      <a:pt x="20" y="77"/>
                      <a:pt x="20" y="77"/>
                    </a:cubicBezTo>
                    <a:cubicBezTo>
                      <a:pt x="21" y="76"/>
                      <a:pt x="21" y="76"/>
                      <a:pt x="22" y="76"/>
                    </a:cubicBezTo>
                    <a:cubicBezTo>
                      <a:pt x="22" y="76"/>
                      <a:pt x="22" y="75"/>
                      <a:pt x="21" y="75"/>
                    </a:cubicBezTo>
                    <a:cubicBezTo>
                      <a:pt x="23" y="75"/>
                      <a:pt x="27" y="73"/>
                      <a:pt x="27" y="74"/>
                    </a:cubicBezTo>
                    <a:cubicBezTo>
                      <a:pt x="29" y="75"/>
                      <a:pt x="31" y="72"/>
                      <a:pt x="32" y="71"/>
                    </a:cubicBezTo>
                    <a:cubicBezTo>
                      <a:pt x="32" y="71"/>
                      <a:pt x="32" y="72"/>
                      <a:pt x="32" y="72"/>
                    </a:cubicBezTo>
                    <a:cubicBezTo>
                      <a:pt x="33" y="71"/>
                      <a:pt x="34" y="71"/>
                      <a:pt x="33" y="70"/>
                    </a:cubicBezTo>
                    <a:cubicBezTo>
                      <a:pt x="33" y="70"/>
                      <a:pt x="34" y="70"/>
                      <a:pt x="34" y="70"/>
                    </a:cubicBezTo>
                    <a:cubicBezTo>
                      <a:pt x="35" y="71"/>
                      <a:pt x="35" y="71"/>
                      <a:pt x="36" y="71"/>
                    </a:cubicBezTo>
                    <a:cubicBezTo>
                      <a:pt x="36" y="71"/>
                      <a:pt x="35" y="71"/>
                      <a:pt x="35" y="71"/>
                    </a:cubicBezTo>
                    <a:cubicBezTo>
                      <a:pt x="38" y="73"/>
                      <a:pt x="39" y="68"/>
                      <a:pt x="42" y="67"/>
                    </a:cubicBezTo>
                    <a:cubicBezTo>
                      <a:pt x="43" y="67"/>
                      <a:pt x="44" y="67"/>
                      <a:pt x="45" y="66"/>
                    </a:cubicBezTo>
                    <a:cubicBezTo>
                      <a:pt x="46" y="64"/>
                      <a:pt x="48" y="63"/>
                      <a:pt x="49" y="62"/>
                    </a:cubicBezTo>
                    <a:cubicBezTo>
                      <a:pt x="49" y="62"/>
                      <a:pt x="49" y="62"/>
                      <a:pt x="48" y="62"/>
                    </a:cubicBezTo>
                    <a:cubicBezTo>
                      <a:pt x="49" y="61"/>
                      <a:pt x="50" y="60"/>
                      <a:pt x="51" y="59"/>
                    </a:cubicBezTo>
                    <a:cubicBezTo>
                      <a:pt x="49" y="62"/>
                      <a:pt x="51" y="66"/>
                      <a:pt x="54" y="63"/>
                    </a:cubicBezTo>
                    <a:cubicBezTo>
                      <a:pt x="54" y="63"/>
                      <a:pt x="54" y="63"/>
                      <a:pt x="54" y="64"/>
                    </a:cubicBezTo>
                    <a:cubicBezTo>
                      <a:pt x="55" y="63"/>
                      <a:pt x="55" y="63"/>
                      <a:pt x="55" y="62"/>
                    </a:cubicBezTo>
                    <a:cubicBezTo>
                      <a:pt x="55" y="63"/>
                      <a:pt x="56" y="63"/>
                      <a:pt x="56" y="63"/>
                    </a:cubicBezTo>
                    <a:cubicBezTo>
                      <a:pt x="56" y="63"/>
                      <a:pt x="56" y="63"/>
                      <a:pt x="56" y="64"/>
                    </a:cubicBezTo>
                    <a:cubicBezTo>
                      <a:pt x="57" y="63"/>
                      <a:pt x="58" y="63"/>
                      <a:pt x="59" y="62"/>
                    </a:cubicBezTo>
                    <a:cubicBezTo>
                      <a:pt x="60" y="62"/>
                      <a:pt x="61" y="63"/>
                      <a:pt x="62" y="63"/>
                    </a:cubicBezTo>
                    <a:cubicBezTo>
                      <a:pt x="62" y="63"/>
                      <a:pt x="62" y="64"/>
                      <a:pt x="62" y="64"/>
                    </a:cubicBezTo>
                    <a:cubicBezTo>
                      <a:pt x="63" y="64"/>
                      <a:pt x="64" y="63"/>
                      <a:pt x="64" y="63"/>
                    </a:cubicBezTo>
                    <a:cubicBezTo>
                      <a:pt x="64" y="62"/>
                      <a:pt x="67" y="62"/>
                      <a:pt x="68" y="62"/>
                    </a:cubicBezTo>
                    <a:cubicBezTo>
                      <a:pt x="71" y="62"/>
                      <a:pt x="72" y="65"/>
                      <a:pt x="74" y="62"/>
                    </a:cubicBezTo>
                    <a:cubicBezTo>
                      <a:pt x="74" y="64"/>
                      <a:pt x="77" y="61"/>
                      <a:pt x="79" y="61"/>
                    </a:cubicBezTo>
                    <a:cubicBezTo>
                      <a:pt x="80" y="61"/>
                      <a:pt x="81" y="62"/>
                      <a:pt x="81" y="62"/>
                    </a:cubicBezTo>
                    <a:cubicBezTo>
                      <a:pt x="82" y="62"/>
                      <a:pt x="83" y="62"/>
                      <a:pt x="84" y="62"/>
                    </a:cubicBezTo>
                    <a:cubicBezTo>
                      <a:pt x="84" y="62"/>
                      <a:pt x="84" y="62"/>
                      <a:pt x="83" y="62"/>
                    </a:cubicBezTo>
                    <a:cubicBezTo>
                      <a:pt x="84" y="61"/>
                      <a:pt x="85" y="61"/>
                      <a:pt x="83" y="61"/>
                    </a:cubicBezTo>
                    <a:cubicBezTo>
                      <a:pt x="85" y="57"/>
                      <a:pt x="81" y="57"/>
                      <a:pt x="82" y="54"/>
                    </a:cubicBezTo>
                    <a:cubicBezTo>
                      <a:pt x="82" y="54"/>
                      <a:pt x="82" y="55"/>
                      <a:pt x="82" y="55"/>
                    </a:cubicBezTo>
                    <a:cubicBezTo>
                      <a:pt x="82" y="55"/>
                      <a:pt x="82" y="54"/>
                      <a:pt x="83" y="54"/>
                    </a:cubicBezTo>
                    <a:cubicBezTo>
                      <a:pt x="82" y="56"/>
                      <a:pt x="84" y="55"/>
                      <a:pt x="84" y="56"/>
                    </a:cubicBezTo>
                    <a:cubicBezTo>
                      <a:pt x="84" y="57"/>
                      <a:pt x="84" y="58"/>
                      <a:pt x="84" y="59"/>
                    </a:cubicBezTo>
                    <a:cubicBezTo>
                      <a:pt x="85" y="61"/>
                      <a:pt x="87" y="62"/>
                      <a:pt x="89" y="61"/>
                    </a:cubicBezTo>
                    <a:cubicBezTo>
                      <a:pt x="89" y="61"/>
                      <a:pt x="90" y="60"/>
                      <a:pt x="90" y="60"/>
                    </a:cubicBezTo>
                    <a:cubicBezTo>
                      <a:pt x="90" y="60"/>
                      <a:pt x="93" y="60"/>
                      <a:pt x="93" y="61"/>
                    </a:cubicBezTo>
                    <a:cubicBezTo>
                      <a:pt x="93" y="61"/>
                      <a:pt x="94" y="55"/>
                      <a:pt x="95" y="59"/>
                    </a:cubicBezTo>
                    <a:cubicBezTo>
                      <a:pt x="96" y="58"/>
                      <a:pt x="99" y="61"/>
                      <a:pt x="100" y="58"/>
                    </a:cubicBezTo>
                    <a:cubicBezTo>
                      <a:pt x="100" y="58"/>
                      <a:pt x="99" y="56"/>
                      <a:pt x="99" y="56"/>
                    </a:cubicBezTo>
                    <a:cubicBezTo>
                      <a:pt x="99" y="55"/>
                      <a:pt x="99" y="53"/>
                      <a:pt x="100" y="52"/>
                    </a:cubicBezTo>
                    <a:cubicBezTo>
                      <a:pt x="100" y="53"/>
                      <a:pt x="100" y="60"/>
                      <a:pt x="102" y="58"/>
                    </a:cubicBezTo>
                    <a:cubicBezTo>
                      <a:pt x="103" y="59"/>
                      <a:pt x="104" y="59"/>
                      <a:pt x="104" y="57"/>
                    </a:cubicBezTo>
                    <a:cubicBezTo>
                      <a:pt x="104" y="58"/>
                      <a:pt x="105" y="59"/>
                      <a:pt x="105" y="59"/>
                    </a:cubicBezTo>
                    <a:cubicBezTo>
                      <a:pt x="105" y="59"/>
                      <a:pt x="106" y="58"/>
                      <a:pt x="106" y="58"/>
                    </a:cubicBezTo>
                    <a:cubicBezTo>
                      <a:pt x="107" y="54"/>
                      <a:pt x="110" y="59"/>
                      <a:pt x="111" y="56"/>
                    </a:cubicBezTo>
                    <a:cubicBezTo>
                      <a:pt x="111" y="57"/>
                      <a:pt x="111" y="57"/>
                      <a:pt x="111" y="57"/>
                    </a:cubicBezTo>
                    <a:cubicBezTo>
                      <a:pt x="112" y="56"/>
                      <a:pt x="113" y="56"/>
                      <a:pt x="114" y="58"/>
                    </a:cubicBezTo>
                    <a:cubicBezTo>
                      <a:pt x="116" y="57"/>
                      <a:pt x="116" y="55"/>
                      <a:pt x="115" y="53"/>
                    </a:cubicBezTo>
                    <a:cubicBezTo>
                      <a:pt x="114" y="50"/>
                      <a:pt x="118" y="51"/>
                      <a:pt x="118" y="50"/>
                    </a:cubicBezTo>
                    <a:cubicBezTo>
                      <a:pt x="118" y="39"/>
                      <a:pt x="118" y="29"/>
                      <a:pt x="118" y="1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407" name="Group 11367"/>
              <p:cNvGrpSpPr>
                <a:grpSpLocks/>
              </p:cNvGrpSpPr>
              <p:nvPr/>
            </p:nvGrpSpPr>
            <p:grpSpPr bwMode="auto">
              <a:xfrm>
                <a:off x="7847797" y="3293587"/>
                <a:ext cx="98924" cy="121961"/>
                <a:chOff x="5157" y="1535"/>
                <a:chExt cx="73" cy="90"/>
              </a:xfrm>
              <a:grpFill/>
            </p:grpSpPr>
            <p:sp>
              <p:nvSpPr>
                <p:cNvPr id="2408" name="Freeform 10267"/>
                <p:cNvSpPr>
                  <a:spLocks/>
                </p:cNvSpPr>
                <p:nvPr/>
              </p:nvSpPr>
              <p:spPr bwMode="auto">
                <a:xfrm>
                  <a:off x="5221" y="1577"/>
                  <a:ext cx="9" cy="29"/>
                </a:xfrm>
                <a:custGeom>
                  <a:avLst/>
                  <a:gdLst>
                    <a:gd name="T0" fmla="*/ 9 w 6"/>
                    <a:gd name="T1" fmla="*/ 24 h 18"/>
                    <a:gd name="T2" fmla="*/ 8 w 6"/>
                    <a:gd name="T3" fmla="*/ 8 h 18"/>
                    <a:gd name="T4" fmla="*/ 8 w 6"/>
                    <a:gd name="T5" fmla="*/ 3 h 18"/>
                    <a:gd name="T6" fmla="*/ 2 w 6"/>
                    <a:gd name="T7" fmla="*/ 0 h 18"/>
                    <a:gd name="T8" fmla="*/ 2 w 6"/>
                    <a:gd name="T9" fmla="*/ 16 h 18"/>
                    <a:gd name="T10" fmla="*/ 0 w 6"/>
                    <a:gd name="T11" fmla="*/ 16 h 18"/>
                    <a:gd name="T12" fmla="*/ 2 w 6"/>
                    <a:gd name="T13" fmla="*/ 29 h 18"/>
                    <a:gd name="T14" fmla="*/ 9 w 6"/>
                    <a:gd name="T15" fmla="*/ 24 h 1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8"/>
                    <a:gd name="T26" fmla="*/ 6 w 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8">
                      <a:moveTo>
                        <a:pt x="6" y="15"/>
                      </a:moveTo>
                      <a:cubicBezTo>
                        <a:pt x="6" y="12"/>
                        <a:pt x="4" y="8"/>
                        <a:pt x="5" y="5"/>
                      </a:cubicBezTo>
                      <a:cubicBezTo>
                        <a:pt x="5" y="5"/>
                        <a:pt x="6" y="3"/>
                        <a:pt x="5" y="2"/>
                      </a:cubicBezTo>
                      <a:cubicBezTo>
                        <a:pt x="5" y="1"/>
                        <a:pt x="2" y="1"/>
                        <a:pt x="1" y="0"/>
                      </a:cubicBezTo>
                      <a:cubicBezTo>
                        <a:pt x="0" y="3"/>
                        <a:pt x="0" y="7"/>
                        <a:pt x="1" y="10"/>
                      </a:cubicBezTo>
                      <a:cubicBezTo>
                        <a:pt x="0" y="10"/>
                        <a:pt x="0" y="10"/>
                        <a:pt x="0" y="10"/>
                      </a:cubicBezTo>
                      <a:cubicBezTo>
                        <a:pt x="1" y="11"/>
                        <a:pt x="2" y="16"/>
                        <a:pt x="1" y="18"/>
                      </a:cubicBezTo>
                      <a:cubicBezTo>
                        <a:pt x="3" y="18"/>
                        <a:pt x="5" y="15"/>
                        <a:pt x="6" y="1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09" name="Freeform 10268"/>
                <p:cNvSpPr>
                  <a:spLocks/>
                </p:cNvSpPr>
                <p:nvPr/>
              </p:nvSpPr>
              <p:spPr bwMode="auto">
                <a:xfrm>
                  <a:off x="5209" y="1579"/>
                  <a:ext cx="5" cy="14"/>
                </a:xfrm>
                <a:custGeom>
                  <a:avLst/>
                  <a:gdLst>
                    <a:gd name="T0" fmla="*/ 1 w 4"/>
                    <a:gd name="T1" fmla="*/ 9 h 9"/>
                    <a:gd name="T2" fmla="*/ 4 w 4"/>
                    <a:gd name="T3" fmla="*/ 6 h 9"/>
                    <a:gd name="T4" fmla="*/ 1 w 4"/>
                    <a:gd name="T5" fmla="*/ 3 h 9"/>
                    <a:gd name="T6" fmla="*/ 0 w 4"/>
                    <a:gd name="T7" fmla="*/ 0 h 9"/>
                    <a:gd name="T8" fmla="*/ 0 w 4"/>
                    <a:gd name="T9" fmla="*/ 5 h 9"/>
                    <a:gd name="T10" fmla="*/ 1 w 4"/>
                    <a:gd name="T11" fmla="*/ 9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1" y="6"/>
                      </a:moveTo>
                      <a:cubicBezTo>
                        <a:pt x="1" y="9"/>
                        <a:pt x="4" y="6"/>
                        <a:pt x="3" y="4"/>
                      </a:cubicBezTo>
                      <a:cubicBezTo>
                        <a:pt x="3" y="3"/>
                        <a:pt x="2" y="3"/>
                        <a:pt x="1" y="2"/>
                      </a:cubicBezTo>
                      <a:cubicBezTo>
                        <a:pt x="1" y="2"/>
                        <a:pt x="1" y="1"/>
                        <a:pt x="0" y="0"/>
                      </a:cubicBezTo>
                      <a:cubicBezTo>
                        <a:pt x="0" y="1"/>
                        <a:pt x="0" y="2"/>
                        <a:pt x="0" y="3"/>
                      </a:cubicBezTo>
                      <a:cubicBezTo>
                        <a:pt x="0" y="4"/>
                        <a:pt x="2" y="3"/>
                        <a:pt x="1" y="6"/>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0" name="Freeform 10269"/>
                <p:cNvSpPr>
                  <a:spLocks/>
                </p:cNvSpPr>
                <p:nvPr/>
              </p:nvSpPr>
              <p:spPr bwMode="auto">
                <a:xfrm>
                  <a:off x="5157" y="1535"/>
                  <a:ext cx="64" cy="90"/>
                </a:xfrm>
                <a:custGeom>
                  <a:avLst/>
                  <a:gdLst>
                    <a:gd name="T0" fmla="*/ 47 w 41"/>
                    <a:gd name="T1" fmla="*/ 53 h 58"/>
                    <a:gd name="T2" fmla="*/ 45 w 41"/>
                    <a:gd name="T3" fmla="*/ 51 h 58"/>
                    <a:gd name="T4" fmla="*/ 45 w 41"/>
                    <a:gd name="T5" fmla="*/ 50 h 58"/>
                    <a:gd name="T6" fmla="*/ 45 w 41"/>
                    <a:gd name="T7" fmla="*/ 45 h 58"/>
                    <a:gd name="T8" fmla="*/ 42 w 41"/>
                    <a:gd name="T9" fmla="*/ 40 h 58"/>
                    <a:gd name="T10" fmla="*/ 47 w 41"/>
                    <a:gd name="T11" fmla="*/ 40 h 58"/>
                    <a:gd name="T12" fmla="*/ 48 w 41"/>
                    <a:gd name="T13" fmla="*/ 43 h 58"/>
                    <a:gd name="T14" fmla="*/ 52 w 41"/>
                    <a:gd name="T15" fmla="*/ 37 h 58"/>
                    <a:gd name="T16" fmla="*/ 48 w 41"/>
                    <a:gd name="T17" fmla="*/ 33 h 58"/>
                    <a:gd name="T18" fmla="*/ 48 w 41"/>
                    <a:gd name="T19" fmla="*/ 29 h 58"/>
                    <a:gd name="T20" fmla="*/ 47 w 41"/>
                    <a:gd name="T21" fmla="*/ 25 h 58"/>
                    <a:gd name="T22" fmla="*/ 50 w 41"/>
                    <a:gd name="T23" fmla="*/ 20 h 58"/>
                    <a:gd name="T24" fmla="*/ 48 w 41"/>
                    <a:gd name="T25" fmla="*/ 26 h 58"/>
                    <a:gd name="T26" fmla="*/ 50 w 41"/>
                    <a:gd name="T27" fmla="*/ 33 h 58"/>
                    <a:gd name="T28" fmla="*/ 53 w 41"/>
                    <a:gd name="T29" fmla="*/ 36 h 58"/>
                    <a:gd name="T30" fmla="*/ 56 w 41"/>
                    <a:gd name="T31" fmla="*/ 39 h 58"/>
                    <a:gd name="T32" fmla="*/ 55 w 41"/>
                    <a:gd name="T33" fmla="*/ 33 h 58"/>
                    <a:gd name="T34" fmla="*/ 58 w 41"/>
                    <a:gd name="T35" fmla="*/ 33 h 58"/>
                    <a:gd name="T36" fmla="*/ 56 w 41"/>
                    <a:gd name="T37" fmla="*/ 45 h 58"/>
                    <a:gd name="T38" fmla="*/ 59 w 41"/>
                    <a:gd name="T39" fmla="*/ 47 h 58"/>
                    <a:gd name="T40" fmla="*/ 62 w 41"/>
                    <a:gd name="T41" fmla="*/ 43 h 58"/>
                    <a:gd name="T42" fmla="*/ 61 w 41"/>
                    <a:gd name="T43" fmla="*/ 39 h 58"/>
                    <a:gd name="T44" fmla="*/ 61 w 41"/>
                    <a:gd name="T45" fmla="*/ 36 h 58"/>
                    <a:gd name="T46" fmla="*/ 53 w 41"/>
                    <a:gd name="T47" fmla="*/ 28 h 58"/>
                    <a:gd name="T48" fmla="*/ 53 w 41"/>
                    <a:gd name="T49" fmla="*/ 16 h 58"/>
                    <a:gd name="T50" fmla="*/ 48 w 41"/>
                    <a:gd name="T51" fmla="*/ 16 h 58"/>
                    <a:gd name="T52" fmla="*/ 48 w 41"/>
                    <a:gd name="T53" fmla="*/ 0 h 58"/>
                    <a:gd name="T54" fmla="*/ 27 w 41"/>
                    <a:gd name="T55" fmla="*/ 2 h 58"/>
                    <a:gd name="T56" fmla="*/ 11 w 41"/>
                    <a:gd name="T57" fmla="*/ 2 h 58"/>
                    <a:gd name="T58" fmla="*/ 9 w 41"/>
                    <a:gd name="T59" fmla="*/ 5 h 58"/>
                    <a:gd name="T60" fmla="*/ 9 w 41"/>
                    <a:gd name="T61" fmla="*/ 53 h 58"/>
                    <a:gd name="T62" fmla="*/ 9 w 41"/>
                    <a:gd name="T63" fmla="*/ 74 h 58"/>
                    <a:gd name="T64" fmla="*/ 5 w 41"/>
                    <a:gd name="T65" fmla="*/ 76 h 58"/>
                    <a:gd name="T66" fmla="*/ 5 w 41"/>
                    <a:gd name="T67" fmla="*/ 79 h 58"/>
                    <a:gd name="T68" fmla="*/ 5 w 41"/>
                    <a:gd name="T69" fmla="*/ 85 h 58"/>
                    <a:gd name="T70" fmla="*/ 0 w 41"/>
                    <a:gd name="T71" fmla="*/ 88 h 58"/>
                    <a:gd name="T72" fmla="*/ 3 w 41"/>
                    <a:gd name="T73" fmla="*/ 88 h 58"/>
                    <a:gd name="T74" fmla="*/ 14 w 41"/>
                    <a:gd name="T75" fmla="*/ 87 h 58"/>
                    <a:gd name="T76" fmla="*/ 25 w 41"/>
                    <a:gd name="T77" fmla="*/ 82 h 58"/>
                    <a:gd name="T78" fmla="*/ 36 w 41"/>
                    <a:gd name="T79" fmla="*/ 74 h 58"/>
                    <a:gd name="T80" fmla="*/ 37 w 41"/>
                    <a:gd name="T81" fmla="*/ 74 h 58"/>
                    <a:gd name="T82" fmla="*/ 39 w 41"/>
                    <a:gd name="T83" fmla="*/ 82 h 58"/>
                    <a:gd name="T84" fmla="*/ 44 w 41"/>
                    <a:gd name="T85" fmla="*/ 68 h 58"/>
                    <a:gd name="T86" fmla="*/ 44 w 41"/>
                    <a:gd name="T87" fmla="*/ 59 h 58"/>
                    <a:gd name="T88" fmla="*/ 42 w 41"/>
                    <a:gd name="T89" fmla="*/ 54 h 58"/>
                    <a:gd name="T90" fmla="*/ 47 w 41"/>
                    <a:gd name="T91" fmla="*/ 53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58"/>
                    <a:gd name="T140" fmla="*/ 41 w 41"/>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58">
                      <a:moveTo>
                        <a:pt x="30" y="34"/>
                      </a:moveTo>
                      <a:cubicBezTo>
                        <a:pt x="29" y="33"/>
                        <a:pt x="29" y="34"/>
                        <a:pt x="29" y="33"/>
                      </a:cubicBezTo>
                      <a:cubicBezTo>
                        <a:pt x="30" y="32"/>
                        <a:pt x="30" y="33"/>
                        <a:pt x="29" y="32"/>
                      </a:cubicBezTo>
                      <a:cubicBezTo>
                        <a:pt x="30" y="31"/>
                        <a:pt x="29" y="30"/>
                        <a:pt x="29" y="29"/>
                      </a:cubicBezTo>
                      <a:cubicBezTo>
                        <a:pt x="30" y="28"/>
                        <a:pt x="27" y="29"/>
                        <a:pt x="27" y="26"/>
                      </a:cubicBezTo>
                      <a:cubicBezTo>
                        <a:pt x="28" y="27"/>
                        <a:pt x="29" y="27"/>
                        <a:pt x="30" y="26"/>
                      </a:cubicBezTo>
                      <a:cubicBezTo>
                        <a:pt x="31" y="27"/>
                        <a:pt x="31" y="27"/>
                        <a:pt x="31" y="28"/>
                      </a:cubicBezTo>
                      <a:cubicBezTo>
                        <a:pt x="32" y="27"/>
                        <a:pt x="32" y="25"/>
                        <a:pt x="33" y="24"/>
                      </a:cubicBezTo>
                      <a:cubicBezTo>
                        <a:pt x="31" y="24"/>
                        <a:pt x="32" y="22"/>
                        <a:pt x="31" y="21"/>
                      </a:cubicBezTo>
                      <a:cubicBezTo>
                        <a:pt x="31" y="21"/>
                        <a:pt x="31" y="19"/>
                        <a:pt x="31" y="19"/>
                      </a:cubicBezTo>
                      <a:cubicBezTo>
                        <a:pt x="31" y="18"/>
                        <a:pt x="30" y="17"/>
                        <a:pt x="30" y="16"/>
                      </a:cubicBezTo>
                      <a:cubicBezTo>
                        <a:pt x="31" y="16"/>
                        <a:pt x="31" y="14"/>
                        <a:pt x="32" y="13"/>
                      </a:cubicBezTo>
                      <a:cubicBezTo>
                        <a:pt x="32" y="14"/>
                        <a:pt x="31" y="15"/>
                        <a:pt x="31" y="17"/>
                      </a:cubicBezTo>
                      <a:cubicBezTo>
                        <a:pt x="31" y="17"/>
                        <a:pt x="32" y="20"/>
                        <a:pt x="32" y="21"/>
                      </a:cubicBezTo>
                      <a:cubicBezTo>
                        <a:pt x="32" y="21"/>
                        <a:pt x="33" y="22"/>
                        <a:pt x="34" y="23"/>
                      </a:cubicBezTo>
                      <a:cubicBezTo>
                        <a:pt x="34" y="24"/>
                        <a:pt x="35" y="24"/>
                        <a:pt x="36" y="25"/>
                      </a:cubicBezTo>
                      <a:cubicBezTo>
                        <a:pt x="37" y="23"/>
                        <a:pt x="34" y="23"/>
                        <a:pt x="35" y="21"/>
                      </a:cubicBezTo>
                      <a:cubicBezTo>
                        <a:pt x="35" y="21"/>
                        <a:pt x="36" y="23"/>
                        <a:pt x="37" y="21"/>
                      </a:cubicBezTo>
                      <a:cubicBezTo>
                        <a:pt x="38" y="23"/>
                        <a:pt x="35" y="29"/>
                        <a:pt x="36" y="29"/>
                      </a:cubicBezTo>
                      <a:cubicBezTo>
                        <a:pt x="37" y="27"/>
                        <a:pt x="38" y="28"/>
                        <a:pt x="38" y="30"/>
                      </a:cubicBezTo>
                      <a:cubicBezTo>
                        <a:pt x="38" y="30"/>
                        <a:pt x="40" y="28"/>
                        <a:pt x="40" y="28"/>
                      </a:cubicBezTo>
                      <a:cubicBezTo>
                        <a:pt x="40" y="27"/>
                        <a:pt x="39" y="26"/>
                        <a:pt x="39" y="25"/>
                      </a:cubicBezTo>
                      <a:cubicBezTo>
                        <a:pt x="40" y="27"/>
                        <a:pt x="41" y="25"/>
                        <a:pt x="39" y="23"/>
                      </a:cubicBezTo>
                      <a:cubicBezTo>
                        <a:pt x="38" y="20"/>
                        <a:pt x="35" y="20"/>
                        <a:pt x="34" y="18"/>
                      </a:cubicBezTo>
                      <a:cubicBezTo>
                        <a:pt x="33" y="16"/>
                        <a:pt x="34" y="12"/>
                        <a:pt x="34" y="10"/>
                      </a:cubicBezTo>
                      <a:cubicBezTo>
                        <a:pt x="33" y="10"/>
                        <a:pt x="32" y="10"/>
                        <a:pt x="31" y="10"/>
                      </a:cubicBezTo>
                      <a:cubicBezTo>
                        <a:pt x="31" y="7"/>
                        <a:pt x="31" y="4"/>
                        <a:pt x="31" y="0"/>
                      </a:cubicBezTo>
                      <a:cubicBezTo>
                        <a:pt x="26" y="0"/>
                        <a:pt x="21" y="0"/>
                        <a:pt x="17" y="1"/>
                      </a:cubicBezTo>
                      <a:cubicBezTo>
                        <a:pt x="13" y="1"/>
                        <a:pt x="10" y="1"/>
                        <a:pt x="7" y="1"/>
                      </a:cubicBezTo>
                      <a:cubicBezTo>
                        <a:pt x="5" y="1"/>
                        <a:pt x="6" y="1"/>
                        <a:pt x="6" y="3"/>
                      </a:cubicBezTo>
                      <a:cubicBezTo>
                        <a:pt x="6" y="13"/>
                        <a:pt x="6" y="24"/>
                        <a:pt x="6" y="34"/>
                      </a:cubicBezTo>
                      <a:cubicBezTo>
                        <a:pt x="6" y="38"/>
                        <a:pt x="6" y="43"/>
                        <a:pt x="6" y="48"/>
                      </a:cubicBezTo>
                      <a:cubicBezTo>
                        <a:pt x="6" y="48"/>
                        <a:pt x="4" y="48"/>
                        <a:pt x="3" y="49"/>
                      </a:cubicBezTo>
                      <a:cubicBezTo>
                        <a:pt x="3" y="50"/>
                        <a:pt x="3" y="50"/>
                        <a:pt x="3" y="51"/>
                      </a:cubicBezTo>
                      <a:cubicBezTo>
                        <a:pt x="3" y="52"/>
                        <a:pt x="4" y="54"/>
                        <a:pt x="3" y="55"/>
                      </a:cubicBezTo>
                      <a:cubicBezTo>
                        <a:pt x="3" y="55"/>
                        <a:pt x="0" y="58"/>
                        <a:pt x="0" y="57"/>
                      </a:cubicBezTo>
                      <a:cubicBezTo>
                        <a:pt x="0" y="57"/>
                        <a:pt x="2" y="57"/>
                        <a:pt x="2" y="57"/>
                      </a:cubicBezTo>
                      <a:cubicBezTo>
                        <a:pt x="4" y="56"/>
                        <a:pt x="6" y="56"/>
                        <a:pt x="9" y="56"/>
                      </a:cubicBezTo>
                      <a:cubicBezTo>
                        <a:pt x="11" y="55"/>
                        <a:pt x="14" y="54"/>
                        <a:pt x="16" y="53"/>
                      </a:cubicBezTo>
                      <a:cubicBezTo>
                        <a:pt x="20" y="51"/>
                        <a:pt x="23" y="53"/>
                        <a:pt x="23" y="48"/>
                      </a:cubicBezTo>
                      <a:cubicBezTo>
                        <a:pt x="24" y="48"/>
                        <a:pt x="24" y="48"/>
                        <a:pt x="24" y="48"/>
                      </a:cubicBezTo>
                      <a:cubicBezTo>
                        <a:pt x="25" y="50"/>
                        <a:pt x="22" y="52"/>
                        <a:pt x="25" y="53"/>
                      </a:cubicBezTo>
                      <a:cubicBezTo>
                        <a:pt x="25" y="50"/>
                        <a:pt x="28" y="47"/>
                        <a:pt x="28" y="44"/>
                      </a:cubicBezTo>
                      <a:cubicBezTo>
                        <a:pt x="28" y="43"/>
                        <a:pt x="29" y="40"/>
                        <a:pt x="28" y="38"/>
                      </a:cubicBezTo>
                      <a:cubicBezTo>
                        <a:pt x="28" y="37"/>
                        <a:pt x="27" y="36"/>
                        <a:pt x="27" y="35"/>
                      </a:cubicBezTo>
                      <a:cubicBezTo>
                        <a:pt x="28" y="35"/>
                        <a:pt x="30" y="35"/>
                        <a:pt x="30" y="3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1" name="Freeform 10270"/>
                <p:cNvSpPr>
                  <a:spLocks/>
                </p:cNvSpPr>
                <p:nvPr/>
              </p:nvSpPr>
              <p:spPr bwMode="auto">
                <a:xfrm>
                  <a:off x="5204" y="1581"/>
                  <a:ext cx="17" cy="26"/>
                </a:xfrm>
                <a:custGeom>
                  <a:avLst/>
                  <a:gdLst>
                    <a:gd name="T0" fmla="*/ 15 w 11"/>
                    <a:gd name="T1" fmla="*/ 5 h 17"/>
                    <a:gd name="T2" fmla="*/ 17 w 11"/>
                    <a:gd name="T3" fmla="*/ 0 h 17"/>
                    <a:gd name="T4" fmla="*/ 8 w 11"/>
                    <a:gd name="T5" fmla="*/ 17 h 17"/>
                    <a:gd name="T6" fmla="*/ 8 w 11"/>
                    <a:gd name="T7" fmla="*/ 17 h 17"/>
                    <a:gd name="T8" fmla="*/ 6 w 11"/>
                    <a:gd name="T9" fmla="*/ 21 h 17"/>
                    <a:gd name="T10" fmla="*/ 9 w 11"/>
                    <a:gd name="T11" fmla="*/ 26 h 17"/>
                    <a:gd name="T12" fmla="*/ 12 w 11"/>
                    <a:gd name="T13" fmla="*/ 21 h 17"/>
                    <a:gd name="T14" fmla="*/ 14 w 11"/>
                    <a:gd name="T15" fmla="*/ 23 h 17"/>
                    <a:gd name="T16" fmla="*/ 15 w 11"/>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7"/>
                    <a:gd name="T29" fmla="*/ 11 w 1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7">
                      <a:moveTo>
                        <a:pt x="10" y="3"/>
                      </a:moveTo>
                      <a:cubicBezTo>
                        <a:pt x="11" y="3"/>
                        <a:pt x="11" y="2"/>
                        <a:pt x="11" y="0"/>
                      </a:cubicBezTo>
                      <a:cubicBezTo>
                        <a:pt x="8" y="3"/>
                        <a:pt x="6" y="7"/>
                        <a:pt x="5" y="11"/>
                      </a:cubicBezTo>
                      <a:cubicBezTo>
                        <a:pt x="5" y="11"/>
                        <a:pt x="5" y="11"/>
                        <a:pt x="5" y="11"/>
                      </a:cubicBezTo>
                      <a:cubicBezTo>
                        <a:pt x="5" y="12"/>
                        <a:pt x="5" y="16"/>
                        <a:pt x="4" y="14"/>
                      </a:cubicBezTo>
                      <a:cubicBezTo>
                        <a:pt x="0" y="17"/>
                        <a:pt x="5" y="16"/>
                        <a:pt x="6" y="17"/>
                      </a:cubicBezTo>
                      <a:cubicBezTo>
                        <a:pt x="6" y="15"/>
                        <a:pt x="6" y="14"/>
                        <a:pt x="8" y="14"/>
                      </a:cubicBezTo>
                      <a:cubicBezTo>
                        <a:pt x="8" y="14"/>
                        <a:pt x="9" y="13"/>
                        <a:pt x="9" y="15"/>
                      </a:cubicBezTo>
                      <a:cubicBezTo>
                        <a:pt x="11" y="13"/>
                        <a:pt x="9" y="7"/>
                        <a:pt x="10"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2" name="Freeform 10271"/>
                <p:cNvSpPr>
                  <a:spLocks/>
                </p:cNvSpPr>
                <p:nvPr/>
              </p:nvSpPr>
              <p:spPr bwMode="auto">
                <a:xfrm>
                  <a:off x="5214" y="1582"/>
                  <a:ext cx="2" cy="2"/>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1"/>
                        <a:pt x="1"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13" name="Freeform 10272"/>
                <p:cNvSpPr>
                  <a:spLocks/>
                </p:cNvSpPr>
                <p:nvPr/>
              </p:nvSpPr>
              <p:spPr bwMode="auto">
                <a:xfrm>
                  <a:off x="5203" y="1590"/>
                  <a:ext cx="6" cy="17"/>
                </a:xfrm>
                <a:custGeom>
                  <a:avLst/>
                  <a:gdLst>
                    <a:gd name="T0" fmla="*/ 6 w 4"/>
                    <a:gd name="T1" fmla="*/ 12 h 11"/>
                    <a:gd name="T2" fmla="*/ 6 w 4"/>
                    <a:gd name="T3" fmla="*/ 3 h 11"/>
                    <a:gd name="T4" fmla="*/ 3 w 4"/>
                    <a:gd name="T5" fmla="*/ 5 h 11"/>
                    <a:gd name="T6" fmla="*/ 3 w 4"/>
                    <a:gd name="T7" fmla="*/ 11 h 11"/>
                    <a:gd name="T8" fmla="*/ 2 w 4"/>
                    <a:gd name="T9" fmla="*/ 17 h 11"/>
                    <a:gd name="T10" fmla="*/ 6 w 4"/>
                    <a:gd name="T11" fmla="*/ 12 h 11"/>
                    <a:gd name="T12" fmla="*/ 0 60000 65536"/>
                    <a:gd name="T13" fmla="*/ 0 60000 65536"/>
                    <a:gd name="T14" fmla="*/ 0 60000 65536"/>
                    <a:gd name="T15" fmla="*/ 0 60000 65536"/>
                    <a:gd name="T16" fmla="*/ 0 60000 65536"/>
                    <a:gd name="T17" fmla="*/ 0 60000 65536"/>
                    <a:gd name="T18" fmla="*/ 0 w 4"/>
                    <a:gd name="T19" fmla="*/ 0 h 11"/>
                    <a:gd name="T20" fmla="*/ 4 w 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 h="11">
                      <a:moveTo>
                        <a:pt x="4" y="8"/>
                      </a:moveTo>
                      <a:cubicBezTo>
                        <a:pt x="3" y="6"/>
                        <a:pt x="4" y="4"/>
                        <a:pt x="4" y="2"/>
                      </a:cubicBezTo>
                      <a:cubicBezTo>
                        <a:pt x="3" y="0"/>
                        <a:pt x="2" y="1"/>
                        <a:pt x="2" y="3"/>
                      </a:cubicBezTo>
                      <a:cubicBezTo>
                        <a:pt x="2" y="5"/>
                        <a:pt x="2" y="6"/>
                        <a:pt x="2" y="7"/>
                      </a:cubicBezTo>
                      <a:cubicBezTo>
                        <a:pt x="0" y="7"/>
                        <a:pt x="1" y="9"/>
                        <a:pt x="1" y="11"/>
                      </a:cubicBezTo>
                      <a:cubicBezTo>
                        <a:pt x="2" y="9"/>
                        <a:pt x="2" y="9"/>
                        <a:pt x="4" y="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grpSp>
          <p:nvGrpSpPr>
            <p:cNvPr id="788" name="Group 787"/>
            <p:cNvGrpSpPr/>
            <p:nvPr/>
          </p:nvGrpSpPr>
          <p:grpSpPr>
            <a:xfrm>
              <a:off x="1891668" y="1625456"/>
              <a:ext cx="1314351" cy="2669243"/>
              <a:chOff x="1072198" y="2122763"/>
              <a:chExt cx="1361896" cy="2765800"/>
            </a:xfrm>
            <a:solidFill>
              <a:srgbClr val="4BACC6"/>
            </a:solidFill>
            <a:effectLst>
              <a:outerShdw blurRad="50800" dist="38100" dir="10800000" algn="r" rotWithShape="0">
                <a:prstClr val="black">
                  <a:alpha val="40000"/>
                </a:prstClr>
              </a:outerShdw>
            </a:effectLst>
          </p:grpSpPr>
          <p:grpSp>
            <p:nvGrpSpPr>
              <p:cNvPr id="2373" name="Group 11359"/>
              <p:cNvGrpSpPr>
                <a:grpSpLocks/>
              </p:cNvGrpSpPr>
              <p:nvPr/>
            </p:nvGrpSpPr>
            <p:grpSpPr bwMode="auto">
              <a:xfrm>
                <a:off x="1072198" y="2122763"/>
                <a:ext cx="1005499" cy="577281"/>
                <a:chOff x="157" y="671"/>
                <a:chExt cx="742" cy="426"/>
              </a:xfrm>
              <a:grpFill/>
            </p:grpSpPr>
            <p:sp>
              <p:nvSpPr>
                <p:cNvPr id="2384" name="Freeform 9778"/>
                <p:cNvSpPr>
                  <a:spLocks/>
                </p:cNvSpPr>
                <p:nvPr/>
              </p:nvSpPr>
              <p:spPr bwMode="auto">
                <a:xfrm>
                  <a:off x="315" y="671"/>
                  <a:ext cx="14" cy="6"/>
                </a:xfrm>
                <a:custGeom>
                  <a:avLst/>
                  <a:gdLst>
                    <a:gd name="T0" fmla="*/ 0 w 9"/>
                    <a:gd name="T1" fmla="*/ 0 h 4"/>
                    <a:gd name="T2" fmla="*/ 0 w 9"/>
                    <a:gd name="T3" fmla="*/ 0 h 4"/>
                    <a:gd name="T4" fmla="*/ 0 w 9"/>
                    <a:gd name="T5" fmla="*/ 0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0" y="0"/>
                      </a:moveTo>
                      <a:cubicBezTo>
                        <a:pt x="0" y="4"/>
                        <a:pt x="9" y="0"/>
                        <a:pt x="0" y="0"/>
                      </a:cubicBezTo>
                      <a:cubicBezTo>
                        <a:pt x="0" y="0"/>
                        <a:pt x="0" y="0"/>
                        <a:pt x="0" y="0"/>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5" name="Freeform 9783"/>
                <p:cNvSpPr>
                  <a:spLocks/>
                </p:cNvSpPr>
                <p:nvPr/>
              </p:nvSpPr>
              <p:spPr bwMode="auto">
                <a:xfrm>
                  <a:off x="349" y="702"/>
                  <a:ext cx="11" cy="14"/>
                </a:xfrm>
                <a:custGeom>
                  <a:avLst/>
                  <a:gdLst>
                    <a:gd name="T0" fmla="*/ 0 w 7"/>
                    <a:gd name="T1" fmla="*/ 3 h 9"/>
                    <a:gd name="T2" fmla="*/ 11 w 7"/>
                    <a:gd name="T3" fmla="*/ 14 h 9"/>
                    <a:gd name="T4" fmla="*/ 9 w 7"/>
                    <a:gd name="T5" fmla="*/ 9 h 9"/>
                    <a:gd name="T6" fmla="*/ 5 w 7"/>
                    <a:gd name="T7" fmla="*/ 6 h 9"/>
                    <a:gd name="T8" fmla="*/ 2 w 7"/>
                    <a:gd name="T9" fmla="*/ 0 h 9"/>
                    <a:gd name="T10" fmla="*/ 0 w 7"/>
                    <a:gd name="T11" fmla="*/ 3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2"/>
                      </a:moveTo>
                      <a:cubicBezTo>
                        <a:pt x="3" y="3"/>
                        <a:pt x="4" y="7"/>
                        <a:pt x="7" y="9"/>
                      </a:cubicBezTo>
                      <a:cubicBezTo>
                        <a:pt x="7" y="8"/>
                        <a:pt x="7" y="7"/>
                        <a:pt x="6" y="6"/>
                      </a:cubicBezTo>
                      <a:cubicBezTo>
                        <a:pt x="6" y="5"/>
                        <a:pt x="4" y="5"/>
                        <a:pt x="3" y="4"/>
                      </a:cubicBezTo>
                      <a:cubicBezTo>
                        <a:pt x="2" y="2"/>
                        <a:pt x="2" y="1"/>
                        <a:pt x="1" y="0"/>
                      </a:cubicBezTo>
                      <a:cubicBezTo>
                        <a:pt x="0" y="1"/>
                        <a:pt x="0" y="2"/>
                        <a:pt x="0" y="2"/>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6" name="Freeform 9785"/>
                <p:cNvSpPr>
                  <a:spLocks/>
                </p:cNvSpPr>
                <p:nvPr/>
              </p:nvSpPr>
              <p:spPr bwMode="auto">
                <a:xfrm>
                  <a:off x="357" y="705"/>
                  <a:ext cx="5" cy="7"/>
                </a:xfrm>
                <a:custGeom>
                  <a:avLst/>
                  <a:gdLst>
                    <a:gd name="T0" fmla="*/ 2 w 3"/>
                    <a:gd name="T1" fmla="*/ 2 h 4"/>
                    <a:gd name="T2" fmla="*/ 0 w 3"/>
                    <a:gd name="T3" fmla="*/ 2 h 4"/>
                    <a:gd name="T4" fmla="*/ 2 w 3"/>
                    <a:gd name="T5" fmla="*/ 0 h 4"/>
                    <a:gd name="T6" fmla="*/ 2 w 3"/>
                    <a:gd name="T7" fmla="*/ 2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1"/>
                      </a:moveTo>
                      <a:cubicBezTo>
                        <a:pt x="1" y="1"/>
                        <a:pt x="0" y="1"/>
                        <a:pt x="0" y="1"/>
                      </a:cubicBezTo>
                      <a:cubicBezTo>
                        <a:pt x="1" y="4"/>
                        <a:pt x="3" y="1"/>
                        <a:pt x="1" y="0"/>
                      </a:cubicBezTo>
                      <a:cubicBezTo>
                        <a:pt x="2" y="1"/>
                        <a:pt x="1" y="1"/>
                        <a:pt x="1" y="1"/>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7" name="Freeform 9786"/>
                <p:cNvSpPr>
                  <a:spLocks/>
                </p:cNvSpPr>
                <p:nvPr/>
              </p:nvSpPr>
              <p:spPr bwMode="auto">
                <a:xfrm>
                  <a:off x="318" y="707"/>
                  <a:ext cx="30" cy="15"/>
                </a:xfrm>
                <a:custGeom>
                  <a:avLst/>
                  <a:gdLst>
                    <a:gd name="T0" fmla="*/ 3 w 19"/>
                    <a:gd name="T1" fmla="*/ 8 h 10"/>
                    <a:gd name="T2" fmla="*/ 5 w 19"/>
                    <a:gd name="T3" fmla="*/ 9 h 10"/>
                    <a:gd name="T4" fmla="*/ 5 w 19"/>
                    <a:gd name="T5" fmla="*/ 9 h 10"/>
                    <a:gd name="T6" fmla="*/ 5 w 19"/>
                    <a:gd name="T7" fmla="*/ 14 h 10"/>
                    <a:gd name="T8" fmla="*/ 6 w 19"/>
                    <a:gd name="T9" fmla="*/ 14 h 10"/>
                    <a:gd name="T10" fmla="*/ 9 w 19"/>
                    <a:gd name="T11" fmla="*/ 11 h 10"/>
                    <a:gd name="T12" fmla="*/ 14 w 19"/>
                    <a:gd name="T13" fmla="*/ 14 h 10"/>
                    <a:gd name="T14" fmla="*/ 16 w 19"/>
                    <a:gd name="T15" fmla="*/ 15 h 10"/>
                    <a:gd name="T16" fmla="*/ 16 w 19"/>
                    <a:gd name="T17" fmla="*/ 14 h 10"/>
                    <a:gd name="T18" fmla="*/ 14 w 19"/>
                    <a:gd name="T19" fmla="*/ 3 h 10"/>
                    <a:gd name="T20" fmla="*/ 14 w 19"/>
                    <a:gd name="T21" fmla="*/ 2 h 10"/>
                    <a:gd name="T22" fmla="*/ 17 w 19"/>
                    <a:gd name="T23" fmla="*/ 8 h 10"/>
                    <a:gd name="T24" fmla="*/ 22 w 19"/>
                    <a:gd name="T25" fmla="*/ 11 h 10"/>
                    <a:gd name="T26" fmla="*/ 24 w 19"/>
                    <a:gd name="T27" fmla="*/ 14 h 10"/>
                    <a:gd name="T28" fmla="*/ 30 w 19"/>
                    <a:gd name="T29" fmla="*/ 6 h 10"/>
                    <a:gd name="T30" fmla="*/ 9 w 19"/>
                    <a:gd name="T31" fmla="*/ 0 h 10"/>
                    <a:gd name="T32" fmla="*/ 9 w 19"/>
                    <a:gd name="T33" fmla="*/ 3 h 10"/>
                    <a:gd name="T34" fmla="*/ 3 w 19"/>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0"/>
                    <a:gd name="T56" fmla="*/ 19 w 19"/>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0">
                      <a:moveTo>
                        <a:pt x="2" y="5"/>
                      </a:moveTo>
                      <a:cubicBezTo>
                        <a:pt x="0" y="8"/>
                        <a:pt x="3" y="9"/>
                        <a:pt x="3" y="6"/>
                      </a:cubicBezTo>
                      <a:cubicBezTo>
                        <a:pt x="3" y="6"/>
                        <a:pt x="3" y="6"/>
                        <a:pt x="3" y="6"/>
                      </a:cubicBezTo>
                      <a:cubicBezTo>
                        <a:pt x="4" y="8"/>
                        <a:pt x="4" y="9"/>
                        <a:pt x="3" y="9"/>
                      </a:cubicBezTo>
                      <a:cubicBezTo>
                        <a:pt x="3" y="9"/>
                        <a:pt x="3" y="9"/>
                        <a:pt x="4" y="9"/>
                      </a:cubicBezTo>
                      <a:cubicBezTo>
                        <a:pt x="6" y="8"/>
                        <a:pt x="2" y="4"/>
                        <a:pt x="6" y="7"/>
                      </a:cubicBezTo>
                      <a:cubicBezTo>
                        <a:pt x="5" y="8"/>
                        <a:pt x="8" y="10"/>
                        <a:pt x="9" y="9"/>
                      </a:cubicBezTo>
                      <a:cubicBezTo>
                        <a:pt x="10" y="10"/>
                        <a:pt x="9" y="9"/>
                        <a:pt x="10" y="10"/>
                      </a:cubicBezTo>
                      <a:cubicBezTo>
                        <a:pt x="10" y="10"/>
                        <a:pt x="10" y="9"/>
                        <a:pt x="10" y="9"/>
                      </a:cubicBezTo>
                      <a:cubicBezTo>
                        <a:pt x="14" y="10"/>
                        <a:pt x="5" y="1"/>
                        <a:pt x="9" y="2"/>
                      </a:cubicBezTo>
                      <a:cubicBezTo>
                        <a:pt x="9" y="2"/>
                        <a:pt x="9" y="1"/>
                        <a:pt x="9" y="1"/>
                      </a:cubicBezTo>
                      <a:cubicBezTo>
                        <a:pt x="11" y="2"/>
                        <a:pt x="10" y="4"/>
                        <a:pt x="11" y="5"/>
                      </a:cubicBezTo>
                      <a:cubicBezTo>
                        <a:pt x="12" y="5"/>
                        <a:pt x="12" y="8"/>
                        <a:pt x="14" y="7"/>
                      </a:cubicBezTo>
                      <a:cubicBezTo>
                        <a:pt x="13" y="10"/>
                        <a:pt x="14" y="8"/>
                        <a:pt x="15" y="9"/>
                      </a:cubicBezTo>
                      <a:cubicBezTo>
                        <a:pt x="14" y="6"/>
                        <a:pt x="18" y="5"/>
                        <a:pt x="19" y="4"/>
                      </a:cubicBezTo>
                      <a:cubicBezTo>
                        <a:pt x="15" y="2"/>
                        <a:pt x="11" y="0"/>
                        <a:pt x="6" y="0"/>
                      </a:cubicBezTo>
                      <a:cubicBezTo>
                        <a:pt x="7" y="1"/>
                        <a:pt x="7" y="1"/>
                        <a:pt x="6" y="2"/>
                      </a:cubicBezTo>
                      <a:cubicBezTo>
                        <a:pt x="6" y="2"/>
                        <a:pt x="3" y="4"/>
                        <a:pt x="2" y="5"/>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8" name="Freeform 9790"/>
                <p:cNvSpPr>
                  <a:spLocks/>
                </p:cNvSpPr>
                <p:nvPr/>
              </p:nvSpPr>
              <p:spPr bwMode="auto">
                <a:xfrm>
                  <a:off x="362" y="713"/>
                  <a:ext cx="1" cy="1"/>
                </a:xfrm>
                <a:custGeom>
                  <a:avLst/>
                  <a:gdLst>
                    <a:gd name="T0" fmla="*/ 0 w 1"/>
                    <a:gd name="T1" fmla="*/ 1 h 1"/>
                    <a:gd name="T2" fmla="*/ 1 w 1"/>
                    <a:gd name="T3" fmla="*/ 1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1"/>
                      </a:cubicBezTo>
                      <a:cubicBezTo>
                        <a:pt x="1" y="1"/>
                        <a:pt x="1" y="1"/>
                        <a:pt x="1" y="0"/>
                      </a:cubicBezTo>
                      <a:cubicBezTo>
                        <a:pt x="0" y="0"/>
                        <a:pt x="0" y="1"/>
                        <a:pt x="0" y="1"/>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9" name="Freeform 9791"/>
                <p:cNvSpPr>
                  <a:spLocks/>
                </p:cNvSpPr>
                <p:nvPr/>
              </p:nvSpPr>
              <p:spPr bwMode="auto">
                <a:xfrm>
                  <a:off x="307" y="714"/>
                  <a:ext cx="7" cy="2"/>
                </a:xfrm>
                <a:custGeom>
                  <a:avLst/>
                  <a:gdLst>
                    <a:gd name="T0" fmla="*/ 2 w 4"/>
                    <a:gd name="T1" fmla="*/ 0 h 1"/>
                    <a:gd name="T2" fmla="*/ 0 w 4"/>
                    <a:gd name="T3" fmla="*/ 0 h 1"/>
                    <a:gd name="T4" fmla="*/ 7 w 4"/>
                    <a:gd name="T5" fmla="*/ 2 h 1"/>
                    <a:gd name="T6" fmla="*/ 2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1" y="0"/>
                      </a:moveTo>
                      <a:cubicBezTo>
                        <a:pt x="1" y="0"/>
                        <a:pt x="1" y="0"/>
                        <a:pt x="0" y="0"/>
                      </a:cubicBezTo>
                      <a:cubicBezTo>
                        <a:pt x="1" y="0"/>
                        <a:pt x="2" y="1"/>
                        <a:pt x="4" y="1"/>
                      </a:cubicBezTo>
                      <a:cubicBezTo>
                        <a:pt x="3" y="1"/>
                        <a:pt x="2" y="0"/>
                        <a:pt x="1" y="0"/>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0" name="Freeform 9792"/>
                <p:cNvSpPr>
                  <a:spLocks/>
                </p:cNvSpPr>
                <p:nvPr/>
              </p:nvSpPr>
              <p:spPr bwMode="auto">
                <a:xfrm>
                  <a:off x="350" y="716"/>
                  <a:ext cx="5" cy="5"/>
                </a:xfrm>
                <a:custGeom>
                  <a:avLst/>
                  <a:gdLst>
                    <a:gd name="T0" fmla="*/ 5 w 3"/>
                    <a:gd name="T1" fmla="*/ 2 h 3"/>
                    <a:gd name="T2" fmla="*/ 2 w 3"/>
                    <a:gd name="T3" fmla="*/ 3 h 3"/>
                    <a:gd name="T4" fmla="*/ 5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1"/>
                      </a:moveTo>
                      <a:cubicBezTo>
                        <a:pt x="2" y="0"/>
                        <a:pt x="0" y="1"/>
                        <a:pt x="1" y="2"/>
                      </a:cubicBezTo>
                      <a:cubicBezTo>
                        <a:pt x="1" y="2"/>
                        <a:pt x="3" y="3"/>
                        <a:pt x="3" y="1"/>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1" name="Freeform 9793"/>
                <p:cNvSpPr>
                  <a:spLocks/>
                </p:cNvSpPr>
                <p:nvPr/>
              </p:nvSpPr>
              <p:spPr bwMode="auto">
                <a:xfrm>
                  <a:off x="306" y="717"/>
                  <a:ext cx="23" cy="22"/>
                </a:xfrm>
                <a:custGeom>
                  <a:avLst/>
                  <a:gdLst>
                    <a:gd name="T0" fmla="*/ 6 w 15"/>
                    <a:gd name="T1" fmla="*/ 0 h 14"/>
                    <a:gd name="T2" fmla="*/ 3 w 15"/>
                    <a:gd name="T3" fmla="*/ 0 h 14"/>
                    <a:gd name="T4" fmla="*/ 5 w 15"/>
                    <a:gd name="T5" fmla="*/ 0 h 14"/>
                    <a:gd name="T6" fmla="*/ 3 w 15"/>
                    <a:gd name="T7" fmla="*/ 2 h 14"/>
                    <a:gd name="T8" fmla="*/ 2 w 15"/>
                    <a:gd name="T9" fmla="*/ 5 h 14"/>
                    <a:gd name="T10" fmla="*/ 5 w 15"/>
                    <a:gd name="T11" fmla="*/ 2 h 14"/>
                    <a:gd name="T12" fmla="*/ 3 w 15"/>
                    <a:gd name="T13" fmla="*/ 3 h 14"/>
                    <a:gd name="T14" fmla="*/ 3 w 15"/>
                    <a:gd name="T15" fmla="*/ 3 h 14"/>
                    <a:gd name="T16" fmla="*/ 3 w 15"/>
                    <a:gd name="T17" fmla="*/ 6 h 14"/>
                    <a:gd name="T18" fmla="*/ 2 w 15"/>
                    <a:gd name="T19" fmla="*/ 5 h 14"/>
                    <a:gd name="T20" fmla="*/ 3 w 15"/>
                    <a:gd name="T21" fmla="*/ 6 h 14"/>
                    <a:gd name="T22" fmla="*/ 2 w 15"/>
                    <a:gd name="T23" fmla="*/ 9 h 14"/>
                    <a:gd name="T24" fmla="*/ 3 w 15"/>
                    <a:gd name="T25" fmla="*/ 11 h 14"/>
                    <a:gd name="T26" fmla="*/ 11 w 15"/>
                    <a:gd name="T27" fmla="*/ 17 h 14"/>
                    <a:gd name="T28" fmla="*/ 11 w 15"/>
                    <a:gd name="T29" fmla="*/ 17 h 14"/>
                    <a:gd name="T30" fmla="*/ 15 w 15"/>
                    <a:gd name="T31" fmla="*/ 20 h 14"/>
                    <a:gd name="T32" fmla="*/ 20 w 15"/>
                    <a:gd name="T33" fmla="*/ 20 h 14"/>
                    <a:gd name="T34" fmla="*/ 20 w 15"/>
                    <a:gd name="T35" fmla="*/ 20 h 14"/>
                    <a:gd name="T36" fmla="*/ 15 w 15"/>
                    <a:gd name="T37" fmla="*/ 16 h 14"/>
                    <a:gd name="T38" fmla="*/ 15 w 15"/>
                    <a:gd name="T39" fmla="*/ 14 h 14"/>
                    <a:gd name="T40" fmla="*/ 20 w 15"/>
                    <a:gd name="T41" fmla="*/ 13 h 14"/>
                    <a:gd name="T42" fmla="*/ 17 w 15"/>
                    <a:gd name="T43" fmla="*/ 13 h 14"/>
                    <a:gd name="T44" fmla="*/ 17 w 15"/>
                    <a:gd name="T45" fmla="*/ 9 h 14"/>
                    <a:gd name="T46" fmla="*/ 12 w 15"/>
                    <a:gd name="T47" fmla="*/ 6 h 14"/>
                    <a:gd name="T48" fmla="*/ 8 w 15"/>
                    <a:gd name="T49" fmla="*/ 3 h 14"/>
                    <a:gd name="T50" fmla="*/ 6 w 15"/>
                    <a:gd name="T51" fmla="*/ 0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4"/>
                    <a:gd name="T80" fmla="*/ 15 w 15"/>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4">
                      <a:moveTo>
                        <a:pt x="4" y="0"/>
                      </a:moveTo>
                      <a:cubicBezTo>
                        <a:pt x="4" y="0"/>
                        <a:pt x="3" y="0"/>
                        <a:pt x="2" y="0"/>
                      </a:cubicBezTo>
                      <a:cubicBezTo>
                        <a:pt x="2" y="0"/>
                        <a:pt x="3" y="0"/>
                        <a:pt x="3" y="0"/>
                      </a:cubicBezTo>
                      <a:cubicBezTo>
                        <a:pt x="2" y="0"/>
                        <a:pt x="2" y="0"/>
                        <a:pt x="2" y="1"/>
                      </a:cubicBezTo>
                      <a:cubicBezTo>
                        <a:pt x="1" y="1"/>
                        <a:pt x="1" y="2"/>
                        <a:pt x="1" y="3"/>
                      </a:cubicBezTo>
                      <a:cubicBezTo>
                        <a:pt x="2" y="2"/>
                        <a:pt x="2" y="2"/>
                        <a:pt x="3" y="1"/>
                      </a:cubicBezTo>
                      <a:cubicBezTo>
                        <a:pt x="3" y="2"/>
                        <a:pt x="3" y="1"/>
                        <a:pt x="2" y="2"/>
                      </a:cubicBezTo>
                      <a:cubicBezTo>
                        <a:pt x="2" y="2"/>
                        <a:pt x="2" y="2"/>
                        <a:pt x="2" y="2"/>
                      </a:cubicBezTo>
                      <a:cubicBezTo>
                        <a:pt x="2" y="3"/>
                        <a:pt x="2" y="3"/>
                        <a:pt x="2" y="4"/>
                      </a:cubicBezTo>
                      <a:cubicBezTo>
                        <a:pt x="2" y="3"/>
                        <a:pt x="2" y="3"/>
                        <a:pt x="1" y="3"/>
                      </a:cubicBezTo>
                      <a:cubicBezTo>
                        <a:pt x="1" y="3"/>
                        <a:pt x="1" y="5"/>
                        <a:pt x="2" y="4"/>
                      </a:cubicBezTo>
                      <a:cubicBezTo>
                        <a:pt x="1" y="4"/>
                        <a:pt x="0" y="5"/>
                        <a:pt x="1" y="6"/>
                      </a:cubicBezTo>
                      <a:cubicBezTo>
                        <a:pt x="1" y="6"/>
                        <a:pt x="1" y="6"/>
                        <a:pt x="2" y="7"/>
                      </a:cubicBezTo>
                      <a:cubicBezTo>
                        <a:pt x="0" y="9"/>
                        <a:pt x="5" y="11"/>
                        <a:pt x="7" y="11"/>
                      </a:cubicBezTo>
                      <a:cubicBezTo>
                        <a:pt x="7" y="11"/>
                        <a:pt x="7" y="11"/>
                        <a:pt x="7" y="11"/>
                      </a:cubicBezTo>
                      <a:cubicBezTo>
                        <a:pt x="7" y="12"/>
                        <a:pt x="9" y="13"/>
                        <a:pt x="10" y="13"/>
                      </a:cubicBezTo>
                      <a:cubicBezTo>
                        <a:pt x="11" y="14"/>
                        <a:pt x="15" y="14"/>
                        <a:pt x="13" y="13"/>
                      </a:cubicBezTo>
                      <a:cubicBezTo>
                        <a:pt x="13" y="13"/>
                        <a:pt x="13" y="13"/>
                        <a:pt x="13" y="13"/>
                      </a:cubicBezTo>
                      <a:cubicBezTo>
                        <a:pt x="11" y="13"/>
                        <a:pt x="11" y="11"/>
                        <a:pt x="10" y="10"/>
                      </a:cubicBezTo>
                      <a:cubicBezTo>
                        <a:pt x="10" y="10"/>
                        <a:pt x="10" y="10"/>
                        <a:pt x="10" y="9"/>
                      </a:cubicBezTo>
                      <a:cubicBezTo>
                        <a:pt x="9" y="7"/>
                        <a:pt x="13" y="10"/>
                        <a:pt x="13" y="8"/>
                      </a:cubicBezTo>
                      <a:cubicBezTo>
                        <a:pt x="13" y="7"/>
                        <a:pt x="11" y="8"/>
                        <a:pt x="11" y="8"/>
                      </a:cubicBezTo>
                      <a:cubicBezTo>
                        <a:pt x="9" y="7"/>
                        <a:pt x="11" y="6"/>
                        <a:pt x="11" y="6"/>
                      </a:cubicBezTo>
                      <a:cubicBezTo>
                        <a:pt x="10" y="5"/>
                        <a:pt x="9" y="4"/>
                        <a:pt x="8" y="4"/>
                      </a:cubicBezTo>
                      <a:cubicBezTo>
                        <a:pt x="7" y="3"/>
                        <a:pt x="6" y="2"/>
                        <a:pt x="5" y="2"/>
                      </a:cubicBezTo>
                      <a:cubicBezTo>
                        <a:pt x="6" y="1"/>
                        <a:pt x="5" y="0"/>
                        <a:pt x="4" y="0"/>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2" name="Freeform 9794"/>
                <p:cNvSpPr>
                  <a:spLocks/>
                </p:cNvSpPr>
                <p:nvPr/>
              </p:nvSpPr>
              <p:spPr bwMode="auto">
                <a:xfrm>
                  <a:off x="304" y="717"/>
                  <a:ext cx="3" cy="5"/>
                </a:xfrm>
                <a:custGeom>
                  <a:avLst/>
                  <a:gdLst>
                    <a:gd name="T0" fmla="*/ 2 w 2"/>
                    <a:gd name="T1" fmla="*/ 3 h 3"/>
                    <a:gd name="T2" fmla="*/ 2 w 2"/>
                    <a:gd name="T3" fmla="*/ 3 h 3"/>
                    <a:gd name="T4" fmla="*/ 2 w 2"/>
                    <a:gd name="T5" fmla="*/ 2 h 3"/>
                    <a:gd name="T6" fmla="*/ 2 w 2"/>
                    <a:gd name="T7" fmla="*/ 2 h 3"/>
                    <a:gd name="T8" fmla="*/ 2 w 2"/>
                    <a:gd name="T9" fmla="*/ 0 h 3"/>
                    <a:gd name="T10" fmla="*/ 0 w 2"/>
                    <a:gd name="T11" fmla="*/ 5 h 3"/>
                    <a:gd name="T12" fmla="*/ 2 w 2"/>
                    <a:gd name="T13" fmla="*/ 3 h 3"/>
                    <a:gd name="T14" fmla="*/ 2 w 2"/>
                    <a:gd name="T15" fmla="*/ 5 h 3"/>
                    <a:gd name="T16" fmla="*/ 2 w 2"/>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1" y="2"/>
                      </a:moveTo>
                      <a:cubicBezTo>
                        <a:pt x="2" y="2"/>
                        <a:pt x="2" y="2"/>
                        <a:pt x="1" y="2"/>
                      </a:cubicBezTo>
                      <a:cubicBezTo>
                        <a:pt x="1" y="2"/>
                        <a:pt x="1" y="1"/>
                        <a:pt x="1" y="1"/>
                      </a:cubicBezTo>
                      <a:cubicBezTo>
                        <a:pt x="1" y="1"/>
                        <a:pt x="1" y="1"/>
                        <a:pt x="1" y="1"/>
                      </a:cubicBezTo>
                      <a:cubicBezTo>
                        <a:pt x="1" y="1"/>
                        <a:pt x="2" y="1"/>
                        <a:pt x="1" y="0"/>
                      </a:cubicBezTo>
                      <a:cubicBezTo>
                        <a:pt x="1" y="1"/>
                        <a:pt x="0" y="2"/>
                        <a:pt x="0" y="3"/>
                      </a:cubicBezTo>
                      <a:cubicBezTo>
                        <a:pt x="0" y="3"/>
                        <a:pt x="1" y="2"/>
                        <a:pt x="1" y="2"/>
                      </a:cubicBezTo>
                      <a:cubicBezTo>
                        <a:pt x="1" y="2"/>
                        <a:pt x="1" y="3"/>
                        <a:pt x="1" y="3"/>
                      </a:cubicBezTo>
                      <a:cubicBezTo>
                        <a:pt x="1" y="3"/>
                        <a:pt x="1" y="2"/>
                        <a:pt x="1" y="2"/>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3" name="Freeform 9795"/>
                <p:cNvSpPr>
                  <a:spLocks/>
                </p:cNvSpPr>
                <p:nvPr/>
              </p:nvSpPr>
              <p:spPr bwMode="auto">
                <a:xfrm>
                  <a:off x="318" y="717"/>
                  <a:ext cx="2" cy="2"/>
                </a:xfrm>
                <a:custGeom>
                  <a:avLst/>
                  <a:gdLst>
                    <a:gd name="T0" fmla="*/ 0 w 1"/>
                    <a:gd name="T1" fmla="*/ 2 h 1"/>
                    <a:gd name="T2" fmla="*/ 2 w 1"/>
                    <a:gd name="T3" fmla="*/ 2 h 1"/>
                    <a:gd name="T4" fmla="*/ 0 w 1"/>
                    <a:gd name="T5" fmla="*/ 0 h 1"/>
                    <a:gd name="T6" fmla="*/ 0 w 1"/>
                    <a:gd name="T7" fmla="*/ 2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1"/>
                      </a:cubicBezTo>
                      <a:cubicBezTo>
                        <a:pt x="1" y="0"/>
                        <a:pt x="1" y="0"/>
                        <a:pt x="0" y="0"/>
                      </a:cubicBezTo>
                      <a:cubicBezTo>
                        <a:pt x="0" y="1"/>
                        <a:pt x="0" y="1"/>
                        <a:pt x="0" y="1"/>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4" name="Freeform 9796"/>
                <p:cNvSpPr>
                  <a:spLocks/>
                </p:cNvSpPr>
                <p:nvPr/>
              </p:nvSpPr>
              <p:spPr bwMode="auto">
                <a:xfrm>
                  <a:off x="348" y="717"/>
                  <a:ext cx="7" cy="12"/>
                </a:xfrm>
                <a:custGeom>
                  <a:avLst/>
                  <a:gdLst>
                    <a:gd name="T0" fmla="*/ 0 w 5"/>
                    <a:gd name="T1" fmla="*/ 7 h 7"/>
                    <a:gd name="T2" fmla="*/ 3 w 5"/>
                    <a:gd name="T3" fmla="*/ 12 h 7"/>
                    <a:gd name="T4" fmla="*/ 4 w 5"/>
                    <a:gd name="T5" fmla="*/ 10 h 7"/>
                    <a:gd name="T6" fmla="*/ 7 w 5"/>
                    <a:gd name="T7" fmla="*/ 7 h 7"/>
                    <a:gd name="T8" fmla="*/ 4 w 5"/>
                    <a:gd name="T9" fmla="*/ 5 h 7"/>
                    <a:gd name="T10" fmla="*/ 4 w 5"/>
                    <a:gd name="T11" fmla="*/ 5 h 7"/>
                    <a:gd name="T12" fmla="*/ 4 w 5"/>
                    <a:gd name="T13" fmla="*/ 3 h 7"/>
                    <a:gd name="T14" fmla="*/ 4 w 5"/>
                    <a:gd name="T15" fmla="*/ 3 h 7"/>
                    <a:gd name="T16" fmla="*/ 0 w 5"/>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0" y="4"/>
                      </a:moveTo>
                      <a:cubicBezTo>
                        <a:pt x="2" y="5"/>
                        <a:pt x="1" y="6"/>
                        <a:pt x="2" y="7"/>
                      </a:cubicBezTo>
                      <a:cubicBezTo>
                        <a:pt x="3" y="7"/>
                        <a:pt x="4" y="6"/>
                        <a:pt x="3" y="6"/>
                      </a:cubicBezTo>
                      <a:cubicBezTo>
                        <a:pt x="3" y="5"/>
                        <a:pt x="4" y="5"/>
                        <a:pt x="5" y="4"/>
                      </a:cubicBezTo>
                      <a:cubicBezTo>
                        <a:pt x="4" y="4"/>
                        <a:pt x="3" y="3"/>
                        <a:pt x="3" y="3"/>
                      </a:cubicBezTo>
                      <a:cubicBezTo>
                        <a:pt x="3" y="3"/>
                        <a:pt x="3" y="3"/>
                        <a:pt x="3" y="3"/>
                      </a:cubicBezTo>
                      <a:cubicBezTo>
                        <a:pt x="3" y="2"/>
                        <a:pt x="3" y="2"/>
                        <a:pt x="3" y="2"/>
                      </a:cubicBezTo>
                      <a:cubicBezTo>
                        <a:pt x="2" y="2"/>
                        <a:pt x="2" y="2"/>
                        <a:pt x="3" y="2"/>
                      </a:cubicBezTo>
                      <a:cubicBezTo>
                        <a:pt x="1" y="0"/>
                        <a:pt x="1" y="3"/>
                        <a:pt x="0" y="4"/>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5" name="Freeform 9797"/>
                <p:cNvSpPr>
                  <a:spLocks/>
                </p:cNvSpPr>
                <p:nvPr/>
              </p:nvSpPr>
              <p:spPr bwMode="auto">
                <a:xfrm>
                  <a:off x="321" y="721"/>
                  <a:ext cx="12" cy="8"/>
                </a:xfrm>
                <a:custGeom>
                  <a:avLst/>
                  <a:gdLst>
                    <a:gd name="T0" fmla="*/ 3 w 8"/>
                    <a:gd name="T1" fmla="*/ 6 h 5"/>
                    <a:gd name="T2" fmla="*/ 6 w 8"/>
                    <a:gd name="T3" fmla="*/ 5 h 5"/>
                    <a:gd name="T4" fmla="*/ 8 w 8"/>
                    <a:gd name="T5" fmla="*/ 5 h 5"/>
                    <a:gd name="T6" fmla="*/ 9 w 8"/>
                    <a:gd name="T7" fmla="*/ 5 h 5"/>
                    <a:gd name="T8" fmla="*/ 9 w 8"/>
                    <a:gd name="T9" fmla="*/ 5 h 5"/>
                    <a:gd name="T10" fmla="*/ 9 w 8"/>
                    <a:gd name="T11" fmla="*/ 3 h 5"/>
                    <a:gd name="T12" fmla="*/ 8 w 8"/>
                    <a:gd name="T13" fmla="*/ 2 h 5"/>
                    <a:gd name="T14" fmla="*/ 5 w 8"/>
                    <a:gd name="T15" fmla="*/ 0 h 5"/>
                    <a:gd name="T16" fmla="*/ 0 w 8"/>
                    <a:gd name="T17" fmla="*/ 2 h 5"/>
                    <a:gd name="T18" fmla="*/ 0 w 8"/>
                    <a:gd name="T19" fmla="*/ 2 h 5"/>
                    <a:gd name="T20" fmla="*/ 5 w 8"/>
                    <a:gd name="T21" fmla="*/ 5 h 5"/>
                    <a:gd name="T22" fmla="*/ 3 w 8"/>
                    <a:gd name="T23" fmla="*/ 5 h 5"/>
                    <a:gd name="T24" fmla="*/ 3 w 8"/>
                    <a:gd name="T25" fmla="*/ 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5"/>
                    <a:gd name="T41" fmla="*/ 8 w 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5">
                      <a:moveTo>
                        <a:pt x="2" y="4"/>
                      </a:moveTo>
                      <a:cubicBezTo>
                        <a:pt x="3" y="4"/>
                        <a:pt x="6" y="5"/>
                        <a:pt x="4" y="3"/>
                      </a:cubicBezTo>
                      <a:cubicBezTo>
                        <a:pt x="5" y="3"/>
                        <a:pt x="5" y="3"/>
                        <a:pt x="5" y="3"/>
                      </a:cubicBezTo>
                      <a:cubicBezTo>
                        <a:pt x="5" y="3"/>
                        <a:pt x="5" y="3"/>
                        <a:pt x="6" y="3"/>
                      </a:cubicBezTo>
                      <a:cubicBezTo>
                        <a:pt x="6" y="3"/>
                        <a:pt x="6" y="3"/>
                        <a:pt x="6" y="3"/>
                      </a:cubicBezTo>
                      <a:cubicBezTo>
                        <a:pt x="8" y="2"/>
                        <a:pt x="6" y="0"/>
                        <a:pt x="6" y="2"/>
                      </a:cubicBezTo>
                      <a:cubicBezTo>
                        <a:pt x="5" y="1"/>
                        <a:pt x="5" y="2"/>
                        <a:pt x="5" y="1"/>
                      </a:cubicBezTo>
                      <a:cubicBezTo>
                        <a:pt x="5" y="1"/>
                        <a:pt x="3" y="0"/>
                        <a:pt x="3" y="0"/>
                      </a:cubicBezTo>
                      <a:cubicBezTo>
                        <a:pt x="3" y="0"/>
                        <a:pt x="1" y="1"/>
                        <a:pt x="0" y="1"/>
                      </a:cubicBezTo>
                      <a:cubicBezTo>
                        <a:pt x="1" y="1"/>
                        <a:pt x="1" y="1"/>
                        <a:pt x="0" y="1"/>
                      </a:cubicBezTo>
                      <a:cubicBezTo>
                        <a:pt x="2" y="1"/>
                        <a:pt x="2" y="2"/>
                        <a:pt x="3" y="3"/>
                      </a:cubicBezTo>
                      <a:cubicBezTo>
                        <a:pt x="3" y="3"/>
                        <a:pt x="2" y="3"/>
                        <a:pt x="2" y="3"/>
                      </a:cubicBezTo>
                      <a:cubicBezTo>
                        <a:pt x="2" y="3"/>
                        <a:pt x="2" y="3"/>
                        <a:pt x="2" y="4"/>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6" name="Freeform 9798"/>
                <p:cNvSpPr>
                  <a:spLocks/>
                </p:cNvSpPr>
                <p:nvPr/>
              </p:nvSpPr>
              <p:spPr bwMode="auto">
                <a:xfrm>
                  <a:off x="355" y="722"/>
                  <a:ext cx="8" cy="11"/>
                </a:xfrm>
                <a:custGeom>
                  <a:avLst/>
                  <a:gdLst>
                    <a:gd name="T0" fmla="*/ 6 w 5"/>
                    <a:gd name="T1" fmla="*/ 5 h 7"/>
                    <a:gd name="T2" fmla="*/ 2 w 5"/>
                    <a:gd name="T3" fmla="*/ 0 h 7"/>
                    <a:gd name="T4" fmla="*/ 2 w 5"/>
                    <a:gd name="T5" fmla="*/ 3 h 7"/>
                    <a:gd name="T6" fmla="*/ 8 w 5"/>
                    <a:gd name="T7" fmla="*/ 8 h 7"/>
                    <a:gd name="T8" fmla="*/ 6 w 5"/>
                    <a:gd name="T9" fmla="*/ 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3" y="2"/>
                        <a:pt x="1" y="0"/>
                        <a:pt x="1" y="0"/>
                      </a:cubicBezTo>
                      <a:cubicBezTo>
                        <a:pt x="0" y="0"/>
                        <a:pt x="1" y="1"/>
                        <a:pt x="1" y="2"/>
                      </a:cubicBezTo>
                      <a:cubicBezTo>
                        <a:pt x="0" y="7"/>
                        <a:pt x="3" y="2"/>
                        <a:pt x="5" y="5"/>
                      </a:cubicBezTo>
                      <a:cubicBezTo>
                        <a:pt x="5" y="4"/>
                        <a:pt x="5" y="3"/>
                        <a:pt x="4" y="3"/>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7" name="Freeform 9799"/>
                <p:cNvSpPr>
                  <a:spLocks/>
                </p:cNvSpPr>
                <p:nvPr/>
              </p:nvSpPr>
              <p:spPr bwMode="auto">
                <a:xfrm>
                  <a:off x="338" y="722"/>
                  <a:ext cx="8" cy="8"/>
                </a:xfrm>
                <a:custGeom>
                  <a:avLst/>
                  <a:gdLst>
                    <a:gd name="T0" fmla="*/ 6 w 5"/>
                    <a:gd name="T1" fmla="*/ 5 h 5"/>
                    <a:gd name="T2" fmla="*/ 3 w 5"/>
                    <a:gd name="T3" fmla="*/ 0 h 5"/>
                    <a:gd name="T4" fmla="*/ 2 w 5"/>
                    <a:gd name="T5" fmla="*/ 5 h 5"/>
                    <a:gd name="T6" fmla="*/ 3 w 5"/>
                    <a:gd name="T7" fmla="*/ 6 h 5"/>
                    <a:gd name="T8" fmla="*/ 6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5" y="2"/>
                        <a:pt x="3" y="0"/>
                        <a:pt x="2" y="0"/>
                      </a:cubicBezTo>
                      <a:cubicBezTo>
                        <a:pt x="1" y="0"/>
                        <a:pt x="0" y="2"/>
                        <a:pt x="1" y="3"/>
                      </a:cubicBezTo>
                      <a:cubicBezTo>
                        <a:pt x="1" y="4"/>
                        <a:pt x="2" y="5"/>
                        <a:pt x="2" y="4"/>
                      </a:cubicBezTo>
                      <a:cubicBezTo>
                        <a:pt x="3" y="4"/>
                        <a:pt x="3" y="3"/>
                        <a:pt x="4" y="3"/>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8" name="Freeform 9800"/>
                <p:cNvSpPr>
                  <a:spLocks/>
                </p:cNvSpPr>
                <p:nvPr/>
              </p:nvSpPr>
              <p:spPr bwMode="auto">
                <a:xfrm>
                  <a:off x="328" y="724"/>
                  <a:ext cx="13" cy="18"/>
                </a:xfrm>
                <a:custGeom>
                  <a:avLst/>
                  <a:gdLst>
                    <a:gd name="T0" fmla="*/ 13 w 9"/>
                    <a:gd name="T1" fmla="*/ 15 h 12"/>
                    <a:gd name="T2" fmla="*/ 10 w 9"/>
                    <a:gd name="T3" fmla="*/ 14 h 12"/>
                    <a:gd name="T4" fmla="*/ 12 w 9"/>
                    <a:gd name="T5" fmla="*/ 12 h 12"/>
                    <a:gd name="T6" fmla="*/ 12 w 9"/>
                    <a:gd name="T7" fmla="*/ 14 h 12"/>
                    <a:gd name="T8" fmla="*/ 12 w 9"/>
                    <a:gd name="T9" fmla="*/ 14 h 12"/>
                    <a:gd name="T10" fmla="*/ 9 w 9"/>
                    <a:gd name="T11" fmla="*/ 15 h 12"/>
                    <a:gd name="T12" fmla="*/ 10 w 9"/>
                    <a:gd name="T13" fmla="*/ 14 h 12"/>
                    <a:gd name="T14" fmla="*/ 7 w 9"/>
                    <a:gd name="T15" fmla="*/ 14 h 12"/>
                    <a:gd name="T16" fmla="*/ 9 w 9"/>
                    <a:gd name="T17" fmla="*/ 11 h 12"/>
                    <a:gd name="T18" fmla="*/ 7 w 9"/>
                    <a:gd name="T19" fmla="*/ 8 h 12"/>
                    <a:gd name="T20" fmla="*/ 9 w 9"/>
                    <a:gd name="T21" fmla="*/ 5 h 12"/>
                    <a:gd name="T22" fmla="*/ 7 w 9"/>
                    <a:gd name="T23" fmla="*/ 3 h 12"/>
                    <a:gd name="T24" fmla="*/ 6 w 9"/>
                    <a:gd name="T25" fmla="*/ 0 h 12"/>
                    <a:gd name="T26" fmla="*/ 6 w 9"/>
                    <a:gd name="T27" fmla="*/ 2 h 12"/>
                    <a:gd name="T28" fmla="*/ 3 w 9"/>
                    <a:gd name="T29" fmla="*/ 5 h 12"/>
                    <a:gd name="T30" fmla="*/ 1 w 9"/>
                    <a:gd name="T31" fmla="*/ 9 h 12"/>
                    <a:gd name="T32" fmla="*/ 3 w 9"/>
                    <a:gd name="T33" fmla="*/ 6 h 12"/>
                    <a:gd name="T34" fmla="*/ 1 w 9"/>
                    <a:gd name="T35" fmla="*/ 14 h 12"/>
                    <a:gd name="T36" fmla="*/ 4 w 9"/>
                    <a:gd name="T37" fmla="*/ 15 h 12"/>
                    <a:gd name="T38" fmla="*/ 6 w 9"/>
                    <a:gd name="T39" fmla="*/ 15 h 12"/>
                    <a:gd name="T40" fmla="*/ 7 w 9"/>
                    <a:gd name="T41" fmla="*/ 17 h 12"/>
                    <a:gd name="T42" fmla="*/ 7 w 9"/>
                    <a:gd name="T43" fmla="*/ 17 h 12"/>
                    <a:gd name="T44" fmla="*/ 7 w 9"/>
                    <a:gd name="T45" fmla="*/ 17 h 12"/>
                    <a:gd name="T46" fmla="*/ 6 w 9"/>
                    <a:gd name="T47" fmla="*/ 17 h 12"/>
                    <a:gd name="T48" fmla="*/ 6 w 9"/>
                    <a:gd name="T49" fmla="*/ 18 h 12"/>
                    <a:gd name="T50" fmla="*/ 9 w 9"/>
                    <a:gd name="T51" fmla="*/ 18 h 12"/>
                    <a:gd name="T52" fmla="*/ 9 w 9"/>
                    <a:gd name="T53" fmla="*/ 18 h 12"/>
                    <a:gd name="T54" fmla="*/ 9 w 9"/>
                    <a:gd name="T55" fmla="*/ 18 h 12"/>
                    <a:gd name="T56" fmla="*/ 10 w 9"/>
                    <a:gd name="T57" fmla="*/ 18 h 12"/>
                    <a:gd name="T58" fmla="*/ 10 w 9"/>
                    <a:gd name="T59" fmla="*/ 17 h 12"/>
                    <a:gd name="T60" fmla="*/ 10 w 9"/>
                    <a:gd name="T61" fmla="*/ 17 h 12"/>
                    <a:gd name="T62" fmla="*/ 13 w 9"/>
                    <a:gd name="T63" fmla="*/ 18 h 12"/>
                    <a:gd name="T64" fmla="*/ 13 w 9"/>
                    <a:gd name="T65" fmla="*/ 17 h 12"/>
                    <a:gd name="T66" fmla="*/ 13 w 9"/>
                    <a:gd name="T67" fmla="*/ 15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2"/>
                    <a:gd name="T104" fmla="*/ 9 w 9"/>
                    <a:gd name="T105" fmla="*/ 12 h 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2">
                      <a:moveTo>
                        <a:pt x="9" y="10"/>
                      </a:moveTo>
                      <a:cubicBezTo>
                        <a:pt x="9" y="10"/>
                        <a:pt x="9" y="7"/>
                        <a:pt x="7" y="9"/>
                      </a:cubicBezTo>
                      <a:cubicBezTo>
                        <a:pt x="7" y="9"/>
                        <a:pt x="8" y="8"/>
                        <a:pt x="8" y="8"/>
                      </a:cubicBezTo>
                      <a:cubicBezTo>
                        <a:pt x="8" y="8"/>
                        <a:pt x="7" y="9"/>
                        <a:pt x="8" y="9"/>
                      </a:cubicBezTo>
                      <a:cubicBezTo>
                        <a:pt x="8" y="9"/>
                        <a:pt x="8" y="9"/>
                        <a:pt x="8" y="9"/>
                      </a:cubicBezTo>
                      <a:cubicBezTo>
                        <a:pt x="8" y="10"/>
                        <a:pt x="7" y="10"/>
                        <a:pt x="6" y="10"/>
                      </a:cubicBezTo>
                      <a:cubicBezTo>
                        <a:pt x="6" y="10"/>
                        <a:pt x="6" y="9"/>
                        <a:pt x="7" y="9"/>
                      </a:cubicBezTo>
                      <a:cubicBezTo>
                        <a:pt x="6" y="9"/>
                        <a:pt x="6" y="9"/>
                        <a:pt x="5" y="9"/>
                      </a:cubicBezTo>
                      <a:cubicBezTo>
                        <a:pt x="6" y="8"/>
                        <a:pt x="6" y="8"/>
                        <a:pt x="6" y="7"/>
                      </a:cubicBezTo>
                      <a:cubicBezTo>
                        <a:pt x="6" y="6"/>
                        <a:pt x="5" y="6"/>
                        <a:pt x="5" y="5"/>
                      </a:cubicBezTo>
                      <a:cubicBezTo>
                        <a:pt x="5" y="4"/>
                        <a:pt x="6" y="3"/>
                        <a:pt x="6" y="3"/>
                      </a:cubicBezTo>
                      <a:cubicBezTo>
                        <a:pt x="6" y="3"/>
                        <a:pt x="5" y="3"/>
                        <a:pt x="5" y="2"/>
                      </a:cubicBezTo>
                      <a:cubicBezTo>
                        <a:pt x="4" y="1"/>
                        <a:pt x="4" y="1"/>
                        <a:pt x="4" y="0"/>
                      </a:cubicBezTo>
                      <a:cubicBezTo>
                        <a:pt x="4" y="0"/>
                        <a:pt x="4" y="1"/>
                        <a:pt x="4" y="1"/>
                      </a:cubicBezTo>
                      <a:cubicBezTo>
                        <a:pt x="2" y="3"/>
                        <a:pt x="3" y="2"/>
                        <a:pt x="2" y="3"/>
                      </a:cubicBezTo>
                      <a:cubicBezTo>
                        <a:pt x="2" y="4"/>
                        <a:pt x="3" y="6"/>
                        <a:pt x="1" y="6"/>
                      </a:cubicBezTo>
                      <a:cubicBezTo>
                        <a:pt x="2" y="5"/>
                        <a:pt x="2" y="5"/>
                        <a:pt x="2" y="4"/>
                      </a:cubicBezTo>
                      <a:cubicBezTo>
                        <a:pt x="1" y="5"/>
                        <a:pt x="0" y="8"/>
                        <a:pt x="1" y="9"/>
                      </a:cubicBezTo>
                      <a:cubicBezTo>
                        <a:pt x="1" y="9"/>
                        <a:pt x="3" y="10"/>
                        <a:pt x="3" y="10"/>
                      </a:cubicBezTo>
                      <a:cubicBezTo>
                        <a:pt x="4" y="10"/>
                        <a:pt x="3" y="10"/>
                        <a:pt x="4" y="10"/>
                      </a:cubicBezTo>
                      <a:cubicBezTo>
                        <a:pt x="4" y="10"/>
                        <a:pt x="6" y="10"/>
                        <a:pt x="5" y="11"/>
                      </a:cubicBezTo>
                      <a:cubicBezTo>
                        <a:pt x="5" y="11"/>
                        <a:pt x="5" y="11"/>
                        <a:pt x="5" y="11"/>
                      </a:cubicBezTo>
                      <a:cubicBezTo>
                        <a:pt x="5" y="11"/>
                        <a:pt x="5" y="11"/>
                        <a:pt x="5" y="11"/>
                      </a:cubicBezTo>
                      <a:cubicBezTo>
                        <a:pt x="4" y="11"/>
                        <a:pt x="4" y="11"/>
                        <a:pt x="4" y="11"/>
                      </a:cubicBezTo>
                      <a:cubicBezTo>
                        <a:pt x="4" y="12"/>
                        <a:pt x="5" y="11"/>
                        <a:pt x="4" y="12"/>
                      </a:cubicBezTo>
                      <a:cubicBezTo>
                        <a:pt x="4" y="12"/>
                        <a:pt x="5" y="12"/>
                        <a:pt x="6" y="12"/>
                      </a:cubicBezTo>
                      <a:cubicBezTo>
                        <a:pt x="6" y="12"/>
                        <a:pt x="6" y="12"/>
                        <a:pt x="6" y="12"/>
                      </a:cubicBezTo>
                      <a:cubicBezTo>
                        <a:pt x="6" y="12"/>
                        <a:pt x="6" y="12"/>
                        <a:pt x="6" y="12"/>
                      </a:cubicBezTo>
                      <a:cubicBezTo>
                        <a:pt x="6" y="12"/>
                        <a:pt x="7" y="12"/>
                        <a:pt x="7" y="12"/>
                      </a:cubicBezTo>
                      <a:cubicBezTo>
                        <a:pt x="7" y="12"/>
                        <a:pt x="7" y="12"/>
                        <a:pt x="7" y="11"/>
                      </a:cubicBezTo>
                      <a:cubicBezTo>
                        <a:pt x="7" y="12"/>
                        <a:pt x="7" y="12"/>
                        <a:pt x="7" y="11"/>
                      </a:cubicBezTo>
                      <a:cubicBezTo>
                        <a:pt x="8" y="12"/>
                        <a:pt x="8" y="12"/>
                        <a:pt x="9" y="12"/>
                      </a:cubicBezTo>
                      <a:cubicBezTo>
                        <a:pt x="9" y="12"/>
                        <a:pt x="9" y="12"/>
                        <a:pt x="9" y="11"/>
                      </a:cubicBezTo>
                      <a:cubicBezTo>
                        <a:pt x="9" y="11"/>
                        <a:pt x="9" y="10"/>
                        <a:pt x="9" y="10"/>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99" name="Freeform 9804"/>
                <p:cNvSpPr>
                  <a:spLocks/>
                </p:cNvSpPr>
                <p:nvPr/>
              </p:nvSpPr>
              <p:spPr bwMode="auto">
                <a:xfrm>
                  <a:off x="345" y="744"/>
                  <a:ext cx="40" cy="62"/>
                </a:xfrm>
                <a:custGeom>
                  <a:avLst/>
                  <a:gdLst>
                    <a:gd name="T0" fmla="*/ 3 w 26"/>
                    <a:gd name="T1" fmla="*/ 19 h 40"/>
                    <a:gd name="T2" fmla="*/ 0 w 26"/>
                    <a:gd name="T3" fmla="*/ 23 h 40"/>
                    <a:gd name="T4" fmla="*/ 3 w 26"/>
                    <a:gd name="T5" fmla="*/ 25 h 40"/>
                    <a:gd name="T6" fmla="*/ 9 w 26"/>
                    <a:gd name="T7" fmla="*/ 31 h 40"/>
                    <a:gd name="T8" fmla="*/ 15 w 26"/>
                    <a:gd name="T9" fmla="*/ 31 h 40"/>
                    <a:gd name="T10" fmla="*/ 15 w 26"/>
                    <a:gd name="T11" fmla="*/ 39 h 40"/>
                    <a:gd name="T12" fmla="*/ 15 w 26"/>
                    <a:gd name="T13" fmla="*/ 42 h 40"/>
                    <a:gd name="T14" fmla="*/ 15 w 26"/>
                    <a:gd name="T15" fmla="*/ 47 h 40"/>
                    <a:gd name="T16" fmla="*/ 20 w 26"/>
                    <a:gd name="T17" fmla="*/ 50 h 40"/>
                    <a:gd name="T18" fmla="*/ 20 w 26"/>
                    <a:gd name="T19" fmla="*/ 54 h 40"/>
                    <a:gd name="T20" fmla="*/ 28 w 26"/>
                    <a:gd name="T21" fmla="*/ 53 h 40"/>
                    <a:gd name="T22" fmla="*/ 31 w 26"/>
                    <a:gd name="T23" fmla="*/ 60 h 40"/>
                    <a:gd name="T24" fmla="*/ 37 w 26"/>
                    <a:gd name="T25" fmla="*/ 62 h 40"/>
                    <a:gd name="T26" fmla="*/ 40 w 26"/>
                    <a:gd name="T27" fmla="*/ 57 h 40"/>
                    <a:gd name="T28" fmla="*/ 37 w 26"/>
                    <a:gd name="T29" fmla="*/ 48 h 40"/>
                    <a:gd name="T30" fmla="*/ 29 w 26"/>
                    <a:gd name="T31" fmla="*/ 43 h 40"/>
                    <a:gd name="T32" fmla="*/ 23 w 26"/>
                    <a:gd name="T33" fmla="*/ 39 h 40"/>
                    <a:gd name="T34" fmla="*/ 22 w 26"/>
                    <a:gd name="T35" fmla="*/ 50 h 40"/>
                    <a:gd name="T36" fmla="*/ 22 w 26"/>
                    <a:gd name="T37" fmla="*/ 43 h 40"/>
                    <a:gd name="T38" fmla="*/ 20 w 26"/>
                    <a:gd name="T39" fmla="*/ 39 h 40"/>
                    <a:gd name="T40" fmla="*/ 20 w 26"/>
                    <a:gd name="T41" fmla="*/ 37 h 40"/>
                    <a:gd name="T42" fmla="*/ 14 w 26"/>
                    <a:gd name="T43" fmla="*/ 23 h 40"/>
                    <a:gd name="T44" fmla="*/ 8 w 26"/>
                    <a:gd name="T45" fmla="*/ 23 h 40"/>
                    <a:gd name="T46" fmla="*/ 5 w 26"/>
                    <a:gd name="T47" fmla="*/ 22 h 40"/>
                    <a:gd name="T48" fmla="*/ 11 w 26"/>
                    <a:gd name="T49" fmla="*/ 19 h 40"/>
                    <a:gd name="T50" fmla="*/ 14 w 26"/>
                    <a:gd name="T51" fmla="*/ 16 h 40"/>
                    <a:gd name="T52" fmla="*/ 12 w 26"/>
                    <a:gd name="T53" fmla="*/ 17 h 40"/>
                    <a:gd name="T54" fmla="*/ 14 w 26"/>
                    <a:gd name="T55" fmla="*/ 19 h 40"/>
                    <a:gd name="T56" fmla="*/ 20 w 26"/>
                    <a:gd name="T57" fmla="*/ 17 h 40"/>
                    <a:gd name="T58" fmla="*/ 25 w 26"/>
                    <a:gd name="T59" fmla="*/ 12 h 40"/>
                    <a:gd name="T60" fmla="*/ 17 w 26"/>
                    <a:gd name="T61" fmla="*/ 6 h 40"/>
                    <a:gd name="T62" fmla="*/ 18 w 26"/>
                    <a:gd name="T63" fmla="*/ 2 h 40"/>
                    <a:gd name="T64" fmla="*/ 12 w 26"/>
                    <a:gd name="T65" fmla="*/ 2 h 40"/>
                    <a:gd name="T66" fmla="*/ 14 w 26"/>
                    <a:gd name="T67" fmla="*/ 2 h 40"/>
                    <a:gd name="T68" fmla="*/ 8 w 26"/>
                    <a:gd name="T69" fmla="*/ 9 h 40"/>
                    <a:gd name="T70" fmla="*/ 3 w 26"/>
                    <a:gd name="T71" fmla="*/ 19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40"/>
                    <a:gd name="T110" fmla="*/ 26 w 26"/>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40">
                      <a:moveTo>
                        <a:pt x="2" y="12"/>
                      </a:moveTo>
                      <a:cubicBezTo>
                        <a:pt x="1" y="12"/>
                        <a:pt x="0" y="14"/>
                        <a:pt x="0" y="15"/>
                      </a:cubicBezTo>
                      <a:cubicBezTo>
                        <a:pt x="1" y="16"/>
                        <a:pt x="1" y="16"/>
                        <a:pt x="2" y="16"/>
                      </a:cubicBezTo>
                      <a:cubicBezTo>
                        <a:pt x="3" y="17"/>
                        <a:pt x="6" y="20"/>
                        <a:pt x="6" y="20"/>
                      </a:cubicBezTo>
                      <a:cubicBezTo>
                        <a:pt x="7" y="21"/>
                        <a:pt x="9" y="19"/>
                        <a:pt x="10" y="20"/>
                      </a:cubicBezTo>
                      <a:cubicBezTo>
                        <a:pt x="11" y="22"/>
                        <a:pt x="11" y="24"/>
                        <a:pt x="10" y="25"/>
                      </a:cubicBezTo>
                      <a:cubicBezTo>
                        <a:pt x="10" y="26"/>
                        <a:pt x="10" y="27"/>
                        <a:pt x="10" y="27"/>
                      </a:cubicBezTo>
                      <a:cubicBezTo>
                        <a:pt x="10" y="29"/>
                        <a:pt x="12" y="29"/>
                        <a:pt x="10" y="30"/>
                      </a:cubicBezTo>
                      <a:cubicBezTo>
                        <a:pt x="11" y="31"/>
                        <a:pt x="12" y="32"/>
                        <a:pt x="13" y="32"/>
                      </a:cubicBezTo>
                      <a:cubicBezTo>
                        <a:pt x="13" y="33"/>
                        <a:pt x="14" y="35"/>
                        <a:pt x="13" y="35"/>
                      </a:cubicBezTo>
                      <a:cubicBezTo>
                        <a:pt x="15" y="37"/>
                        <a:pt x="16" y="33"/>
                        <a:pt x="18" y="34"/>
                      </a:cubicBezTo>
                      <a:cubicBezTo>
                        <a:pt x="21" y="35"/>
                        <a:pt x="19" y="37"/>
                        <a:pt x="20" y="39"/>
                      </a:cubicBezTo>
                      <a:cubicBezTo>
                        <a:pt x="21" y="40"/>
                        <a:pt x="23" y="40"/>
                        <a:pt x="24" y="40"/>
                      </a:cubicBezTo>
                      <a:cubicBezTo>
                        <a:pt x="24" y="39"/>
                        <a:pt x="25" y="38"/>
                        <a:pt x="26" y="37"/>
                      </a:cubicBezTo>
                      <a:cubicBezTo>
                        <a:pt x="26" y="35"/>
                        <a:pt x="25" y="32"/>
                        <a:pt x="24" y="31"/>
                      </a:cubicBezTo>
                      <a:cubicBezTo>
                        <a:pt x="24" y="30"/>
                        <a:pt x="21" y="29"/>
                        <a:pt x="19" y="28"/>
                      </a:cubicBezTo>
                      <a:cubicBezTo>
                        <a:pt x="18" y="26"/>
                        <a:pt x="17" y="25"/>
                        <a:pt x="15" y="25"/>
                      </a:cubicBezTo>
                      <a:cubicBezTo>
                        <a:pt x="16" y="27"/>
                        <a:pt x="17" y="31"/>
                        <a:pt x="14" y="32"/>
                      </a:cubicBezTo>
                      <a:cubicBezTo>
                        <a:pt x="15" y="30"/>
                        <a:pt x="14" y="29"/>
                        <a:pt x="14" y="28"/>
                      </a:cubicBezTo>
                      <a:cubicBezTo>
                        <a:pt x="14" y="27"/>
                        <a:pt x="13" y="26"/>
                        <a:pt x="13" y="25"/>
                      </a:cubicBezTo>
                      <a:cubicBezTo>
                        <a:pt x="13" y="25"/>
                        <a:pt x="13" y="24"/>
                        <a:pt x="13" y="24"/>
                      </a:cubicBezTo>
                      <a:cubicBezTo>
                        <a:pt x="13" y="22"/>
                        <a:pt x="11" y="15"/>
                        <a:pt x="9" y="15"/>
                      </a:cubicBezTo>
                      <a:cubicBezTo>
                        <a:pt x="7" y="15"/>
                        <a:pt x="6" y="15"/>
                        <a:pt x="5" y="15"/>
                      </a:cubicBezTo>
                      <a:cubicBezTo>
                        <a:pt x="3" y="16"/>
                        <a:pt x="2" y="15"/>
                        <a:pt x="3" y="14"/>
                      </a:cubicBezTo>
                      <a:cubicBezTo>
                        <a:pt x="5" y="14"/>
                        <a:pt x="7" y="14"/>
                        <a:pt x="7" y="12"/>
                      </a:cubicBezTo>
                      <a:cubicBezTo>
                        <a:pt x="7" y="12"/>
                        <a:pt x="7" y="8"/>
                        <a:pt x="9" y="10"/>
                      </a:cubicBezTo>
                      <a:cubicBezTo>
                        <a:pt x="8" y="10"/>
                        <a:pt x="8" y="10"/>
                        <a:pt x="8" y="11"/>
                      </a:cubicBezTo>
                      <a:cubicBezTo>
                        <a:pt x="8" y="11"/>
                        <a:pt x="8" y="11"/>
                        <a:pt x="9" y="12"/>
                      </a:cubicBezTo>
                      <a:cubicBezTo>
                        <a:pt x="9" y="9"/>
                        <a:pt x="13" y="8"/>
                        <a:pt x="13" y="11"/>
                      </a:cubicBezTo>
                      <a:cubicBezTo>
                        <a:pt x="14" y="10"/>
                        <a:pt x="17" y="10"/>
                        <a:pt x="16" y="8"/>
                      </a:cubicBezTo>
                      <a:cubicBezTo>
                        <a:pt x="16" y="6"/>
                        <a:pt x="12" y="5"/>
                        <a:pt x="11" y="4"/>
                      </a:cubicBezTo>
                      <a:cubicBezTo>
                        <a:pt x="12" y="4"/>
                        <a:pt x="12" y="2"/>
                        <a:pt x="12" y="1"/>
                      </a:cubicBezTo>
                      <a:cubicBezTo>
                        <a:pt x="10" y="1"/>
                        <a:pt x="10" y="0"/>
                        <a:pt x="8" y="1"/>
                      </a:cubicBezTo>
                      <a:cubicBezTo>
                        <a:pt x="8" y="1"/>
                        <a:pt x="9" y="1"/>
                        <a:pt x="9" y="1"/>
                      </a:cubicBezTo>
                      <a:cubicBezTo>
                        <a:pt x="6" y="0"/>
                        <a:pt x="7" y="4"/>
                        <a:pt x="5" y="6"/>
                      </a:cubicBezTo>
                      <a:cubicBezTo>
                        <a:pt x="4" y="7"/>
                        <a:pt x="3" y="10"/>
                        <a:pt x="2" y="12"/>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00" name="Freeform 9807"/>
                <p:cNvSpPr>
                  <a:spLocks/>
                </p:cNvSpPr>
                <p:nvPr/>
              </p:nvSpPr>
              <p:spPr bwMode="auto">
                <a:xfrm>
                  <a:off x="346" y="782"/>
                  <a:ext cx="8" cy="13"/>
                </a:xfrm>
                <a:custGeom>
                  <a:avLst/>
                  <a:gdLst>
                    <a:gd name="T0" fmla="*/ 8 w 5"/>
                    <a:gd name="T1" fmla="*/ 10 h 8"/>
                    <a:gd name="T2" fmla="*/ 6 w 5"/>
                    <a:gd name="T3" fmla="*/ 0 h 8"/>
                    <a:gd name="T4" fmla="*/ 2 w 5"/>
                    <a:gd name="T5" fmla="*/ 2 h 8"/>
                    <a:gd name="T6" fmla="*/ 6 w 5"/>
                    <a:gd name="T7" fmla="*/ 7 h 8"/>
                    <a:gd name="T8" fmla="*/ 5 w 5"/>
                    <a:gd name="T9" fmla="*/ 7 h 8"/>
                    <a:gd name="T10" fmla="*/ 5 w 5"/>
                    <a:gd name="T11" fmla="*/ 10 h 8"/>
                    <a:gd name="T12" fmla="*/ 3 w 5"/>
                    <a:gd name="T13" fmla="*/ 2 h 8"/>
                    <a:gd name="T14" fmla="*/ 3 w 5"/>
                    <a:gd name="T15" fmla="*/ 10 h 8"/>
                    <a:gd name="T16" fmla="*/ 8 w 5"/>
                    <a:gd name="T17" fmla="*/ 1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6"/>
                      </a:moveTo>
                      <a:cubicBezTo>
                        <a:pt x="4" y="4"/>
                        <a:pt x="3" y="1"/>
                        <a:pt x="4" y="0"/>
                      </a:cubicBezTo>
                      <a:cubicBezTo>
                        <a:pt x="3" y="0"/>
                        <a:pt x="1" y="0"/>
                        <a:pt x="1" y="1"/>
                      </a:cubicBezTo>
                      <a:cubicBezTo>
                        <a:pt x="3" y="0"/>
                        <a:pt x="4" y="3"/>
                        <a:pt x="4" y="4"/>
                      </a:cubicBezTo>
                      <a:cubicBezTo>
                        <a:pt x="4" y="4"/>
                        <a:pt x="3" y="4"/>
                        <a:pt x="3" y="4"/>
                      </a:cubicBezTo>
                      <a:cubicBezTo>
                        <a:pt x="4" y="5"/>
                        <a:pt x="4" y="6"/>
                        <a:pt x="3" y="6"/>
                      </a:cubicBezTo>
                      <a:cubicBezTo>
                        <a:pt x="3" y="4"/>
                        <a:pt x="3" y="3"/>
                        <a:pt x="2" y="1"/>
                      </a:cubicBezTo>
                      <a:cubicBezTo>
                        <a:pt x="0" y="2"/>
                        <a:pt x="2" y="5"/>
                        <a:pt x="2" y="6"/>
                      </a:cubicBezTo>
                      <a:cubicBezTo>
                        <a:pt x="3" y="7"/>
                        <a:pt x="5" y="8"/>
                        <a:pt x="5" y="6"/>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401" name="Freeform 9820"/>
                <p:cNvSpPr>
                  <a:spLocks/>
                </p:cNvSpPr>
                <p:nvPr/>
              </p:nvSpPr>
              <p:spPr bwMode="auto">
                <a:xfrm>
                  <a:off x="157" y="671"/>
                  <a:ext cx="742" cy="426"/>
                </a:xfrm>
                <a:custGeom>
                  <a:avLst/>
                  <a:gdLst>
                    <a:gd name="T0" fmla="*/ 728 w 478"/>
                    <a:gd name="T1" fmla="*/ 325 h 275"/>
                    <a:gd name="T2" fmla="*/ 186 w 478"/>
                    <a:gd name="T3" fmla="*/ 0 h 275"/>
                    <a:gd name="T4" fmla="*/ 203 w 478"/>
                    <a:gd name="T5" fmla="*/ 28 h 275"/>
                    <a:gd name="T6" fmla="*/ 216 w 478"/>
                    <a:gd name="T7" fmla="*/ 54 h 275"/>
                    <a:gd name="T8" fmla="*/ 206 w 478"/>
                    <a:gd name="T9" fmla="*/ 62 h 275"/>
                    <a:gd name="T10" fmla="*/ 197 w 478"/>
                    <a:gd name="T11" fmla="*/ 73 h 275"/>
                    <a:gd name="T12" fmla="*/ 211 w 478"/>
                    <a:gd name="T13" fmla="*/ 79 h 275"/>
                    <a:gd name="T14" fmla="*/ 222 w 478"/>
                    <a:gd name="T15" fmla="*/ 93 h 275"/>
                    <a:gd name="T16" fmla="*/ 217 w 478"/>
                    <a:gd name="T17" fmla="*/ 107 h 275"/>
                    <a:gd name="T18" fmla="*/ 236 w 478"/>
                    <a:gd name="T19" fmla="*/ 119 h 275"/>
                    <a:gd name="T20" fmla="*/ 227 w 478"/>
                    <a:gd name="T21" fmla="*/ 143 h 275"/>
                    <a:gd name="T22" fmla="*/ 220 w 478"/>
                    <a:gd name="T23" fmla="*/ 177 h 275"/>
                    <a:gd name="T24" fmla="*/ 219 w 478"/>
                    <a:gd name="T25" fmla="*/ 214 h 275"/>
                    <a:gd name="T26" fmla="*/ 208 w 478"/>
                    <a:gd name="T27" fmla="*/ 208 h 275"/>
                    <a:gd name="T28" fmla="*/ 182 w 478"/>
                    <a:gd name="T29" fmla="*/ 235 h 275"/>
                    <a:gd name="T30" fmla="*/ 175 w 478"/>
                    <a:gd name="T31" fmla="*/ 239 h 275"/>
                    <a:gd name="T32" fmla="*/ 166 w 478"/>
                    <a:gd name="T33" fmla="*/ 243 h 275"/>
                    <a:gd name="T34" fmla="*/ 157 w 478"/>
                    <a:gd name="T35" fmla="*/ 235 h 275"/>
                    <a:gd name="T36" fmla="*/ 168 w 478"/>
                    <a:gd name="T37" fmla="*/ 223 h 275"/>
                    <a:gd name="T38" fmla="*/ 177 w 478"/>
                    <a:gd name="T39" fmla="*/ 208 h 275"/>
                    <a:gd name="T40" fmla="*/ 185 w 478"/>
                    <a:gd name="T41" fmla="*/ 209 h 275"/>
                    <a:gd name="T42" fmla="*/ 189 w 478"/>
                    <a:gd name="T43" fmla="*/ 215 h 275"/>
                    <a:gd name="T44" fmla="*/ 200 w 478"/>
                    <a:gd name="T45" fmla="*/ 200 h 275"/>
                    <a:gd name="T46" fmla="*/ 194 w 478"/>
                    <a:gd name="T47" fmla="*/ 211 h 275"/>
                    <a:gd name="T48" fmla="*/ 205 w 478"/>
                    <a:gd name="T49" fmla="*/ 206 h 275"/>
                    <a:gd name="T50" fmla="*/ 194 w 478"/>
                    <a:gd name="T51" fmla="*/ 183 h 275"/>
                    <a:gd name="T52" fmla="*/ 196 w 478"/>
                    <a:gd name="T53" fmla="*/ 177 h 275"/>
                    <a:gd name="T54" fmla="*/ 200 w 478"/>
                    <a:gd name="T55" fmla="*/ 161 h 275"/>
                    <a:gd name="T56" fmla="*/ 213 w 478"/>
                    <a:gd name="T57" fmla="*/ 155 h 275"/>
                    <a:gd name="T58" fmla="*/ 206 w 478"/>
                    <a:gd name="T59" fmla="*/ 146 h 275"/>
                    <a:gd name="T60" fmla="*/ 182 w 478"/>
                    <a:gd name="T61" fmla="*/ 166 h 275"/>
                    <a:gd name="T62" fmla="*/ 154 w 478"/>
                    <a:gd name="T63" fmla="*/ 201 h 275"/>
                    <a:gd name="T64" fmla="*/ 154 w 478"/>
                    <a:gd name="T65" fmla="*/ 206 h 275"/>
                    <a:gd name="T66" fmla="*/ 179 w 478"/>
                    <a:gd name="T67" fmla="*/ 156 h 275"/>
                    <a:gd name="T68" fmla="*/ 183 w 478"/>
                    <a:gd name="T69" fmla="*/ 163 h 275"/>
                    <a:gd name="T70" fmla="*/ 197 w 478"/>
                    <a:gd name="T71" fmla="*/ 132 h 275"/>
                    <a:gd name="T72" fmla="*/ 189 w 478"/>
                    <a:gd name="T73" fmla="*/ 121 h 275"/>
                    <a:gd name="T74" fmla="*/ 172 w 478"/>
                    <a:gd name="T75" fmla="*/ 112 h 275"/>
                    <a:gd name="T76" fmla="*/ 151 w 478"/>
                    <a:gd name="T77" fmla="*/ 102 h 275"/>
                    <a:gd name="T78" fmla="*/ 113 w 478"/>
                    <a:gd name="T79" fmla="*/ 105 h 275"/>
                    <a:gd name="T80" fmla="*/ 43 w 478"/>
                    <a:gd name="T81" fmla="*/ 91 h 275"/>
                    <a:gd name="T82" fmla="*/ 6 w 478"/>
                    <a:gd name="T83" fmla="*/ 84 h 275"/>
                    <a:gd name="T84" fmla="*/ 9 w 478"/>
                    <a:gd name="T85" fmla="*/ 133 h 275"/>
                    <a:gd name="T86" fmla="*/ 43 w 478"/>
                    <a:gd name="T87" fmla="*/ 206 h 275"/>
                    <a:gd name="T88" fmla="*/ 57 w 478"/>
                    <a:gd name="T89" fmla="*/ 253 h 275"/>
                    <a:gd name="T90" fmla="*/ 71 w 478"/>
                    <a:gd name="T91" fmla="*/ 260 h 275"/>
                    <a:gd name="T92" fmla="*/ 59 w 478"/>
                    <a:gd name="T93" fmla="*/ 259 h 275"/>
                    <a:gd name="T94" fmla="*/ 71 w 478"/>
                    <a:gd name="T95" fmla="*/ 282 h 275"/>
                    <a:gd name="T96" fmla="*/ 84 w 478"/>
                    <a:gd name="T97" fmla="*/ 285 h 275"/>
                    <a:gd name="T98" fmla="*/ 78 w 478"/>
                    <a:gd name="T99" fmla="*/ 301 h 275"/>
                    <a:gd name="T100" fmla="*/ 78 w 478"/>
                    <a:gd name="T101" fmla="*/ 318 h 275"/>
                    <a:gd name="T102" fmla="*/ 65 w 478"/>
                    <a:gd name="T103" fmla="*/ 294 h 275"/>
                    <a:gd name="T104" fmla="*/ 82 w 478"/>
                    <a:gd name="T105" fmla="*/ 341 h 275"/>
                    <a:gd name="T106" fmla="*/ 138 w 478"/>
                    <a:gd name="T107" fmla="*/ 353 h 275"/>
                    <a:gd name="T108" fmla="*/ 179 w 478"/>
                    <a:gd name="T109" fmla="*/ 372 h 275"/>
                    <a:gd name="T110" fmla="*/ 219 w 478"/>
                    <a:gd name="T111" fmla="*/ 423 h 275"/>
                    <a:gd name="T112" fmla="*/ 270 w 478"/>
                    <a:gd name="T113" fmla="*/ 411 h 275"/>
                    <a:gd name="T114" fmla="*/ 360 w 478"/>
                    <a:gd name="T115" fmla="*/ 414 h 275"/>
                    <a:gd name="T116" fmla="*/ 461 w 478"/>
                    <a:gd name="T117" fmla="*/ 392 h 275"/>
                    <a:gd name="T118" fmla="*/ 635 w 478"/>
                    <a:gd name="T119" fmla="*/ 372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8"/>
                    <a:gd name="T181" fmla="*/ 0 h 275"/>
                    <a:gd name="T182" fmla="*/ 478 w 478"/>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8" h="275">
                      <a:moveTo>
                        <a:pt x="477" y="239"/>
                      </a:moveTo>
                      <a:cubicBezTo>
                        <a:pt x="477" y="238"/>
                        <a:pt x="477" y="236"/>
                        <a:pt x="476" y="235"/>
                      </a:cubicBezTo>
                      <a:cubicBezTo>
                        <a:pt x="475" y="234"/>
                        <a:pt x="474" y="233"/>
                        <a:pt x="474" y="233"/>
                      </a:cubicBezTo>
                      <a:cubicBezTo>
                        <a:pt x="473" y="232"/>
                        <a:pt x="474" y="233"/>
                        <a:pt x="475" y="232"/>
                      </a:cubicBezTo>
                      <a:cubicBezTo>
                        <a:pt x="475" y="231"/>
                        <a:pt x="476" y="228"/>
                        <a:pt x="477" y="227"/>
                      </a:cubicBezTo>
                      <a:cubicBezTo>
                        <a:pt x="478" y="226"/>
                        <a:pt x="477" y="226"/>
                        <a:pt x="476" y="225"/>
                      </a:cubicBezTo>
                      <a:cubicBezTo>
                        <a:pt x="475" y="224"/>
                        <a:pt x="475" y="224"/>
                        <a:pt x="475" y="222"/>
                      </a:cubicBezTo>
                      <a:cubicBezTo>
                        <a:pt x="474" y="218"/>
                        <a:pt x="472" y="216"/>
                        <a:pt x="470" y="212"/>
                      </a:cubicBezTo>
                      <a:cubicBezTo>
                        <a:pt x="469" y="211"/>
                        <a:pt x="468" y="212"/>
                        <a:pt x="469" y="210"/>
                      </a:cubicBezTo>
                      <a:cubicBezTo>
                        <a:pt x="470" y="209"/>
                        <a:pt x="470" y="208"/>
                        <a:pt x="470" y="206"/>
                      </a:cubicBezTo>
                      <a:cubicBezTo>
                        <a:pt x="470" y="202"/>
                        <a:pt x="470" y="198"/>
                        <a:pt x="470" y="194"/>
                      </a:cubicBezTo>
                      <a:cubicBezTo>
                        <a:pt x="470" y="141"/>
                        <a:pt x="470" y="88"/>
                        <a:pt x="470" y="35"/>
                      </a:cubicBezTo>
                      <a:cubicBezTo>
                        <a:pt x="470" y="24"/>
                        <a:pt x="470" y="12"/>
                        <a:pt x="471" y="0"/>
                      </a:cubicBezTo>
                      <a:cubicBezTo>
                        <a:pt x="420" y="0"/>
                        <a:pt x="369" y="0"/>
                        <a:pt x="318" y="0"/>
                      </a:cubicBezTo>
                      <a:cubicBezTo>
                        <a:pt x="270" y="0"/>
                        <a:pt x="223" y="1"/>
                        <a:pt x="175" y="0"/>
                      </a:cubicBezTo>
                      <a:cubicBezTo>
                        <a:pt x="157" y="0"/>
                        <a:pt x="139" y="0"/>
                        <a:pt x="121" y="0"/>
                      </a:cubicBezTo>
                      <a:cubicBezTo>
                        <a:pt x="121" y="1"/>
                        <a:pt x="124" y="2"/>
                        <a:pt x="122" y="3"/>
                      </a:cubicBezTo>
                      <a:cubicBezTo>
                        <a:pt x="120" y="4"/>
                        <a:pt x="119" y="2"/>
                        <a:pt x="120" y="0"/>
                      </a:cubicBezTo>
                      <a:cubicBezTo>
                        <a:pt x="120" y="1"/>
                        <a:pt x="120" y="1"/>
                        <a:pt x="120" y="0"/>
                      </a:cubicBezTo>
                      <a:cubicBezTo>
                        <a:pt x="119" y="1"/>
                        <a:pt x="116" y="4"/>
                        <a:pt x="118" y="5"/>
                      </a:cubicBezTo>
                      <a:cubicBezTo>
                        <a:pt x="119" y="6"/>
                        <a:pt x="121" y="3"/>
                        <a:pt x="122" y="5"/>
                      </a:cubicBezTo>
                      <a:cubicBezTo>
                        <a:pt x="122" y="7"/>
                        <a:pt x="120" y="8"/>
                        <a:pt x="119" y="8"/>
                      </a:cubicBezTo>
                      <a:cubicBezTo>
                        <a:pt x="120" y="10"/>
                        <a:pt x="123" y="11"/>
                        <a:pt x="124" y="12"/>
                      </a:cubicBezTo>
                      <a:cubicBezTo>
                        <a:pt x="124" y="14"/>
                        <a:pt x="123" y="17"/>
                        <a:pt x="125" y="17"/>
                      </a:cubicBezTo>
                      <a:cubicBezTo>
                        <a:pt x="123" y="15"/>
                        <a:pt x="128" y="17"/>
                        <a:pt x="128" y="18"/>
                      </a:cubicBezTo>
                      <a:cubicBezTo>
                        <a:pt x="128" y="20"/>
                        <a:pt x="125" y="20"/>
                        <a:pt x="127" y="23"/>
                      </a:cubicBezTo>
                      <a:cubicBezTo>
                        <a:pt x="128" y="21"/>
                        <a:pt x="130" y="20"/>
                        <a:pt x="131" y="18"/>
                      </a:cubicBezTo>
                      <a:cubicBezTo>
                        <a:pt x="131" y="18"/>
                        <a:pt x="131" y="18"/>
                        <a:pt x="132" y="18"/>
                      </a:cubicBezTo>
                      <a:cubicBezTo>
                        <a:pt x="132" y="18"/>
                        <a:pt x="132" y="18"/>
                        <a:pt x="132" y="18"/>
                      </a:cubicBezTo>
                      <a:cubicBezTo>
                        <a:pt x="133" y="17"/>
                        <a:pt x="137" y="19"/>
                        <a:pt x="137" y="20"/>
                      </a:cubicBezTo>
                      <a:cubicBezTo>
                        <a:pt x="138" y="21"/>
                        <a:pt x="134" y="22"/>
                        <a:pt x="137" y="25"/>
                      </a:cubicBezTo>
                      <a:cubicBezTo>
                        <a:pt x="137" y="25"/>
                        <a:pt x="136" y="24"/>
                        <a:pt x="136" y="24"/>
                      </a:cubicBezTo>
                      <a:cubicBezTo>
                        <a:pt x="137" y="25"/>
                        <a:pt x="137" y="26"/>
                        <a:pt x="137" y="27"/>
                      </a:cubicBezTo>
                      <a:cubicBezTo>
                        <a:pt x="136" y="27"/>
                        <a:pt x="136" y="27"/>
                        <a:pt x="136" y="26"/>
                      </a:cubicBezTo>
                      <a:cubicBezTo>
                        <a:pt x="138" y="30"/>
                        <a:pt x="142" y="31"/>
                        <a:pt x="140" y="34"/>
                      </a:cubicBezTo>
                      <a:cubicBezTo>
                        <a:pt x="140" y="34"/>
                        <a:pt x="139" y="35"/>
                        <a:pt x="139" y="35"/>
                      </a:cubicBezTo>
                      <a:cubicBezTo>
                        <a:pt x="139" y="35"/>
                        <a:pt x="139" y="35"/>
                        <a:pt x="139" y="35"/>
                      </a:cubicBezTo>
                      <a:cubicBezTo>
                        <a:pt x="138" y="36"/>
                        <a:pt x="138" y="35"/>
                        <a:pt x="137" y="34"/>
                      </a:cubicBezTo>
                      <a:cubicBezTo>
                        <a:pt x="136" y="34"/>
                        <a:pt x="134" y="34"/>
                        <a:pt x="133" y="33"/>
                      </a:cubicBezTo>
                      <a:cubicBezTo>
                        <a:pt x="133" y="33"/>
                        <a:pt x="133" y="34"/>
                        <a:pt x="133" y="34"/>
                      </a:cubicBezTo>
                      <a:cubicBezTo>
                        <a:pt x="136" y="32"/>
                        <a:pt x="137" y="37"/>
                        <a:pt x="138" y="38"/>
                      </a:cubicBezTo>
                      <a:cubicBezTo>
                        <a:pt x="136" y="39"/>
                        <a:pt x="139" y="42"/>
                        <a:pt x="138" y="43"/>
                      </a:cubicBezTo>
                      <a:cubicBezTo>
                        <a:pt x="138" y="44"/>
                        <a:pt x="138" y="43"/>
                        <a:pt x="138" y="44"/>
                      </a:cubicBezTo>
                      <a:cubicBezTo>
                        <a:pt x="137" y="43"/>
                        <a:pt x="137" y="43"/>
                        <a:pt x="136" y="43"/>
                      </a:cubicBezTo>
                      <a:cubicBezTo>
                        <a:pt x="134" y="44"/>
                        <a:pt x="134" y="40"/>
                        <a:pt x="133" y="40"/>
                      </a:cubicBezTo>
                      <a:cubicBezTo>
                        <a:pt x="132" y="40"/>
                        <a:pt x="132" y="44"/>
                        <a:pt x="131" y="42"/>
                      </a:cubicBezTo>
                      <a:cubicBezTo>
                        <a:pt x="131" y="40"/>
                        <a:pt x="132" y="38"/>
                        <a:pt x="130" y="38"/>
                      </a:cubicBezTo>
                      <a:cubicBezTo>
                        <a:pt x="128" y="38"/>
                        <a:pt x="125" y="40"/>
                        <a:pt x="124" y="40"/>
                      </a:cubicBezTo>
                      <a:cubicBezTo>
                        <a:pt x="125" y="40"/>
                        <a:pt x="124" y="40"/>
                        <a:pt x="124" y="41"/>
                      </a:cubicBezTo>
                      <a:cubicBezTo>
                        <a:pt x="125" y="40"/>
                        <a:pt x="125" y="40"/>
                        <a:pt x="126" y="40"/>
                      </a:cubicBezTo>
                      <a:cubicBezTo>
                        <a:pt x="127" y="41"/>
                        <a:pt x="128" y="44"/>
                        <a:pt x="126" y="44"/>
                      </a:cubicBezTo>
                      <a:cubicBezTo>
                        <a:pt x="126" y="46"/>
                        <a:pt x="126" y="47"/>
                        <a:pt x="127" y="46"/>
                      </a:cubicBezTo>
                      <a:cubicBezTo>
                        <a:pt x="127" y="46"/>
                        <a:pt x="128" y="47"/>
                        <a:pt x="127" y="47"/>
                      </a:cubicBezTo>
                      <a:cubicBezTo>
                        <a:pt x="127" y="47"/>
                        <a:pt x="127" y="47"/>
                        <a:pt x="127" y="47"/>
                      </a:cubicBezTo>
                      <a:cubicBezTo>
                        <a:pt x="129" y="48"/>
                        <a:pt x="132" y="44"/>
                        <a:pt x="134" y="44"/>
                      </a:cubicBezTo>
                      <a:cubicBezTo>
                        <a:pt x="134" y="45"/>
                        <a:pt x="134" y="46"/>
                        <a:pt x="132" y="46"/>
                      </a:cubicBezTo>
                      <a:cubicBezTo>
                        <a:pt x="133" y="46"/>
                        <a:pt x="135" y="48"/>
                        <a:pt x="135" y="50"/>
                      </a:cubicBezTo>
                      <a:cubicBezTo>
                        <a:pt x="135" y="50"/>
                        <a:pt x="136" y="50"/>
                        <a:pt x="136" y="50"/>
                      </a:cubicBezTo>
                      <a:cubicBezTo>
                        <a:pt x="136" y="50"/>
                        <a:pt x="136" y="49"/>
                        <a:pt x="136" y="49"/>
                      </a:cubicBezTo>
                      <a:cubicBezTo>
                        <a:pt x="137" y="49"/>
                        <a:pt x="137" y="50"/>
                        <a:pt x="137" y="50"/>
                      </a:cubicBezTo>
                      <a:cubicBezTo>
                        <a:pt x="137" y="50"/>
                        <a:pt x="137" y="50"/>
                        <a:pt x="137" y="50"/>
                      </a:cubicBezTo>
                      <a:cubicBezTo>
                        <a:pt x="137" y="50"/>
                        <a:pt x="137" y="50"/>
                        <a:pt x="137" y="50"/>
                      </a:cubicBezTo>
                      <a:cubicBezTo>
                        <a:pt x="137" y="51"/>
                        <a:pt x="137" y="51"/>
                        <a:pt x="136" y="51"/>
                      </a:cubicBezTo>
                      <a:cubicBezTo>
                        <a:pt x="136" y="51"/>
                        <a:pt x="137" y="51"/>
                        <a:pt x="137" y="51"/>
                      </a:cubicBezTo>
                      <a:cubicBezTo>
                        <a:pt x="139" y="52"/>
                        <a:pt x="143" y="55"/>
                        <a:pt x="144" y="55"/>
                      </a:cubicBezTo>
                      <a:cubicBezTo>
                        <a:pt x="144" y="55"/>
                        <a:pt x="144" y="55"/>
                        <a:pt x="144" y="56"/>
                      </a:cubicBezTo>
                      <a:cubicBezTo>
                        <a:pt x="144" y="56"/>
                        <a:pt x="145" y="55"/>
                        <a:pt x="145" y="55"/>
                      </a:cubicBezTo>
                      <a:cubicBezTo>
                        <a:pt x="144" y="56"/>
                        <a:pt x="144" y="56"/>
                        <a:pt x="144" y="57"/>
                      </a:cubicBezTo>
                      <a:cubicBezTo>
                        <a:pt x="144" y="56"/>
                        <a:pt x="145" y="56"/>
                        <a:pt x="145" y="56"/>
                      </a:cubicBezTo>
                      <a:cubicBezTo>
                        <a:pt x="144" y="57"/>
                        <a:pt x="144" y="58"/>
                        <a:pt x="144" y="59"/>
                      </a:cubicBezTo>
                      <a:cubicBezTo>
                        <a:pt x="143" y="59"/>
                        <a:pt x="143" y="59"/>
                        <a:pt x="143" y="58"/>
                      </a:cubicBezTo>
                      <a:cubicBezTo>
                        <a:pt x="143" y="59"/>
                        <a:pt x="143" y="60"/>
                        <a:pt x="143" y="60"/>
                      </a:cubicBezTo>
                      <a:cubicBezTo>
                        <a:pt x="142" y="60"/>
                        <a:pt x="141" y="59"/>
                        <a:pt x="140" y="59"/>
                      </a:cubicBezTo>
                      <a:cubicBezTo>
                        <a:pt x="138" y="58"/>
                        <a:pt x="139" y="59"/>
                        <a:pt x="138" y="60"/>
                      </a:cubicBezTo>
                      <a:cubicBezTo>
                        <a:pt x="137" y="60"/>
                        <a:pt x="136" y="59"/>
                        <a:pt x="135" y="60"/>
                      </a:cubicBezTo>
                      <a:cubicBezTo>
                        <a:pt x="134" y="60"/>
                        <a:pt x="135" y="63"/>
                        <a:pt x="135" y="64"/>
                      </a:cubicBezTo>
                      <a:cubicBezTo>
                        <a:pt x="135" y="66"/>
                        <a:pt x="135" y="69"/>
                        <a:pt x="137" y="70"/>
                      </a:cubicBezTo>
                      <a:cubicBezTo>
                        <a:pt x="138" y="70"/>
                        <a:pt x="138" y="69"/>
                        <a:pt x="139" y="69"/>
                      </a:cubicBezTo>
                      <a:cubicBezTo>
                        <a:pt x="139" y="69"/>
                        <a:pt x="141" y="72"/>
                        <a:pt x="142" y="72"/>
                      </a:cubicBezTo>
                      <a:cubicBezTo>
                        <a:pt x="142" y="73"/>
                        <a:pt x="146" y="77"/>
                        <a:pt x="145" y="74"/>
                      </a:cubicBezTo>
                      <a:cubicBezTo>
                        <a:pt x="144" y="72"/>
                        <a:pt x="141" y="71"/>
                        <a:pt x="140" y="69"/>
                      </a:cubicBezTo>
                      <a:cubicBezTo>
                        <a:pt x="140" y="67"/>
                        <a:pt x="136" y="65"/>
                        <a:pt x="139" y="64"/>
                      </a:cubicBezTo>
                      <a:cubicBezTo>
                        <a:pt x="142" y="63"/>
                        <a:pt x="138" y="62"/>
                        <a:pt x="141" y="61"/>
                      </a:cubicBezTo>
                      <a:cubicBezTo>
                        <a:pt x="142" y="61"/>
                        <a:pt x="143" y="62"/>
                        <a:pt x="144" y="62"/>
                      </a:cubicBezTo>
                      <a:cubicBezTo>
                        <a:pt x="144" y="61"/>
                        <a:pt x="144" y="61"/>
                        <a:pt x="144" y="61"/>
                      </a:cubicBezTo>
                      <a:cubicBezTo>
                        <a:pt x="144" y="62"/>
                        <a:pt x="145" y="63"/>
                        <a:pt x="145" y="64"/>
                      </a:cubicBezTo>
                      <a:cubicBezTo>
                        <a:pt x="145" y="66"/>
                        <a:pt x="145" y="67"/>
                        <a:pt x="145" y="68"/>
                      </a:cubicBezTo>
                      <a:cubicBezTo>
                        <a:pt x="145" y="72"/>
                        <a:pt x="149" y="73"/>
                        <a:pt x="150" y="76"/>
                      </a:cubicBezTo>
                      <a:cubicBezTo>
                        <a:pt x="150" y="75"/>
                        <a:pt x="150" y="75"/>
                        <a:pt x="149" y="75"/>
                      </a:cubicBezTo>
                      <a:cubicBezTo>
                        <a:pt x="150" y="76"/>
                        <a:pt x="151" y="77"/>
                        <a:pt x="152" y="77"/>
                      </a:cubicBezTo>
                      <a:cubicBezTo>
                        <a:pt x="153" y="78"/>
                        <a:pt x="154" y="76"/>
                        <a:pt x="155" y="76"/>
                      </a:cubicBezTo>
                      <a:cubicBezTo>
                        <a:pt x="155" y="76"/>
                        <a:pt x="154" y="77"/>
                        <a:pt x="154" y="77"/>
                      </a:cubicBezTo>
                      <a:cubicBezTo>
                        <a:pt x="155" y="77"/>
                        <a:pt x="156" y="77"/>
                        <a:pt x="157" y="77"/>
                      </a:cubicBezTo>
                      <a:cubicBezTo>
                        <a:pt x="157" y="77"/>
                        <a:pt x="156" y="77"/>
                        <a:pt x="156" y="77"/>
                      </a:cubicBezTo>
                      <a:cubicBezTo>
                        <a:pt x="156" y="77"/>
                        <a:pt x="156" y="78"/>
                        <a:pt x="156" y="78"/>
                      </a:cubicBezTo>
                      <a:cubicBezTo>
                        <a:pt x="154" y="76"/>
                        <a:pt x="154" y="81"/>
                        <a:pt x="153" y="81"/>
                      </a:cubicBezTo>
                      <a:cubicBezTo>
                        <a:pt x="153" y="81"/>
                        <a:pt x="154" y="81"/>
                        <a:pt x="154" y="81"/>
                      </a:cubicBezTo>
                      <a:cubicBezTo>
                        <a:pt x="153" y="84"/>
                        <a:pt x="148" y="83"/>
                        <a:pt x="148" y="85"/>
                      </a:cubicBezTo>
                      <a:cubicBezTo>
                        <a:pt x="148" y="87"/>
                        <a:pt x="147" y="91"/>
                        <a:pt x="146" y="92"/>
                      </a:cubicBezTo>
                      <a:cubicBezTo>
                        <a:pt x="145" y="94"/>
                        <a:pt x="143" y="94"/>
                        <a:pt x="143" y="97"/>
                      </a:cubicBezTo>
                      <a:cubicBezTo>
                        <a:pt x="143" y="98"/>
                        <a:pt x="144" y="99"/>
                        <a:pt x="144" y="101"/>
                      </a:cubicBezTo>
                      <a:cubicBezTo>
                        <a:pt x="144" y="103"/>
                        <a:pt x="144" y="102"/>
                        <a:pt x="143" y="104"/>
                      </a:cubicBezTo>
                      <a:cubicBezTo>
                        <a:pt x="142" y="105"/>
                        <a:pt x="143" y="106"/>
                        <a:pt x="141" y="107"/>
                      </a:cubicBezTo>
                      <a:cubicBezTo>
                        <a:pt x="143" y="109"/>
                        <a:pt x="146" y="110"/>
                        <a:pt x="146" y="113"/>
                      </a:cubicBezTo>
                      <a:cubicBezTo>
                        <a:pt x="147" y="116"/>
                        <a:pt x="147" y="116"/>
                        <a:pt x="149" y="119"/>
                      </a:cubicBezTo>
                      <a:cubicBezTo>
                        <a:pt x="148" y="118"/>
                        <a:pt x="146" y="116"/>
                        <a:pt x="146" y="115"/>
                      </a:cubicBezTo>
                      <a:cubicBezTo>
                        <a:pt x="146" y="115"/>
                        <a:pt x="144" y="112"/>
                        <a:pt x="144" y="112"/>
                      </a:cubicBezTo>
                      <a:cubicBezTo>
                        <a:pt x="143" y="112"/>
                        <a:pt x="142" y="114"/>
                        <a:pt x="142" y="114"/>
                      </a:cubicBezTo>
                      <a:cubicBezTo>
                        <a:pt x="143" y="115"/>
                        <a:pt x="143" y="117"/>
                        <a:pt x="143" y="118"/>
                      </a:cubicBezTo>
                      <a:cubicBezTo>
                        <a:pt x="144" y="120"/>
                        <a:pt x="146" y="121"/>
                        <a:pt x="144" y="124"/>
                      </a:cubicBezTo>
                      <a:cubicBezTo>
                        <a:pt x="146" y="124"/>
                        <a:pt x="148" y="128"/>
                        <a:pt x="147" y="130"/>
                      </a:cubicBezTo>
                      <a:cubicBezTo>
                        <a:pt x="147" y="135"/>
                        <a:pt x="141" y="132"/>
                        <a:pt x="140" y="136"/>
                      </a:cubicBezTo>
                      <a:cubicBezTo>
                        <a:pt x="141" y="136"/>
                        <a:pt x="143" y="137"/>
                        <a:pt x="143" y="138"/>
                      </a:cubicBezTo>
                      <a:cubicBezTo>
                        <a:pt x="143" y="137"/>
                        <a:pt x="143" y="137"/>
                        <a:pt x="142" y="137"/>
                      </a:cubicBezTo>
                      <a:cubicBezTo>
                        <a:pt x="142" y="137"/>
                        <a:pt x="142" y="137"/>
                        <a:pt x="142" y="137"/>
                      </a:cubicBezTo>
                      <a:cubicBezTo>
                        <a:pt x="142" y="138"/>
                        <a:pt x="143" y="138"/>
                        <a:pt x="143" y="139"/>
                      </a:cubicBezTo>
                      <a:cubicBezTo>
                        <a:pt x="142" y="138"/>
                        <a:pt x="142" y="138"/>
                        <a:pt x="141" y="138"/>
                      </a:cubicBezTo>
                      <a:cubicBezTo>
                        <a:pt x="142" y="138"/>
                        <a:pt x="142" y="138"/>
                        <a:pt x="142" y="138"/>
                      </a:cubicBezTo>
                      <a:cubicBezTo>
                        <a:pt x="142" y="138"/>
                        <a:pt x="142" y="138"/>
                        <a:pt x="141" y="138"/>
                      </a:cubicBezTo>
                      <a:cubicBezTo>
                        <a:pt x="141" y="138"/>
                        <a:pt x="142" y="139"/>
                        <a:pt x="142" y="139"/>
                      </a:cubicBezTo>
                      <a:cubicBezTo>
                        <a:pt x="141" y="139"/>
                        <a:pt x="141" y="138"/>
                        <a:pt x="141" y="138"/>
                      </a:cubicBezTo>
                      <a:cubicBezTo>
                        <a:pt x="141" y="139"/>
                        <a:pt x="141" y="139"/>
                        <a:pt x="141" y="139"/>
                      </a:cubicBezTo>
                      <a:cubicBezTo>
                        <a:pt x="141" y="139"/>
                        <a:pt x="141" y="139"/>
                        <a:pt x="141" y="139"/>
                      </a:cubicBezTo>
                      <a:cubicBezTo>
                        <a:pt x="141" y="139"/>
                        <a:pt x="141" y="140"/>
                        <a:pt x="141" y="140"/>
                      </a:cubicBezTo>
                      <a:cubicBezTo>
                        <a:pt x="141" y="138"/>
                        <a:pt x="137" y="137"/>
                        <a:pt x="136" y="135"/>
                      </a:cubicBezTo>
                      <a:cubicBezTo>
                        <a:pt x="136" y="135"/>
                        <a:pt x="134" y="134"/>
                        <a:pt x="134" y="134"/>
                      </a:cubicBezTo>
                      <a:cubicBezTo>
                        <a:pt x="136" y="137"/>
                        <a:pt x="133" y="144"/>
                        <a:pt x="130" y="146"/>
                      </a:cubicBezTo>
                      <a:cubicBezTo>
                        <a:pt x="129" y="147"/>
                        <a:pt x="130" y="148"/>
                        <a:pt x="128" y="149"/>
                      </a:cubicBezTo>
                      <a:cubicBezTo>
                        <a:pt x="127" y="149"/>
                        <a:pt x="126" y="150"/>
                        <a:pt x="126" y="151"/>
                      </a:cubicBezTo>
                      <a:cubicBezTo>
                        <a:pt x="125" y="153"/>
                        <a:pt x="123" y="152"/>
                        <a:pt x="123" y="152"/>
                      </a:cubicBezTo>
                      <a:cubicBezTo>
                        <a:pt x="123" y="153"/>
                        <a:pt x="123" y="153"/>
                        <a:pt x="122" y="153"/>
                      </a:cubicBezTo>
                      <a:cubicBezTo>
                        <a:pt x="123" y="152"/>
                        <a:pt x="122" y="150"/>
                        <a:pt x="120" y="150"/>
                      </a:cubicBezTo>
                      <a:cubicBezTo>
                        <a:pt x="119" y="150"/>
                        <a:pt x="119" y="148"/>
                        <a:pt x="118" y="148"/>
                      </a:cubicBezTo>
                      <a:cubicBezTo>
                        <a:pt x="118" y="147"/>
                        <a:pt x="118" y="147"/>
                        <a:pt x="117" y="146"/>
                      </a:cubicBezTo>
                      <a:cubicBezTo>
                        <a:pt x="116" y="147"/>
                        <a:pt x="118" y="151"/>
                        <a:pt x="117" y="152"/>
                      </a:cubicBezTo>
                      <a:cubicBezTo>
                        <a:pt x="117" y="151"/>
                        <a:pt x="116" y="150"/>
                        <a:pt x="116" y="149"/>
                      </a:cubicBezTo>
                      <a:cubicBezTo>
                        <a:pt x="116" y="149"/>
                        <a:pt x="115" y="150"/>
                        <a:pt x="115" y="150"/>
                      </a:cubicBezTo>
                      <a:cubicBezTo>
                        <a:pt x="115" y="149"/>
                        <a:pt x="115" y="149"/>
                        <a:pt x="115" y="149"/>
                      </a:cubicBezTo>
                      <a:cubicBezTo>
                        <a:pt x="115" y="149"/>
                        <a:pt x="115" y="149"/>
                        <a:pt x="116" y="149"/>
                      </a:cubicBezTo>
                      <a:cubicBezTo>
                        <a:pt x="116" y="148"/>
                        <a:pt x="116" y="146"/>
                        <a:pt x="115" y="147"/>
                      </a:cubicBezTo>
                      <a:cubicBezTo>
                        <a:pt x="115" y="147"/>
                        <a:pt x="115" y="147"/>
                        <a:pt x="115" y="147"/>
                      </a:cubicBezTo>
                      <a:cubicBezTo>
                        <a:pt x="115" y="147"/>
                        <a:pt x="112" y="148"/>
                        <a:pt x="112" y="149"/>
                      </a:cubicBezTo>
                      <a:cubicBezTo>
                        <a:pt x="111" y="150"/>
                        <a:pt x="113" y="150"/>
                        <a:pt x="112" y="152"/>
                      </a:cubicBezTo>
                      <a:cubicBezTo>
                        <a:pt x="112" y="153"/>
                        <a:pt x="112" y="154"/>
                        <a:pt x="113" y="154"/>
                      </a:cubicBezTo>
                      <a:cubicBezTo>
                        <a:pt x="113" y="154"/>
                        <a:pt x="113" y="155"/>
                        <a:pt x="113" y="156"/>
                      </a:cubicBezTo>
                      <a:cubicBezTo>
                        <a:pt x="112" y="156"/>
                        <a:pt x="112" y="155"/>
                        <a:pt x="112" y="155"/>
                      </a:cubicBezTo>
                      <a:cubicBezTo>
                        <a:pt x="112" y="155"/>
                        <a:pt x="112" y="156"/>
                        <a:pt x="112" y="156"/>
                      </a:cubicBezTo>
                      <a:cubicBezTo>
                        <a:pt x="111" y="155"/>
                        <a:pt x="110" y="154"/>
                        <a:pt x="110" y="153"/>
                      </a:cubicBezTo>
                      <a:cubicBezTo>
                        <a:pt x="110" y="151"/>
                        <a:pt x="111" y="149"/>
                        <a:pt x="111" y="148"/>
                      </a:cubicBezTo>
                      <a:cubicBezTo>
                        <a:pt x="110" y="149"/>
                        <a:pt x="109" y="150"/>
                        <a:pt x="110" y="150"/>
                      </a:cubicBezTo>
                      <a:cubicBezTo>
                        <a:pt x="111" y="152"/>
                        <a:pt x="109" y="152"/>
                        <a:pt x="108" y="153"/>
                      </a:cubicBezTo>
                      <a:cubicBezTo>
                        <a:pt x="107" y="154"/>
                        <a:pt x="106" y="154"/>
                        <a:pt x="106" y="155"/>
                      </a:cubicBezTo>
                      <a:cubicBezTo>
                        <a:pt x="106" y="155"/>
                        <a:pt x="108" y="156"/>
                        <a:pt x="107" y="157"/>
                      </a:cubicBezTo>
                      <a:cubicBezTo>
                        <a:pt x="107" y="155"/>
                        <a:pt x="105" y="155"/>
                        <a:pt x="106" y="153"/>
                      </a:cubicBezTo>
                      <a:cubicBezTo>
                        <a:pt x="106" y="153"/>
                        <a:pt x="108" y="153"/>
                        <a:pt x="107" y="151"/>
                      </a:cubicBezTo>
                      <a:cubicBezTo>
                        <a:pt x="108" y="152"/>
                        <a:pt x="108" y="151"/>
                        <a:pt x="109" y="151"/>
                      </a:cubicBezTo>
                      <a:cubicBezTo>
                        <a:pt x="108" y="150"/>
                        <a:pt x="110" y="149"/>
                        <a:pt x="110" y="147"/>
                      </a:cubicBezTo>
                      <a:cubicBezTo>
                        <a:pt x="110" y="147"/>
                        <a:pt x="110" y="148"/>
                        <a:pt x="110" y="148"/>
                      </a:cubicBezTo>
                      <a:cubicBezTo>
                        <a:pt x="112" y="147"/>
                        <a:pt x="111" y="145"/>
                        <a:pt x="110" y="145"/>
                      </a:cubicBezTo>
                      <a:cubicBezTo>
                        <a:pt x="110" y="146"/>
                        <a:pt x="108" y="148"/>
                        <a:pt x="107" y="149"/>
                      </a:cubicBezTo>
                      <a:cubicBezTo>
                        <a:pt x="107" y="148"/>
                        <a:pt x="106" y="148"/>
                        <a:pt x="106" y="149"/>
                      </a:cubicBezTo>
                      <a:cubicBezTo>
                        <a:pt x="105" y="152"/>
                        <a:pt x="102" y="150"/>
                        <a:pt x="101" y="152"/>
                      </a:cubicBezTo>
                      <a:cubicBezTo>
                        <a:pt x="101" y="152"/>
                        <a:pt x="101" y="152"/>
                        <a:pt x="101" y="152"/>
                      </a:cubicBezTo>
                      <a:cubicBezTo>
                        <a:pt x="101" y="152"/>
                        <a:pt x="101" y="152"/>
                        <a:pt x="101" y="152"/>
                      </a:cubicBezTo>
                      <a:cubicBezTo>
                        <a:pt x="101" y="150"/>
                        <a:pt x="104" y="151"/>
                        <a:pt x="105" y="150"/>
                      </a:cubicBezTo>
                      <a:cubicBezTo>
                        <a:pt x="106" y="149"/>
                        <a:pt x="105" y="148"/>
                        <a:pt x="104" y="148"/>
                      </a:cubicBezTo>
                      <a:cubicBezTo>
                        <a:pt x="103" y="148"/>
                        <a:pt x="102" y="150"/>
                        <a:pt x="101" y="150"/>
                      </a:cubicBezTo>
                      <a:cubicBezTo>
                        <a:pt x="100" y="149"/>
                        <a:pt x="102" y="149"/>
                        <a:pt x="102" y="148"/>
                      </a:cubicBezTo>
                      <a:cubicBezTo>
                        <a:pt x="102" y="148"/>
                        <a:pt x="106" y="147"/>
                        <a:pt x="106" y="147"/>
                      </a:cubicBezTo>
                      <a:cubicBezTo>
                        <a:pt x="107" y="146"/>
                        <a:pt x="108" y="147"/>
                        <a:pt x="109" y="145"/>
                      </a:cubicBezTo>
                      <a:cubicBezTo>
                        <a:pt x="110" y="144"/>
                        <a:pt x="109" y="143"/>
                        <a:pt x="108" y="144"/>
                      </a:cubicBezTo>
                      <a:cubicBezTo>
                        <a:pt x="106" y="144"/>
                        <a:pt x="103" y="143"/>
                        <a:pt x="100" y="143"/>
                      </a:cubicBezTo>
                      <a:cubicBezTo>
                        <a:pt x="100" y="143"/>
                        <a:pt x="100" y="143"/>
                        <a:pt x="100" y="143"/>
                      </a:cubicBezTo>
                      <a:cubicBezTo>
                        <a:pt x="103" y="142"/>
                        <a:pt x="103" y="140"/>
                        <a:pt x="105" y="139"/>
                      </a:cubicBezTo>
                      <a:cubicBezTo>
                        <a:pt x="104" y="140"/>
                        <a:pt x="103" y="141"/>
                        <a:pt x="104" y="142"/>
                      </a:cubicBezTo>
                      <a:cubicBezTo>
                        <a:pt x="103" y="142"/>
                        <a:pt x="103" y="142"/>
                        <a:pt x="102" y="143"/>
                      </a:cubicBezTo>
                      <a:cubicBezTo>
                        <a:pt x="105" y="144"/>
                        <a:pt x="108" y="143"/>
                        <a:pt x="110" y="143"/>
                      </a:cubicBezTo>
                      <a:cubicBezTo>
                        <a:pt x="110" y="142"/>
                        <a:pt x="110" y="141"/>
                        <a:pt x="110" y="140"/>
                      </a:cubicBezTo>
                      <a:cubicBezTo>
                        <a:pt x="111" y="140"/>
                        <a:pt x="111" y="137"/>
                        <a:pt x="112" y="137"/>
                      </a:cubicBezTo>
                      <a:cubicBezTo>
                        <a:pt x="113" y="136"/>
                        <a:pt x="115" y="136"/>
                        <a:pt x="114" y="134"/>
                      </a:cubicBezTo>
                      <a:cubicBezTo>
                        <a:pt x="114" y="135"/>
                        <a:pt x="114" y="135"/>
                        <a:pt x="115" y="135"/>
                      </a:cubicBezTo>
                      <a:cubicBezTo>
                        <a:pt x="116" y="135"/>
                        <a:pt x="117" y="133"/>
                        <a:pt x="117" y="132"/>
                      </a:cubicBezTo>
                      <a:cubicBezTo>
                        <a:pt x="117" y="132"/>
                        <a:pt x="117" y="131"/>
                        <a:pt x="117" y="130"/>
                      </a:cubicBezTo>
                      <a:cubicBezTo>
                        <a:pt x="117" y="130"/>
                        <a:pt x="117" y="130"/>
                        <a:pt x="117" y="130"/>
                      </a:cubicBezTo>
                      <a:cubicBezTo>
                        <a:pt x="117" y="129"/>
                        <a:pt x="117" y="129"/>
                        <a:pt x="117" y="128"/>
                      </a:cubicBezTo>
                      <a:cubicBezTo>
                        <a:pt x="118" y="128"/>
                        <a:pt x="117" y="133"/>
                        <a:pt x="119" y="131"/>
                      </a:cubicBezTo>
                      <a:cubicBezTo>
                        <a:pt x="119" y="132"/>
                        <a:pt x="119" y="133"/>
                        <a:pt x="120" y="133"/>
                      </a:cubicBezTo>
                      <a:cubicBezTo>
                        <a:pt x="120" y="133"/>
                        <a:pt x="119" y="133"/>
                        <a:pt x="119" y="133"/>
                      </a:cubicBezTo>
                      <a:cubicBezTo>
                        <a:pt x="119" y="133"/>
                        <a:pt x="119" y="134"/>
                        <a:pt x="119" y="135"/>
                      </a:cubicBezTo>
                      <a:cubicBezTo>
                        <a:pt x="119" y="135"/>
                        <a:pt x="119" y="135"/>
                        <a:pt x="119" y="135"/>
                      </a:cubicBezTo>
                      <a:cubicBezTo>
                        <a:pt x="119" y="137"/>
                        <a:pt x="114" y="141"/>
                        <a:pt x="118" y="142"/>
                      </a:cubicBezTo>
                      <a:cubicBezTo>
                        <a:pt x="117" y="143"/>
                        <a:pt x="119" y="145"/>
                        <a:pt x="120" y="145"/>
                      </a:cubicBezTo>
                      <a:cubicBezTo>
                        <a:pt x="119" y="147"/>
                        <a:pt x="121" y="146"/>
                        <a:pt x="122" y="144"/>
                      </a:cubicBezTo>
                      <a:cubicBezTo>
                        <a:pt x="122" y="144"/>
                        <a:pt x="122" y="144"/>
                        <a:pt x="122" y="144"/>
                      </a:cubicBezTo>
                      <a:cubicBezTo>
                        <a:pt x="121" y="143"/>
                        <a:pt x="121" y="143"/>
                        <a:pt x="121" y="142"/>
                      </a:cubicBezTo>
                      <a:cubicBezTo>
                        <a:pt x="121" y="142"/>
                        <a:pt x="122" y="143"/>
                        <a:pt x="122" y="143"/>
                      </a:cubicBezTo>
                      <a:cubicBezTo>
                        <a:pt x="123" y="143"/>
                        <a:pt x="123" y="141"/>
                        <a:pt x="123" y="140"/>
                      </a:cubicBezTo>
                      <a:cubicBezTo>
                        <a:pt x="122" y="140"/>
                        <a:pt x="122" y="140"/>
                        <a:pt x="122" y="139"/>
                      </a:cubicBezTo>
                      <a:cubicBezTo>
                        <a:pt x="122" y="139"/>
                        <a:pt x="122" y="139"/>
                        <a:pt x="121" y="139"/>
                      </a:cubicBezTo>
                      <a:cubicBezTo>
                        <a:pt x="121" y="139"/>
                        <a:pt x="121" y="138"/>
                        <a:pt x="121" y="138"/>
                      </a:cubicBezTo>
                      <a:cubicBezTo>
                        <a:pt x="121" y="138"/>
                        <a:pt x="121" y="138"/>
                        <a:pt x="120" y="138"/>
                      </a:cubicBezTo>
                      <a:cubicBezTo>
                        <a:pt x="122" y="137"/>
                        <a:pt x="122" y="135"/>
                        <a:pt x="123" y="133"/>
                      </a:cubicBezTo>
                      <a:cubicBezTo>
                        <a:pt x="123" y="133"/>
                        <a:pt x="123" y="133"/>
                        <a:pt x="122" y="133"/>
                      </a:cubicBezTo>
                      <a:cubicBezTo>
                        <a:pt x="122" y="133"/>
                        <a:pt x="123" y="133"/>
                        <a:pt x="122" y="132"/>
                      </a:cubicBezTo>
                      <a:cubicBezTo>
                        <a:pt x="123" y="133"/>
                        <a:pt x="124" y="132"/>
                        <a:pt x="125" y="131"/>
                      </a:cubicBezTo>
                      <a:cubicBezTo>
                        <a:pt x="125" y="131"/>
                        <a:pt x="125" y="131"/>
                        <a:pt x="124" y="131"/>
                      </a:cubicBezTo>
                      <a:cubicBezTo>
                        <a:pt x="125" y="131"/>
                        <a:pt x="127" y="130"/>
                        <a:pt x="129" y="129"/>
                      </a:cubicBezTo>
                      <a:cubicBezTo>
                        <a:pt x="128" y="129"/>
                        <a:pt x="128" y="128"/>
                        <a:pt x="129" y="127"/>
                      </a:cubicBezTo>
                      <a:cubicBezTo>
                        <a:pt x="129" y="128"/>
                        <a:pt x="129" y="130"/>
                        <a:pt x="129" y="130"/>
                      </a:cubicBezTo>
                      <a:cubicBezTo>
                        <a:pt x="128" y="130"/>
                        <a:pt x="127" y="132"/>
                        <a:pt x="126" y="133"/>
                      </a:cubicBezTo>
                      <a:cubicBezTo>
                        <a:pt x="127" y="133"/>
                        <a:pt x="127" y="133"/>
                        <a:pt x="127" y="133"/>
                      </a:cubicBezTo>
                      <a:cubicBezTo>
                        <a:pt x="127" y="133"/>
                        <a:pt x="127" y="133"/>
                        <a:pt x="127" y="134"/>
                      </a:cubicBezTo>
                      <a:cubicBezTo>
                        <a:pt x="127" y="134"/>
                        <a:pt x="127" y="134"/>
                        <a:pt x="126" y="134"/>
                      </a:cubicBezTo>
                      <a:cubicBezTo>
                        <a:pt x="126" y="134"/>
                        <a:pt x="127" y="134"/>
                        <a:pt x="127" y="134"/>
                      </a:cubicBezTo>
                      <a:cubicBezTo>
                        <a:pt x="125" y="133"/>
                        <a:pt x="125" y="136"/>
                        <a:pt x="125" y="137"/>
                      </a:cubicBezTo>
                      <a:cubicBezTo>
                        <a:pt x="125" y="137"/>
                        <a:pt x="125" y="136"/>
                        <a:pt x="125" y="136"/>
                      </a:cubicBezTo>
                      <a:cubicBezTo>
                        <a:pt x="125" y="137"/>
                        <a:pt x="125" y="137"/>
                        <a:pt x="125" y="138"/>
                      </a:cubicBezTo>
                      <a:cubicBezTo>
                        <a:pt x="126" y="136"/>
                        <a:pt x="127" y="137"/>
                        <a:pt x="127" y="138"/>
                      </a:cubicBezTo>
                      <a:cubicBezTo>
                        <a:pt x="127" y="138"/>
                        <a:pt x="127" y="137"/>
                        <a:pt x="126" y="137"/>
                      </a:cubicBezTo>
                      <a:cubicBezTo>
                        <a:pt x="127" y="138"/>
                        <a:pt x="129" y="142"/>
                        <a:pt x="129" y="142"/>
                      </a:cubicBezTo>
                      <a:cubicBezTo>
                        <a:pt x="131" y="143"/>
                        <a:pt x="132" y="141"/>
                        <a:pt x="130" y="141"/>
                      </a:cubicBezTo>
                      <a:cubicBezTo>
                        <a:pt x="130" y="140"/>
                        <a:pt x="128" y="138"/>
                        <a:pt x="128" y="138"/>
                      </a:cubicBezTo>
                      <a:cubicBezTo>
                        <a:pt x="128" y="137"/>
                        <a:pt x="133" y="139"/>
                        <a:pt x="129" y="136"/>
                      </a:cubicBezTo>
                      <a:cubicBezTo>
                        <a:pt x="131" y="137"/>
                        <a:pt x="130" y="140"/>
                        <a:pt x="132" y="139"/>
                      </a:cubicBezTo>
                      <a:cubicBezTo>
                        <a:pt x="135" y="138"/>
                        <a:pt x="132" y="135"/>
                        <a:pt x="132" y="133"/>
                      </a:cubicBezTo>
                      <a:cubicBezTo>
                        <a:pt x="132" y="133"/>
                        <a:pt x="132" y="133"/>
                        <a:pt x="132" y="134"/>
                      </a:cubicBezTo>
                      <a:cubicBezTo>
                        <a:pt x="133" y="132"/>
                        <a:pt x="135" y="130"/>
                        <a:pt x="134" y="129"/>
                      </a:cubicBezTo>
                      <a:cubicBezTo>
                        <a:pt x="133" y="128"/>
                        <a:pt x="134" y="127"/>
                        <a:pt x="134" y="126"/>
                      </a:cubicBezTo>
                      <a:cubicBezTo>
                        <a:pt x="135" y="126"/>
                        <a:pt x="135" y="123"/>
                        <a:pt x="135" y="122"/>
                      </a:cubicBezTo>
                      <a:cubicBezTo>
                        <a:pt x="136" y="119"/>
                        <a:pt x="138" y="118"/>
                        <a:pt x="134" y="118"/>
                      </a:cubicBezTo>
                      <a:cubicBezTo>
                        <a:pt x="134" y="117"/>
                        <a:pt x="134" y="116"/>
                        <a:pt x="135" y="115"/>
                      </a:cubicBezTo>
                      <a:cubicBezTo>
                        <a:pt x="134" y="115"/>
                        <a:pt x="134" y="114"/>
                        <a:pt x="134" y="115"/>
                      </a:cubicBezTo>
                      <a:cubicBezTo>
                        <a:pt x="134" y="111"/>
                        <a:pt x="132" y="114"/>
                        <a:pt x="131" y="116"/>
                      </a:cubicBezTo>
                      <a:cubicBezTo>
                        <a:pt x="129" y="116"/>
                        <a:pt x="126" y="118"/>
                        <a:pt x="125" y="118"/>
                      </a:cubicBezTo>
                      <a:cubicBezTo>
                        <a:pt x="125" y="117"/>
                        <a:pt x="128" y="116"/>
                        <a:pt x="128" y="115"/>
                      </a:cubicBezTo>
                      <a:cubicBezTo>
                        <a:pt x="130" y="114"/>
                        <a:pt x="129" y="114"/>
                        <a:pt x="127" y="113"/>
                      </a:cubicBezTo>
                      <a:cubicBezTo>
                        <a:pt x="127" y="113"/>
                        <a:pt x="127" y="113"/>
                        <a:pt x="127" y="113"/>
                      </a:cubicBezTo>
                      <a:cubicBezTo>
                        <a:pt x="127" y="113"/>
                        <a:pt x="126" y="112"/>
                        <a:pt x="126" y="112"/>
                      </a:cubicBezTo>
                      <a:cubicBezTo>
                        <a:pt x="126" y="112"/>
                        <a:pt x="126" y="113"/>
                        <a:pt x="126" y="113"/>
                      </a:cubicBezTo>
                      <a:cubicBezTo>
                        <a:pt x="126" y="113"/>
                        <a:pt x="126" y="113"/>
                        <a:pt x="126" y="112"/>
                      </a:cubicBezTo>
                      <a:cubicBezTo>
                        <a:pt x="126" y="113"/>
                        <a:pt x="126" y="114"/>
                        <a:pt x="126" y="114"/>
                      </a:cubicBezTo>
                      <a:cubicBezTo>
                        <a:pt x="126" y="114"/>
                        <a:pt x="126" y="114"/>
                        <a:pt x="126" y="113"/>
                      </a:cubicBezTo>
                      <a:cubicBezTo>
                        <a:pt x="126" y="113"/>
                        <a:pt x="126" y="114"/>
                        <a:pt x="126" y="114"/>
                      </a:cubicBezTo>
                      <a:cubicBezTo>
                        <a:pt x="125" y="113"/>
                        <a:pt x="125" y="111"/>
                        <a:pt x="125" y="111"/>
                      </a:cubicBezTo>
                      <a:cubicBezTo>
                        <a:pt x="125" y="111"/>
                        <a:pt x="124" y="111"/>
                        <a:pt x="124" y="110"/>
                      </a:cubicBezTo>
                      <a:cubicBezTo>
                        <a:pt x="124" y="109"/>
                        <a:pt x="125" y="108"/>
                        <a:pt x="126" y="108"/>
                      </a:cubicBezTo>
                      <a:cubicBezTo>
                        <a:pt x="126" y="109"/>
                        <a:pt x="127" y="114"/>
                        <a:pt x="130" y="114"/>
                      </a:cubicBezTo>
                      <a:cubicBezTo>
                        <a:pt x="132" y="114"/>
                        <a:pt x="132" y="108"/>
                        <a:pt x="129" y="108"/>
                      </a:cubicBezTo>
                      <a:cubicBezTo>
                        <a:pt x="130" y="107"/>
                        <a:pt x="130" y="105"/>
                        <a:pt x="129" y="104"/>
                      </a:cubicBezTo>
                      <a:cubicBezTo>
                        <a:pt x="129" y="104"/>
                        <a:pt x="130" y="104"/>
                        <a:pt x="130" y="104"/>
                      </a:cubicBezTo>
                      <a:cubicBezTo>
                        <a:pt x="129" y="104"/>
                        <a:pt x="129" y="104"/>
                        <a:pt x="129" y="104"/>
                      </a:cubicBezTo>
                      <a:cubicBezTo>
                        <a:pt x="129" y="104"/>
                        <a:pt x="129" y="104"/>
                        <a:pt x="129" y="104"/>
                      </a:cubicBezTo>
                      <a:cubicBezTo>
                        <a:pt x="129" y="104"/>
                        <a:pt x="128" y="104"/>
                        <a:pt x="128" y="104"/>
                      </a:cubicBezTo>
                      <a:cubicBezTo>
                        <a:pt x="128" y="103"/>
                        <a:pt x="128" y="103"/>
                        <a:pt x="128" y="103"/>
                      </a:cubicBezTo>
                      <a:cubicBezTo>
                        <a:pt x="128" y="103"/>
                        <a:pt x="128" y="103"/>
                        <a:pt x="128" y="103"/>
                      </a:cubicBezTo>
                      <a:cubicBezTo>
                        <a:pt x="127" y="103"/>
                        <a:pt x="127" y="102"/>
                        <a:pt x="127" y="100"/>
                      </a:cubicBezTo>
                      <a:cubicBezTo>
                        <a:pt x="128" y="101"/>
                        <a:pt x="128" y="102"/>
                        <a:pt x="129" y="103"/>
                      </a:cubicBezTo>
                      <a:cubicBezTo>
                        <a:pt x="129" y="103"/>
                        <a:pt x="129" y="103"/>
                        <a:pt x="129" y="103"/>
                      </a:cubicBezTo>
                      <a:cubicBezTo>
                        <a:pt x="131" y="103"/>
                        <a:pt x="130" y="105"/>
                        <a:pt x="132" y="103"/>
                      </a:cubicBezTo>
                      <a:cubicBezTo>
                        <a:pt x="134" y="101"/>
                        <a:pt x="133" y="101"/>
                        <a:pt x="133" y="99"/>
                      </a:cubicBezTo>
                      <a:cubicBezTo>
                        <a:pt x="134" y="100"/>
                        <a:pt x="136" y="101"/>
                        <a:pt x="137" y="100"/>
                      </a:cubicBezTo>
                      <a:cubicBezTo>
                        <a:pt x="140" y="99"/>
                        <a:pt x="138" y="98"/>
                        <a:pt x="137" y="97"/>
                      </a:cubicBezTo>
                      <a:cubicBezTo>
                        <a:pt x="136" y="96"/>
                        <a:pt x="138" y="96"/>
                        <a:pt x="138" y="95"/>
                      </a:cubicBezTo>
                      <a:cubicBezTo>
                        <a:pt x="138" y="95"/>
                        <a:pt x="136" y="93"/>
                        <a:pt x="136" y="92"/>
                      </a:cubicBezTo>
                      <a:cubicBezTo>
                        <a:pt x="136" y="91"/>
                        <a:pt x="135" y="88"/>
                        <a:pt x="135" y="87"/>
                      </a:cubicBezTo>
                      <a:cubicBezTo>
                        <a:pt x="134" y="86"/>
                        <a:pt x="132" y="87"/>
                        <a:pt x="131" y="86"/>
                      </a:cubicBezTo>
                      <a:cubicBezTo>
                        <a:pt x="130" y="86"/>
                        <a:pt x="131" y="84"/>
                        <a:pt x="129" y="85"/>
                      </a:cubicBezTo>
                      <a:cubicBezTo>
                        <a:pt x="130" y="86"/>
                        <a:pt x="131" y="86"/>
                        <a:pt x="132" y="88"/>
                      </a:cubicBezTo>
                      <a:cubicBezTo>
                        <a:pt x="132" y="88"/>
                        <a:pt x="131" y="87"/>
                        <a:pt x="131" y="87"/>
                      </a:cubicBezTo>
                      <a:cubicBezTo>
                        <a:pt x="132" y="89"/>
                        <a:pt x="132" y="92"/>
                        <a:pt x="133" y="94"/>
                      </a:cubicBezTo>
                      <a:cubicBezTo>
                        <a:pt x="133" y="94"/>
                        <a:pt x="132" y="94"/>
                        <a:pt x="132" y="95"/>
                      </a:cubicBezTo>
                      <a:cubicBezTo>
                        <a:pt x="132" y="94"/>
                        <a:pt x="132" y="92"/>
                        <a:pt x="132" y="92"/>
                      </a:cubicBezTo>
                      <a:cubicBezTo>
                        <a:pt x="130" y="90"/>
                        <a:pt x="130" y="92"/>
                        <a:pt x="129" y="93"/>
                      </a:cubicBezTo>
                      <a:cubicBezTo>
                        <a:pt x="127" y="95"/>
                        <a:pt x="126" y="96"/>
                        <a:pt x="124" y="98"/>
                      </a:cubicBezTo>
                      <a:cubicBezTo>
                        <a:pt x="123" y="100"/>
                        <a:pt x="122" y="101"/>
                        <a:pt x="122" y="103"/>
                      </a:cubicBezTo>
                      <a:cubicBezTo>
                        <a:pt x="121" y="104"/>
                        <a:pt x="122" y="105"/>
                        <a:pt x="122" y="106"/>
                      </a:cubicBezTo>
                      <a:cubicBezTo>
                        <a:pt x="121" y="107"/>
                        <a:pt x="120" y="107"/>
                        <a:pt x="120" y="108"/>
                      </a:cubicBezTo>
                      <a:cubicBezTo>
                        <a:pt x="119" y="107"/>
                        <a:pt x="117" y="108"/>
                        <a:pt x="116" y="109"/>
                      </a:cubicBezTo>
                      <a:cubicBezTo>
                        <a:pt x="116" y="109"/>
                        <a:pt x="116" y="108"/>
                        <a:pt x="117" y="107"/>
                      </a:cubicBezTo>
                      <a:cubicBezTo>
                        <a:pt x="115" y="108"/>
                        <a:pt x="114" y="109"/>
                        <a:pt x="113" y="110"/>
                      </a:cubicBezTo>
                      <a:cubicBezTo>
                        <a:pt x="112" y="110"/>
                        <a:pt x="111" y="110"/>
                        <a:pt x="111" y="111"/>
                      </a:cubicBezTo>
                      <a:cubicBezTo>
                        <a:pt x="111" y="112"/>
                        <a:pt x="111" y="112"/>
                        <a:pt x="110" y="112"/>
                      </a:cubicBezTo>
                      <a:cubicBezTo>
                        <a:pt x="110" y="113"/>
                        <a:pt x="110" y="113"/>
                        <a:pt x="109" y="113"/>
                      </a:cubicBezTo>
                      <a:cubicBezTo>
                        <a:pt x="108" y="113"/>
                        <a:pt x="109" y="114"/>
                        <a:pt x="108" y="115"/>
                      </a:cubicBezTo>
                      <a:cubicBezTo>
                        <a:pt x="108" y="115"/>
                        <a:pt x="106" y="117"/>
                        <a:pt x="105" y="118"/>
                      </a:cubicBezTo>
                      <a:cubicBezTo>
                        <a:pt x="104" y="119"/>
                        <a:pt x="104" y="121"/>
                        <a:pt x="103" y="122"/>
                      </a:cubicBezTo>
                      <a:cubicBezTo>
                        <a:pt x="102" y="123"/>
                        <a:pt x="101" y="125"/>
                        <a:pt x="100" y="126"/>
                      </a:cubicBezTo>
                      <a:cubicBezTo>
                        <a:pt x="100" y="127"/>
                        <a:pt x="98" y="129"/>
                        <a:pt x="99" y="130"/>
                      </a:cubicBezTo>
                      <a:cubicBezTo>
                        <a:pt x="100" y="130"/>
                        <a:pt x="103" y="130"/>
                        <a:pt x="104" y="130"/>
                      </a:cubicBezTo>
                      <a:cubicBezTo>
                        <a:pt x="104" y="130"/>
                        <a:pt x="104" y="130"/>
                        <a:pt x="104" y="130"/>
                      </a:cubicBezTo>
                      <a:cubicBezTo>
                        <a:pt x="102" y="131"/>
                        <a:pt x="104" y="131"/>
                        <a:pt x="105" y="131"/>
                      </a:cubicBezTo>
                      <a:cubicBezTo>
                        <a:pt x="105" y="131"/>
                        <a:pt x="106" y="129"/>
                        <a:pt x="107" y="129"/>
                      </a:cubicBezTo>
                      <a:cubicBezTo>
                        <a:pt x="108" y="128"/>
                        <a:pt x="108" y="128"/>
                        <a:pt x="109" y="128"/>
                      </a:cubicBezTo>
                      <a:cubicBezTo>
                        <a:pt x="112" y="127"/>
                        <a:pt x="114" y="126"/>
                        <a:pt x="116" y="124"/>
                      </a:cubicBezTo>
                      <a:cubicBezTo>
                        <a:pt x="116" y="128"/>
                        <a:pt x="109" y="129"/>
                        <a:pt x="107" y="130"/>
                      </a:cubicBezTo>
                      <a:cubicBezTo>
                        <a:pt x="105" y="131"/>
                        <a:pt x="104" y="132"/>
                        <a:pt x="102" y="132"/>
                      </a:cubicBezTo>
                      <a:cubicBezTo>
                        <a:pt x="101" y="132"/>
                        <a:pt x="100" y="130"/>
                        <a:pt x="99" y="133"/>
                      </a:cubicBezTo>
                      <a:cubicBezTo>
                        <a:pt x="99" y="133"/>
                        <a:pt x="99" y="133"/>
                        <a:pt x="99" y="133"/>
                      </a:cubicBezTo>
                      <a:cubicBezTo>
                        <a:pt x="96" y="135"/>
                        <a:pt x="97" y="128"/>
                        <a:pt x="98" y="127"/>
                      </a:cubicBezTo>
                      <a:cubicBezTo>
                        <a:pt x="99" y="124"/>
                        <a:pt x="102" y="121"/>
                        <a:pt x="103" y="118"/>
                      </a:cubicBezTo>
                      <a:cubicBezTo>
                        <a:pt x="104" y="116"/>
                        <a:pt x="105" y="114"/>
                        <a:pt x="107" y="111"/>
                      </a:cubicBezTo>
                      <a:cubicBezTo>
                        <a:pt x="108" y="110"/>
                        <a:pt x="110" y="110"/>
                        <a:pt x="110" y="108"/>
                      </a:cubicBezTo>
                      <a:cubicBezTo>
                        <a:pt x="110" y="107"/>
                        <a:pt x="113" y="109"/>
                        <a:pt x="112" y="107"/>
                      </a:cubicBezTo>
                      <a:cubicBezTo>
                        <a:pt x="112" y="107"/>
                        <a:pt x="111" y="107"/>
                        <a:pt x="111" y="107"/>
                      </a:cubicBezTo>
                      <a:cubicBezTo>
                        <a:pt x="113" y="106"/>
                        <a:pt x="112" y="102"/>
                        <a:pt x="114" y="101"/>
                      </a:cubicBezTo>
                      <a:cubicBezTo>
                        <a:pt x="114" y="100"/>
                        <a:pt x="114" y="100"/>
                        <a:pt x="115" y="101"/>
                      </a:cubicBezTo>
                      <a:cubicBezTo>
                        <a:pt x="116" y="100"/>
                        <a:pt x="115" y="96"/>
                        <a:pt x="114" y="95"/>
                      </a:cubicBezTo>
                      <a:cubicBezTo>
                        <a:pt x="115" y="91"/>
                        <a:pt x="115" y="98"/>
                        <a:pt x="117" y="97"/>
                      </a:cubicBezTo>
                      <a:cubicBezTo>
                        <a:pt x="117" y="97"/>
                        <a:pt x="118" y="92"/>
                        <a:pt x="117" y="91"/>
                      </a:cubicBezTo>
                      <a:cubicBezTo>
                        <a:pt x="118" y="91"/>
                        <a:pt x="118" y="91"/>
                        <a:pt x="118" y="91"/>
                      </a:cubicBezTo>
                      <a:cubicBezTo>
                        <a:pt x="118" y="92"/>
                        <a:pt x="118" y="92"/>
                        <a:pt x="118" y="93"/>
                      </a:cubicBezTo>
                      <a:cubicBezTo>
                        <a:pt x="118" y="93"/>
                        <a:pt x="118" y="92"/>
                        <a:pt x="118" y="93"/>
                      </a:cubicBezTo>
                      <a:cubicBezTo>
                        <a:pt x="120" y="95"/>
                        <a:pt x="119" y="97"/>
                        <a:pt x="118" y="100"/>
                      </a:cubicBezTo>
                      <a:cubicBezTo>
                        <a:pt x="118" y="101"/>
                        <a:pt x="117" y="103"/>
                        <a:pt x="117" y="103"/>
                      </a:cubicBezTo>
                      <a:cubicBezTo>
                        <a:pt x="116" y="105"/>
                        <a:pt x="119" y="106"/>
                        <a:pt x="118" y="105"/>
                      </a:cubicBezTo>
                      <a:cubicBezTo>
                        <a:pt x="118" y="104"/>
                        <a:pt x="119" y="106"/>
                        <a:pt x="120" y="105"/>
                      </a:cubicBezTo>
                      <a:cubicBezTo>
                        <a:pt x="120" y="104"/>
                        <a:pt x="119" y="104"/>
                        <a:pt x="120" y="103"/>
                      </a:cubicBezTo>
                      <a:cubicBezTo>
                        <a:pt x="120" y="101"/>
                        <a:pt x="121" y="100"/>
                        <a:pt x="121" y="99"/>
                      </a:cubicBezTo>
                      <a:cubicBezTo>
                        <a:pt x="122" y="97"/>
                        <a:pt x="121" y="96"/>
                        <a:pt x="122" y="95"/>
                      </a:cubicBezTo>
                      <a:cubicBezTo>
                        <a:pt x="124" y="93"/>
                        <a:pt x="127" y="94"/>
                        <a:pt x="125" y="90"/>
                      </a:cubicBezTo>
                      <a:cubicBezTo>
                        <a:pt x="126" y="90"/>
                        <a:pt x="131" y="91"/>
                        <a:pt x="128" y="89"/>
                      </a:cubicBezTo>
                      <a:cubicBezTo>
                        <a:pt x="129" y="89"/>
                        <a:pt x="129" y="89"/>
                        <a:pt x="129" y="90"/>
                      </a:cubicBezTo>
                      <a:cubicBezTo>
                        <a:pt x="130" y="89"/>
                        <a:pt x="130" y="89"/>
                        <a:pt x="130" y="89"/>
                      </a:cubicBezTo>
                      <a:cubicBezTo>
                        <a:pt x="128" y="89"/>
                        <a:pt x="127" y="88"/>
                        <a:pt x="127" y="85"/>
                      </a:cubicBezTo>
                      <a:cubicBezTo>
                        <a:pt x="127" y="86"/>
                        <a:pt x="126" y="86"/>
                        <a:pt x="126" y="87"/>
                      </a:cubicBezTo>
                      <a:cubicBezTo>
                        <a:pt x="126" y="86"/>
                        <a:pt x="125" y="84"/>
                        <a:pt x="126" y="83"/>
                      </a:cubicBezTo>
                      <a:cubicBezTo>
                        <a:pt x="126" y="83"/>
                        <a:pt x="126" y="83"/>
                        <a:pt x="126" y="83"/>
                      </a:cubicBezTo>
                      <a:cubicBezTo>
                        <a:pt x="125" y="83"/>
                        <a:pt x="125" y="84"/>
                        <a:pt x="125" y="84"/>
                      </a:cubicBezTo>
                      <a:cubicBezTo>
                        <a:pt x="125" y="84"/>
                        <a:pt x="125" y="83"/>
                        <a:pt x="125" y="83"/>
                      </a:cubicBezTo>
                      <a:cubicBezTo>
                        <a:pt x="126" y="83"/>
                        <a:pt x="125" y="82"/>
                        <a:pt x="126" y="82"/>
                      </a:cubicBezTo>
                      <a:cubicBezTo>
                        <a:pt x="126" y="82"/>
                        <a:pt x="124" y="82"/>
                        <a:pt x="124" y="82"/>
                      </a:cubicBezTo>
                      <a:cubicBezTo>
                        <a:pt x="124" y="81"/>
                        <a:pt x="123" y="79"/>
                        <a:pt x="123" y="78"/>
                      </a:cubicBezTo>
                      <a:cubicBezTo>
                        <a:pt x="123" y="78"/>
                        <a:pt x="122" y="78"/>
                        <a:pt x="122" y="78"/>
                      </a:cubicBezTo>
                      <a:cubicBezTo>
                        <a:pt x="122" y="77"/>
                        <a:pt x="123" y="77"/>
                        <a:pt x="121" y="78"/>
                      </a:cubicBezTo>
                      <a:cubicBezTo>
                        <a:pt x="121" y="77"/>
                        <a:pt x="120" y="74"/>
                        <a:pt x="119" y="73"/>
                      </a:cubicBezTo>
                      <a:cubicBezTo>
                        <a:pt x="117" y="73"/>
                        <a:pt x="120" y="71"/>
                        <a:pt x="121" y="71"/>
                      </a:cubicBezTo>
                      <a:cubicBezTo>
                        <a:pt x="122" y="70"/>
                        <a:pt x="121" y="70"/>
                        <a:pt x="121" y="68"/>
                      </a:cubicBezTo>
                      <a:cubicBezTo>
                        <a:pt x="119" y="68"/>
                        <a:pt x="117" y="69"/>
                        <a:pt x="116" y="69"/>
                      </a:cubicBezTo>
                      <a:cubicBezTo>
                        <a:pt x="113" y="71"/>
                        <a:pt x="114" y="72"/>
                        <a:pt x="113" y="74"/>
                      </a:cubicBezTo>
                      <a:cubicBezTo>
                        <a:pt x="117" y="75"/>
                        <a:pt x="118" y="80"/>
                        <a:pt x="113" y="81"/>
                      </a:cubicBezTo>
                      <a:cubicBezTo>
                        <a:pt x="114" y="80"/>
                        <a:pt x="115" y="78"/>
                        <a:pt x="114" y="76"/>
                      </a:cubicBezTo>
                      <a:cubicBezTo>
                        <a:pt x="113" y="75"/>
                        <a:pt x="109" y="76"/>
                        <a:pt x="111" y="72"/>
                      </a:cubicBezTo>
                      <a:cubicBezTo>
                        <a:pt x="108" y="72"/>
                        <a:pt x="106" y="73"/>
                        <a:pt x="104" y="73"/>
                      </a:cubicBezTo>
                      <a:cubicBezTo>
                        <a:pt x="104" y="73"/>
                        <a:pt x="105" y="73"/>
                        <a:pt x="105" y="73"/>
                      </a:cubicBezTo>
                      <a:cubicBezTo>
                        <a:pt x="105" y="73"/>
                        <a:pt x="107" y="77"/>
                        <a:pt x="106" y="78"/>
                      </a:cubicBezTo>
                      <a:cubicBezTo>
                        <a:pt x="105" y="78"/>
                        <a:pt x="103" y="73"/>
                        <a:pt x="103" y="73"/>
                      </a:cubicBezTo>
                      <a:cubicBezTo>
                        <a:pt x="103" y="73"/>
                        <a:pt x="103" y="73"/>
                        <a:pt x="103" y="73"/>
                      </a:cubicBezTo>
                      <a:cubicBezTo>
                        <a:pt x="104" y="73"/>
                        <a:pt x="103" y="73"/>
                        <a:pt x="104" y="73"/>
                      </a:cubicBezTo>
                      <a:cubicBezTo>
                        <a:pt x="104" y="73"/>
                        <a:pt x="104" y="73"/>
                        <a:pt x="104" y="73"/>
                      </a:cubicBezTo>
                      <a:cubicBezTo>
                        <a:pt x="102" y="69"/>
                        <a:pt x="99" y="67"/>
                        <a:pt x="95" y="68"/>
                      </a:cubicBezTo>
                      <a:cubicBezTo>
                        <a:pt x="96" y="67"/>
                        <a:pt x="96" y="66"/>
                        <a:pt x="97" y="66"/>
                      </a:cubicBezTo>
                      <a:cubicBezTo>
                        <a:pt x="97" y="66"/>
                        <a:pt x="97" y="67"/>
                        <a:pt x="97" y="67"/>
                      </a:cubicBezTo>
                      <a:cubicBezTo>
                        <a:pt x="97" y="67"/>
                        <a:pt x="97" y="67"/>
                        <a:pt x="97" y="67"/>
                      </a:cubicBezTo>
                      <a:cubicBezTo>
                        <a:pt x="98" y="66"/>
                        <a:pt x="99" y="65"/>
                        <a:pt x="100" y="65"/>
                      </a:cubicBezTo>
                      <a:cubicBezTo>
                        <a:pt x="96" y="66"/>
                        <a:pt x="94" y="70"/>
                        <a:pt x="90" y="71"/>
                      </a:cubicBezTo>
                      <a:cubicBezTo>
                        <a:pt x="89" y="71"/>
                        <a:pt x="86" y="70"/>
                        <a:pt x="85" y="70"/>
                      </a:cubicBezTo>
                      <a:cubicBezTo>
                        <a:pt x="82" y="70"/>
                        <a:pt x="79" y="71"/>
                        <a:pt x="78" y="69"/>
                      </a:cubicBezTo>
                      <a:cubicBezTo>
                        <a:pt x="79" y="69"/>
                        <a:pt x="80" y="69"/>
                        <a:pt x="82" y="69"/>
                      </a:cubicBezTo>
                      <a:cubicBezTo>
                        <a:pt x="80" y="68"/>
                        <a:pt x="77" y="69"/>
                        <a:pt x="75" y="69"/>
                      </a:cubicBezTo>
                      <a:cubicBezTo>
                        <a:pt x="74" y="69"/>
                        <a:pt x="74" y="68"/>
                        <a:pt x="73" y="68"/>
                      </a:cubicBezTo>
                      <a:cubicBezTo>
                        <a:pt x="72" y="68"/>
                        <a:pt x="72" y="69"/>
                        <a:pt x="71" y="69"/>
                      </a:cubicBezTo>
                      <a:cubicBezTo>
                        <a:pt x="68" y="69"/>
                        <a:pt x="66" y="67"/>
                        <a:pt x="63" y="66"/>
                      </a:cubicBezTo>
                      <a:cubicBezTo>
                        <a:pt x="63" y="67"/>
                        <a:pt x="62" y="67"/>
                        <a:pt x="62" y="67"/>
                      </a:cubicBezTo>
                      <a:cubicBezTo>
                        <a:pt x="58" y="68"/>
                        <a:pt x="53" y="67"/>
                        <a:pt x="50" y="67"/>
                      </a:cubicBezTo>
                      <a:cubicBezTo>
                        <a:pt x="47" y="67"/>
                        <a:pt x="39" y="66"/>
                        <a:pt x="38" y="63"/>
                      </a:cubicBezTo>
                      <a:cubicBezTo>
                        <a:pt x="39" y="63"/>
                        <a:pt x="38" y="63"/>
                        <a:pt x="39" y="64"/>
                      </a:cubicBezTo>
                      <a:cubicBezTo>
                        <a:pt x="39" y="62"/>
                        <a:pt x="35" y="61"/>
                        <a:pt x="34" y="60"/>
                      </a:cubicBezTo>
                      <a:cubicBezTo>
                        <a:pt x="33" y="60"/>
                        <a:pt x="31" y="59"/>
                        <a:pt x="30" y="59"/>
                      </a:cubicBezTo>
                      <a:cubicBezTo>
                        <a:pt x="30" y="59"/>
                        <a:pt x="29" y="60"/>
                        <a:pt x="28" y="59"/>
                      </a:cubicBezTo>
                      <a:cubicBezTo>
                        <a:pt x="26" y="59"/>
                        <a:pt x="25" y="57"/>
                        <a:pt x="22" y="57"/>
                      </a:cubicBezTo>
                      <a:cubicBezTo>
                        <a:pt x="21" y="57"/>
                        <a:pt x="19" y="55"/>
                        <a:pt x="18" y="55"/>
                      </a:cubicBezTo>
                      <a:cubicBezTo>
                        <a:pt x="16" y="53"/>
                        <a:pt x="14" y="53"/>
                        <a:pt x="13" y="52"/>
                      </a:cubicBezTo>
                      <a:cubicBezTo>
                        <a:pt x="12" y="52"/>
                        <a:pt x="11" y="51"/>
                        <a:pt x="11" y="51"/>
                      </a:cubicBezTo>
                      <a:cubicBezTo>
                        <a:pt x="10" y="50"/>
                        <a:pt x="9" y="51"/>
                        <a:pt x="8" y="50"/>
                      </a:cubicBezTo>
                      <a:cubicBezTo>
                        <a:pt x="6" y="50"/>
                        <a:pt x="6" y="49"/>
                        <a:pt x="4" y="49"/>
                      </a:cubicBezTo>
                      <a:cubicBezTo>
                        <a:pt x="2" y="49"/>
                        <a:pt x="0" y="48"/>
                        <a:pt x="0" y="50"/>
                      </a:cubicBezTo>
                      <a:cubicBezTo>
                        <a:pt x="2" y="50"/>
                        <a:pt x="2" y="52"/>
                        <a:pt x="3" y="53"/>
                      </a:cubicBezTo>
                      <a:cubicBezTo>
                        <a:pt x="3" y="53"/>
                        <a:pt x="6" y="53"/>
                        <a:pt x="4" y="54"/>
                      </a:cubicBezTo>
                      <a:cubicBezTo>
                        <a:pt x="5" y="55"/>
                        <a:pt x="3" y="56"/>
                        <a:pt x="3" y="56"/>
                      </a:cubicBezTo>
                      <a:cubicBezTo>
                        <a:pt x="3" y="57"/>
                        <a:pt x="4" y="58"/>
                        <a:pt x="3" y="58"/>
                      </a:cubicBezTo>
                      <a:cubicBezTo>
                        <a:pt x="3" y="59"/>
                        <a:pt x="2" y="60"/>
                        <a:pt x="2" y="60"/>
                      </a:cubicBezTo>
                      <a:cubicBezTo>
                        <a:pt x="2" y="61"/>
                        <a:pt x="3" y="62"/>
                        <a:pt x="3" y="63"/>
                      </a:cubicBezTo>
                      <a:cubicBezTo>
                        <a:pt x="2" y="65"/>
                        <a:pt x="0" y="66"/>
                        <a:pt x="0" y="67"/>
                      </a:cubicBezTo>
                      <a:cubicBezTo>
                        <a:pt x="0" y="67"/>
                        <a:pt x="2" y="70"/>
                        <a:pt x="2" y="70"/>
                      </a:cubicBezTo>
                      <a:cubicBezTo>
                        <a:pt x="3" y="72"/>
                        <a:pt x="3" y="73"/>
                        <a:pt x="3" y="75"/>
                      </a:cubicBezTo>
                      <a:cubicBezTo>
                        <a:pt x="2" y="77"/>
                        <a:pt x="5" y="81"/>
                        <a:pt x="4" y="83"/>
                      </a:cubicBezTo>
                      <a:cubicBezTo>
                        <a:pt x="5" y="83"/>
                        <a:pt x="6" y="85"/>
                        <a:pt x="6" y="86"/>
                      </a:cubicBezTo>
                      <a:cubicBezTo>
                        <a:pt x="6" y="88"/>
                        <a:pt x="7" y="89"/>
                        <a:pt x="8" y="90"/>
                      </a:cubicBezTo>
                      <a:cubicBezTo>
                        <a:pt x="8" y="90"/>
                        <a:pt x="8" y="90"/>
                        <a:pt x="8" y="90"/>
                      </a:cubicBezTo>
                      <a:cubicBezTo>
                        <a:pt x="9" y="89"/>
                        <a:pt x="11" y="91"/>
                        <a:pt x="11" y="92"/>
                      </a:cubicBezTo>
                      <a:cubicBezTo>
                        <a:pt x="13" y="94"/>
                        <a:pt x="17" y="95"/>
                        <a:pt x="16" y="98"/>
                      </a:cubicBezTo>
                      <a:cubicBezTo>
                        <a:pt x="20" y="98"/>
                        <a:pt x="19" y="103"/>
                        <a:pt x="20" y="106"/>
                      </a:cubicBezTo>
                      <a:cubicBezTo>
                        <a:pt x="22" y="109"/>
                        <a:pt x="23" y="114"/>
                        <a:pt x="23" y="117"/>
                      </a:cubicBezTo>
                      <a:cubicBezTo>
                        <a:pt x="24" y="120"/>
                        <a:pt x="24" y="124"/>
                        <a:pt x="24" y="126"/>
                      </a:cubicBezTo>
                      <a:cubicBezTo>
                        <a:pt x="25" y="128"/>
                        <a:pt x="25" y="129"/>
                        <a:pt x="25" y="130"/>
                      </a:cubicBezTo>
                      <a:cubicBezTo>
                        <a:pt x="25" y="132"/>
                        <a:pt x="27" y="132"/>
                        <a:pt x="28" y="133"/>
                      </a:cubicBezTo>
                      <a:cubicBezTo>
                        <a:pt x="28" y="133"/>
                        <a:pt x="28" y="133"/>
                        <a:pt x="28" y="133"/>
                      </a:cubicBezTo>
                      <a:cubicBezTo>
                        <a:pt x="28" y="132"/>
                        <a:pt x="27" y="132"/>
                        <a:pt x="27" y="132"/>
                      </a:cubicBezTo>
                      <a:cubicBezTo>
                        <a:pt x="27" y="133"/>
                        <a:pt x="28" y="135"/>
                        <a:pt x="28" y="136"/>
                      </a:cubicBezTo>
                      <a:cubicBezTo>
                        <a:pt x="28" y="136"/>
                        <a:pt x="30" y="135"/>
                        <a:pt x="30" y="137"/>
                      </a:cubicBezTo>
                      <a:cubicBezTo>
                        <a:pt x="32" y="140"/>
                        <a:pt x="33" y="143"/>
                        <a:pt x="33" y="146"/>
                      </a:cubicBezTo>
                      <a:cubicBezTo>
                        <a:pt x="34" y="151"/>
                        <a:pt x="36" y="158"/>
                        <a:pt x="35" y="163"/>
                      </a:cubicBezTo>
                      <a:cubicBezTo>
                        <a:pt x="35" y="164"/>
                        <a:pt x="34" y="165"/>
                        <a:pt x="35" y="166"/>
                      </a:cubicBezTo>
                      <a:cubicBezTo>
                        <a:pt x="35" y="166"/>
                        <a:pt x="36" y="164"/>
                        <a:pt x="35" y="165"/>
                      </a:cubicBezTo>
                      <a:cubicBezTo>
                        <a:pt x="35" y="165"/>
                        <a:pt x="37" y="164"/>
                        <a:pt x="37" y="163"/>
                      </a:cubicBezTo>
                      <a:cubicBezTo>
                        <a:pt x="36" y="161"/>
                        <a:pt x="35" y="157"/>
                        <a:pt x="38" y="156"/>
                      </a:cubicBezTo>
                      <a:cubicBezTo>
                        <a:pt x="39" y="156"/>
                        <a:pt x="41" y="157"/>
                        <a:pt x="42" y="157"/>
                      </a:cubicBezTo>
                      <a:cubicBezTo>
                        <a:pt x="42" y="157"/>
                        <a:pt x="45" y="159"/>
                        <a:pt x="44" y="159"/>
                      </a:cubicBezTo>
                      <a:cubicBezTo>
                        <a:pt x="45" y="159"/>
                        <a:pt x="44" y="161"/>
                        <a:pt x="45" y="161"/>
                      </a:cubicBezTo>
                      <a:cubicBezTo>
                        <a:pt x="46" y="162"/>
                        <a:pt x="49" y="161"/>
                        <a:pt x="50" y="162"/>
                      </a:cubicBezTo>
                      <a:cubicBezTo>
                        <a:pt x="50" y="162"/>
                        <a:pt x="49" y="162"/>
                        <a:pt x="48" y="162"/>
                      </a:cubicBezTo>
                      <a:cubicBezTo>
                        <a:pt x="50" y="163"/>
                        <a:pt x="55" y="163"/>
                        <a:pt x="57" y="162"/>
                      </a:cubicBezTo>
                      <a:cubicBezTo>
                        <a:pt x="55" y="165"/>
                        <a:pt x="45" y="165"/>
                        <a:pt x="45" y="168"/>
                      </a:cubicBezTo>
                      <a:cubicBezTo>
                        <a:pt x="46" y="168"/>
                        <a:pt x="46" y="168"/>
                        <a:pt x="46" y="168"/>
                      </a:cubicBezTo>
                      <a:cubicBezTo>
                        <a:pt x="44" y="166"/>
                        <a:pt x="42" y="170"/>
                        <a:pt x="41" y="171"/>
                      </a:cubicBezTo>
                      <a:cubicBezTo>
                        <a:pt x="42" y="171"/>
                        <a:pt x="43" y="170"/>
                        <a:pt x="44" y="170"/>
                      </a:cubicBezTo>
                      <a:cubicBezTo>
                        <a:pt x="41" y="170"/>
                        <a:pt x="45" y="172"/>
                        <a:pt x="44" y="173"/>
                      </a:cubicBezTo>
                      <a:cubicBezTo>
                        <a:pt x="43" y="173"/>
                        <a:pt x="43" y="172"/>
                        <a:pt x="42" y="171"/>
                      </a:cubicBezTo>
                      <a:cubicBezTo>
                        <a:pt x="42" y="172"/>
                        <a:pt x="41" y="172"/>
                        <a:pt x="41" y="172"/>
                      </a:cubicBezTo>
                      <a:cubicBezTo>
                        <a:pt x="41" y="172"/>
                        <a:pt x="41" y="172"/>
                        <a:pt x="41" y="172"/>
                      </a:cubicBezTo>
                      <a:cubicBezTo>
                        <a:pt x="41" y="172"/>
                        <a:pt x="41" y="171"/>
                        <a:pt x="41" y="171"/>
                      </a:cubicBezTo>
                      <a:cubicBezTo>
                        <a:pt x="40" y="171"/>
                        <a:pt x="39" y="171"/>
                        <a:pt x="39" y="169"/>
                      </a:cubicBezTo>
                      <a:cubicBezTo>
                        <a:pt x="40" y="168"/>
                        <a:pt x="39" y="167"/>
                        <a:pt x="38" y="167"/>
                      </a:cubicBezTo>
                      <a:cubicBezTo>
                        <a:pt x="38" y="167"/>
                        <a:pt x="37" y="167"/>
                        <a:pt x="37" y="167"/>
                      </a:cubicBezTo>
                      <a:cubicBezTo>
                        <a:pt x="39" y="171"/>
                        <a:pt x="38" y="175"/>
                        <a:pt x="39" y="180"/>
                      </a:cubicBezTo>
                      <a:cubicBezTo>
                        <a:pt x="39" y="181"/>
                        <a:pt x="39" y="181"/>
                        <a:pt x="40" y="182"/>
                      </a:cubicBezTo>
                      <a:cubicBezTo>
                        <a:pt x="41" y="182"/>
                        <a:pt x="42" y="182"/>
                        <a:pt x="43" y="183"/>
                      </a:cubicBezTo>
                      <a:cubicBezTo>
                        <a:pt x="42" y="182"/>
                        <a:pt x="43" y="182"/>
                        <a:pt x="42" y="182"/>
                      </a:cubicBezTo>
                      <a:cubicBezTo>
                        <a:pt x="44" y="181"/>
                        <a:pt x="45" y="184"/>
                        <a:pt x="47" y="183"/>
                      </a:cubicBezTo>
                      <a:cubicBezTo>
                        <a:pt x="47" y="183"/>
                        <a:pt x="46" y="183"/>
                        <a:pt x="46" y="183"/>
                      </a:cubicBezTo>
                      <a:cubicBezTo>
                        <a:pt x="46" y="183"/>
                        <a:pt x="46" y="183"/>
                        <a:pt x="47" y="183"/>
                      </a:cubicBezTo>
                      <a:cubicBezTo>
                        <a:pt x="46" y="182"/>
                        <a:pt x="46" y="182"/>
                        <a:pt x="46" y="182"/>
                      </a:cubicBezTo>
                      <a:cubicBezTo>
                        <a:pt x="47" y="180"/>
                        <a:pt x="48" y="182"/>
                        <a:pt x="50" y="182"/>
                      </a:cubicBezTo>
                      <a:cubicBezTo>
                        <a:pt x="50" y="180"/>
                        <a:pt x="51" y="180"/>
                        <a:pt x="52" y="180"/>
                      </a:cubicBezTo>
                      <a:cubicBezTo>
                        <a:pt x="52" y="180"/>
                        <a:pt x="52" y="180"/>
                        <a:pt x="52" y="181"/>
                      </a:cubicBezTo>
                      <a:cubicBezTo>
                        <a:pt x="53" y="181"/>
                        <a:pt x="54" y="182"/>
                        <a:pt x="55" y="183"/>
                      </a:cubicBezTo>
                      <a:cubicBezTo>
                        <a:pt x="55" y="183"/>
                        <a:pt x="55" y="183"/>
                        <a:pt x="55" y="183"/>
                      </a:cubicBezTo>
                      <a:cubicBezTo>
                        <a:pt x="55" y="183"/>
                        <a:pt x="55" y="183"/>
                        <a:pt x="56" y="183"/>
                      </a:cubicBezTo>
                      <a:cubicBezTo>
                        <a:pt x="56" y="184"/>
                        <a:pt x="57" y="185"/>
                        <a:pt x="57" y="186"/>
                      </a:cubicBezTo>
                      <a:cubicBezTo>
                        <a:pt x="58" y="186"/>
                        <a:pt x="58" y="186"/>
                        <a:pt x="59" y="185"/>
                      </a:cubicBezTo>
                      <a:cubicBezTo>
                        <a:pt x="55" y="187"/>
                        <a:pt x="58" y="184"/>
                        <a:pt x="54" y="184"/>
                      </a:cubicBezTo>
                      <a:cubicBezTo>
                        <a:pt x="54" y="183"/>
                        <a:pt x="50" y="185"/>
                        <a:pt x="50" y="186"/>
                      </a:cubicBezTo>
                      <a:cubicBezTo>
                        <a:pt x="49" y="187"/>
                        <a:pt x="50" y="188"/>
                        <a:pt x="49" y="189"/>
                      </a:cubicBezTo>
                      <a:cubicBezTo>
                        <a:pt x="49" y="189"/>
                        <a:pt x="49" y="189"/>
                        <a:pt x="50" y="190"/>
                      </a:cubicBezTo>
                      <a:cubicBezTo>
                        <a:pt x="50" y="190"/>
                        <a:pt x="50" y="190"/>
                        <a:pt x="49" y="190"/>
                      </a:cubicBezTo>
                      <a:cubicBezTo>
                        <a:pt x="51" y="190"/>
                        <a:pt x="51" y="191"/>
                        <a:pt x="52" y="192"/>
                      </a:cubicBezTo>
                      <a:cubicBezTo>
                        <a:pt x="51" y="192"/>
                        <a:pt x="51" y="192"/>
                        <a:pt x="51" y="192"/>
                      </a:cubicBezTo>
                      <a:cubicBezTo>
                        <a:pt x="51" y="192"/>
                        <a:pt x="50" y="192"/>
                        <a:pt x="51" y="191"/>
                      </a:cubicBezTo>
                      <a:cubicBezTo>
                        <a:pt x="49" y="191"/>
                        <a:pt x="48" y="190"/>
                        <a:pt x="48" y="189"/>
                      </a:cubicBezTo>
                      <a:cubicBezTo>
                        <a:pt x="48" y="191"/>
                        <a:pt x="49" y="193"/>
                        <a:pt x="50" y="194"/>
                      </a:cubicBezTo>
                      <a:cubicBezTo>
                        <a:pt x="50" y="195"/>
                        <a:pt x="51" y="196"/>
                        <a:pt x="52" y="196"/>
                      </a:cubicBezTo>
                      <a:cubicBezTo>
                        <a:pt x="52" y="197"/>
                        <a:pt x="51" y="198"/>
                        <a:pt x="52" y="199"/>
                      </a:cubicBezTo>
                      <a:cubicBezTo>
                        <a:pt x="52" y="199"/>
                        <a:pt x="51" y="199"/>
                        <a:pt x="51" y="199"/>
                      </a:cubicBezTo>
                      <a:cubicBezTo>
                        <a:pt x="51" y="199"/>
                        <a:pt x="51" y="199"/>
                        <a:pt x="51" y="199"/>
                      </a:cubicBezTo>
                      <a:cubicBezTo>
                        <a:pt x="49" y="198"/>
                        <a:pt x="47" y="202"/>
                        <a:pt x="50" y="203"/>
                      </a:cubicBezTo>
                      <a:cubicBezTo>
                        <a:pt x="51" y="203"/>
                        <a:pt x="50" y="204"/>
                        <a:pt x="51" y="205"/>
                      </a:cubicBezTo>
                      <a:cubicBezTo>
                        <a:pt x="51" y="205"/>
                        <a:pt x="52" y="205"/>
                        <a:pt x="53" y="205"/>
                      </a:cubicBezTo>
                      <a:cubicBezTo>
                        <a:pt x="54" y="206"/>
                        <a:pt x="55" y="207"/>
                        <a:pt x="55" y="209"/>
                      </a:cubicBezTo>
                      <a:cubicBezTo>
                        <a:pt x="54" y="206"/>
                        <a:pt x="52" y="206"/>
                        <a:pt x="50" y="205"/>
                      </a:cubicBezTo>
                      <a:cubicBezTo>
                        <a:pt x="49" y="205"/>
                        <a:pt x="50" y="204"/>
                        <a:pt x="49" y="203"/>
                      </a:cubicBezTo>
                      <a:cubicBezTo>
                        <a:pt x="49" y="205"/>
                        <a:pt x="50" y="205"/>
                        <a:pt x="49" y="207"/>
                      </a:cubicBezTo>
                      <a:cubicBezTo>
                        <a:pt x="48" y="208"/>
                        <a:pt x="48" y="208"/>
                        <a:pt x="48" y="210"/>
                      </a:cubicBezTo>
                      <a:cubicBezTo>
                        <a:pt x="48" y="210"/>
                        <a:pt x="48" y="210"/>
                        <a:pt x="48" y="210"/>
                      </a:cubicBezTo>
                      <a:cubicBezTo>
                        <a:pt x="47" y="208"/>
                        <a:pt x="45" y="211"/>
                        <a:pt x="44" y="209"/>
                      </a:cubicBezTo>
                      <a:cubicBezTo>
                        <a:pt x="43" y="208"/>
                        <a:pt x="44" y="203"/>
                        <a:pt x="43" y="202"/>
                      </a:cubicBezTo>
                      <a:cubicBezTo>
                        <a:pt x="43" y="200"/>
                        <a:pt x="43" y="197"/>
                        <a:pt x="44" y="195"/>
                      </a:cubicBezTo>
                      <a:cubicBezTo>
                        <a:pt x="44" y="192"/>
                        <a:pt x="41" y="191"/>
                        <a:pt x="42" y="189"/>
                      </a:cubicBezTo>
                      <a:cubicBezTo>
                        <a:pt x="42" y="189"/>
                        <a:pt x="42" y="189"/>
                        <a:pt x="42" y="190"/>
                      </a:cubicBezTo>
                      <a:cubicBezTo>
                        <a:pt x="43" y="189"/>
                        <a:pt x="43" y="189"/>
                        <a:pt x="43" y="189"/>
                      </a:cubicBezTo>
                      <a:cubicBezTo>
                        <a:pt x="40" y="185"/>
                        <a:pt x="41" y="196"/>
                        <a:pt x="41" y="197"/>
                      </a:cubicBezTo>
                      <a:cubicBezTo>
                        <a:pt x="42" y="201"/>
                        <a:pt x="42" y="205"/>
                        <a:pt x="42" y="209"/>
                      </a:cubicBezTo>
                      <a:cubicBezTo>
                        <a:pt x="41" y="211"/>
                        <a:pt x="41" y="214"/>
                        <a:pt x="40" y="216"/>
                      </a:cubicBezTo>
                      <a:cubicBezTo>
                        <a:pt x="40" y="216"/>
                        <a:pt x="40" y="218"/>
                        <a:pt x="40" y="218"/>
                      </a:cubicBezTo>
                      <a:cubicBezTo>
                        <a:pt x="40" y="219"/>
                        <a:pt x="42" y="217"/>
                        <a:pt x="43" y="218"/>
                      </a:cubicBezTo>
                      <a:cubicBezTo>
                        <a:pt x="43" y="217"/>
                        <a:pt x="42" y="217"/>
                        <a:pt x="42" y="216"/>
                      </a:cubicBezTo>
                      <a:cubicBezTo>
                        <a:pt x="44" y="214"/>
                        <a:pt x="45" y="215"/>
                        <a:pt x="47" y="216"/>
                      </a:cubicBezTo>
                      <a:cubicBezTo>
                        <a:pt x="47" y="216"/>
                        <a:pt x="51" y="223"/>
                        <a:pt x="53" y="220"/>
                      </a:cubicBezTo>
                      <a:cubicBezTo>
                        <a:pt x="54" y="219"/>
                        <a:pt x="55" y="219"/>
                        <a:pt x="56" y="218"/>
                      </a:cubicBezTo>
                      <a:cubicBezTo>
                        <a:pt x="57" y="218"/>
                        <a:pt x="57" y="217"/>
                        <a:pt x="58" y="217"/>
                      </a:cubicBezTo>
                      <a:cubicBezTo>
                        <a:pt x="58" y="217"/>
                        <a:pt x="59" y="218"/>
                        <a:pt x="60" y="218"/>
                      </a:cubicBezTo>
                      <a:cubicBezTo>
                        <a:pt x="60" y="218"/>
                        <a:pt x="62" y="216"/>
                        <a:pt x="62" y="216"/>
                      </a:cubicBezTo>
                      <a:cubicBezTo>
                        <a:pt x="63" y="215"/>
                        <a:pt x="63" y="216"/>
                        <a:pt x="65" y="215"/>
                      </a:cubicBezTo>
                      <a:cubicBezTo>
                        <a:pt x="63" y="220"/>
                        <a:pt x="71" y="219"/>
                        <a:pt x="73" y="218"/>
                      </a:cubicBezTo>
                      <a:cubicBezTo>
                        <a:pt x="75" y="218"/>
                        <a:pt x="77" y="218"/>
                        <a:pt x="79" y="219"/>
                      </a:cubicBezTo>
                      <a:cubicBezTo>
                        <a:pt x="80" y="220"/>
                        <a:pt x="81" y="222"/>
                        <a:pt x="83" y="224"/>
                      </a:cubicBezTo>
                      <a:cubicBezTo>
                        <a:pt x="84" y="225"/>
                        <a:pt x="87" y="228"/>
                        <a:pt x="89" y="228"/>
                      </a:cubicBezTo>
                      <a:cubicBezTo>
                        <a:pt x="92" y="227"/>
                        <a:pt x="94" y="224"/>
                        <a:pt x="97" y="224"/>
                      </a:cubicBezTo>
                      <a:cubicBezTo>
                        <a:pt x="103" y="224"/>
                        <a:pt x="105" y="230"/>
                        <a:pt x="110" y="232"/>
                      </a:cubicBezTo>
                      <a:cubicBezTo>
                        <a:pt x="110" y="232"/>
                        <a:pt x="112" y="232"/>
                        <a:pt x="112" y="231"/>
                      </a:cubicBezTo>
                      <a:cubicBezTo>
                        <a:pt x="112" y="232"/>
                        <a:pt x="111" y="232"/>
                        <a:pt x="111" y="232"/>
                      </a:cubicBezTo>
                      <a:cubicBezTo>
                        <a:pt x="112" y="232"/>
                        <a:pt x="112" y="232"/>
                        <a:pt x="113" y="232"/>
                      </a:cubicBezTo>
                      <a:cubicBezTo>
                        <a:pt x="112" y="232"/>
                        <a:pt x="112" y="232"/>
                        <a:pt x="112" y="232"/>
                      </a:cubicBezTo>
                      <a:cubicBezTo>
                        <a:pt x="113" y="233"/>
                        <a:pt x="114" y="234"/>
                        <a:pt x="114" y="236"/>
                      </a:cubicBezTo>
                      <a:cubicBezTo>
                        <a:pt x="114" y="236"/>
                        <a:pt x="114" y="236"/>
                        <a:pt x="114" y="235"/>
                      </a:cubicBezTo>
                      <a:cubicBezTo>
                        <a:pt x="113" y="237"/>
                        <a:pt x="115" y="239"/>
                        <a:pt x="115" y="240"/>
                      </a:cubicBezTo>
                      <a:cubicBezTo>
                        <a:pt x="116" y="241"/>
                        <a:pt x="117" y="242"/>
                        <a:pt x="117" y="242"/>
                      </a:cubicBezTo>
                      <a:cubicBezTo>
                        <a:pt x="118" y="243"/>
                        <a:pt x="118" y="243"/>
                        <a:pt x="119" y="243"/>
                      </a:cubicBezTo>
                      <a:cubicBezTo>
                        <a:pt x="120" y="244"/>
                        <a:pt x="118" y="244"/>
                        <a:pt x="118" y="245"/>
                      </a:cubicBezTo>
                      <a:cubicBezTo>
                        <a:pt x="119" y="247"/>
                        <a:pt x="119" y="249"/>
                        <a:pt x="120" y="251"/>
                      </a:cubicBezTo>
                      <a:cubicBezTo>
                        <a:pt x="120" y="253"/>
                        <a:pt x="119" y="254"/>
                        <a:pt x="120" y="256"/>
                      </a:cubicBezTo>
                      <a:cubicBezTo>
                        <a:pt x="121" y="259"/>
                        <a:pt x="121" y="260"/>
                        <a:pt x="121" y="263"/>
                      </a:cubicBezTo>
                      <a:cubicBezTo>
                        <a:pt x="120" y="267"/>
                        <a:pt x="122" y="266"/>
                        <a:pt x="124" y="269"/>
                      </a:cubicBezTo>
                      <a:cubicBezTo>
                        <a:pt x="127" y="271"/>
                        <a:pt x="130" y="270"/>
                        <a:pt x="133" y="271"/>
                      </a:cubicBezTo>
                      <a:cubicBezTo>
                        <a:pt x="135" y="272"/>
                        <a:pt x="139" y="274"/>
                        <a:pt x="141" y="273"/>
                      </a:cubicBezTo>
                      <a:cubicBezTo>
                        <a:pt x="142" y="273"/>
                        <a:pt x="143" y="273"/>
                        <a:pt x="143" y="273"/>
                      </a:cubicBezTo>
                      <a:cubicBezTo>
                        <a:pt x="143" y="273"/>
                        <a:pt x="143" y="273"/>
                        <a:pt x="143" y="273"/>
                      </a:cubicBezTo>
                      <a:cubicBezTo>
                        <a:pt x="146" y="273"/>
                        <a:pt x="148" y="275"/>
                        <a:pt x="151" y="275"/>
                      </a:cubicBezTo>
                      <a:cubicBezTo>
                        <a:pt x="154" y="275"/>
                        <a:pt x="156" y="273"/>
                        <a:pt x="159" y="272"/>
                      </a:cubicBezTo>
                      <a:cubicBezTo>
                        <a:pt x="161" y="271"/>
                        <a:pt x="163" y="271"/>
                        <a:pt x="165" y="270"/>
                      </a:cubicBezTo>
                      <a:cubicBezTo>
                        <a:pt x="167" y="270"/>
                        <a:pt x="168" y="270"/>
                        <a:pt x="169" y="269"/>
                      </a:cubicBezTo>
                      <a:cubicBezTo>
                        <a:pt x="170" y="269"/>
                        <a:pt x="170" y="268"/>
                        <a:pt x="170" y="268"/>
                      </a:cubicBezTo>
                      <a:cubicBezTo>
                        <a:pt x="171" y="268"/>
                        <a:pt x="171" y="268"/>
                        <a:pt x="172" y="268"/>
                      </a:cubicBezTo>
                      <a:cubicBezTo>
                        <a:pt x="173" y="267"/>
                        <a:pt x="173" y="266"/>
                        <a:pt x="174" y="265"/>
                      </a:cubicBezTo>
                      <a:cubicBezTo>
                        <a:pt x="175" y="264"/>
                        <a:pt x="177" y="264"/>
                        <a:pt x="178" y="263"/>
                      </a:cubicBezTo>
                      <a:cubicBezTo>
                        <a:pt x="180" y="262"/>
                        <a:pt x="183" y="264"/>
                        <a:pt x="185" y="264"/>
                      </a:cubicBezTo>
                      <a:cubicBezTo>
                        <a:pt x="190" y="263"/>
                        <a:pt x="195" y="260"/>
                        <a:pt x="200" y="263"/>
                      </a:cubicBezTo>
                      <a:cubicBezTo>
                        <a:pt x="203" y="265"/>
                        <a:pt x="204" y="263"/>
                        <a:pt x="207" y="263"/>
                      </a:cubicBezTo>
                      <a:cubicBezTo>
                        <a:pt x="209" y="263"/>
                        <a:pt x="212" y="265"/>
                        <a:pt x="214" y="266"/>
                      </a:cubicBezTo>
                      <a:cubicBezTo>
                        <a:pt x="217" y="267"/>
                        <a:pt x="215" y="272"/>
                        <a:pt x="219" y="271"/>
                      </a:cubicBezTo>
                      <a:cubicBezTo>
                        <a:pt x="222" y="270"/>
                        <a:pt x="222" y="267"/>
                        <a:pt x="226" y="267"/>
                      </a:cubicBezTo>
                      <a:cubicBezTo>
                        <a:pt x="227" y="267"/>
                        <a:pt x="228" y="267"/>
                        <a:pt x="229" y="267"/>
                      </a:cubicBezTo>
                      <a:cubicBezTo>
                        <a:pt x="229" y="267"/>
                        <a:pt x="232" y="267"/>
                        <a:pt x="232" y="267"/>
                      </a:cubicBezTo>
                      <a:cubicBezTo>
                        <a:pt x="235" y="269"/>
                        <a:pt x="235" y="266"/>
                        <a:pt x="238" y="266"/>
                      </a:cubicBezTo>
                      <a:cubicBezTo>
                        <a:pt x="241" y="265"/>
                        <a:pt x="244" y="264"/>
                        <a:pt x="247" y="263"/>
                      </a:cubicBezTo>
                      <a:cubicBezTo>
                        <a:pt x="249" y="261"/>
                        <a:pt x="251" y="259"/>
                        <a:pt x="254" y="260"/>
                      </a:cubicBezTo>
                      <a:cubicBezTo>
                        <a:pt x="256" y="261"/>
                        <a:pt x="258" y="265"/>
                        <a:pt x="260" y="264"/>
                      </a:cubicBezTo>
                      <a:cubicBezTo>
                        <a:pt x="262" y="264"/>
                        <a:pt x="265" y="264"/>
                        <a:pt x="267" y="263"/>
                      </a:cubicBezTo>
                      <a:cubicBezTo>
                        <a:pt x="269" y="263"/>
                        <a:pt x="273" y="263"/>
                        <a:pt x="275" y="262"/>
                      </a:cubicBezTo>
                      <a:cubicBezTo>
                        <a:pt x="278" y="261"/>
                        <a:pt x="279" y="258"/>
                        <a:pt x="282" y="257"/>
                      </a:cubicBezTo>
                      <a:cubicBezTo>
                        <a:pt x="284" y="257"/>
                        <a:pt x="287" y="256"/>
                        <a:pt x="289" y="255"/>
                      </a:cubicBezTo>
                      <a:cubicBezTo>
                        <a:pt x="292" y="253"/>
                        <a:pt x="294" y="254"/>
                        <a:pt x="297" y="253"/>
                      </a:cubicBezTo>
                      <a:cubicBezTo>
                        <a:pt x="300" y="252"/>
                        <a:pt x="303" y="252"/>
                        <a:pt x="306" y="251"/>
                      </a:cubicBezTo>
                      <a:cubicBezTo>
                        <a:pt x="310" y="251"/>
                        <a:pt x="310" y="251"/>
                        <a:pt x="312" y="248"/>
                      </a:cubicBezTo>
                      <a:cubicBezTo>
                        <a:pt x="314" y="245"/>
                        <a:pt x="315" y="247"/>
                        <a:pt x="319" y="247"/>
                      </a:cubicBezTo>
                      <a:cubicBezTo>
                        <a:pt x="321" y="248"/>
                        <a:pt x="324" y="246"/>
                        <a:pt x="327" y="246"/>
                      </a:cubicBezTo>
                      <a:cubicBezTo>
                        <a:pt x="329" y="246"/>
                        <a:pt x="332" y="245"/>
                        <a:pt x="334" y="245"/>
                      </a:cubicBezTo>
                      <a:cubicBezTo>
                        <a:pt x="338" y="245"/>
                        <a:pt x="340" y="246"/>
                        <a:pt x="344" y="245"/>
                      </a:cubicBezTo>
                      <a:cubicBezTo>
                        <a:pt x="346" y="244"/>
                        <a:pt x="349" y="242"/>
                        <a:pt x="351" y="240"/>
                      </a:cubicBezTo>
                      <a:cubicBezTo>
                        <a:pt x="352" y="238"/>
                        <a:pt x="359" y="240"/>
                        <a:pt x="362" y="240"/>
                      </a:cubicBezTo>
                      <a:cubicBezTo>
                        <a:pt x="377" y="240"/>
                        <a:pt x="393" y="240"/>
                        <a:pt x="409" y="240"/>
                      </a:cubicBezTo>
                      <a:cubicBezTo>
                        <a:pt x="432" y="240"/>
                        <a:pt x="455" y="240"/>
                        <a:pt x="478" y="240"/>
                      </a:cubicBezTo>
                      <a:cubicBezTo>
                        <a:pt x="478" y="240"/>
                        <a:pt x="478" y="240"/>
                        <a:pt x="477" y="239"/>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374" name="Freeform 10207"/>
              <p:cNvSpPr>
                <a:spLocks/>
              </p:cNvSpPr>
              <p:nvPr/>
            </p:nvSpPr>
            <p:spPr bwMode="auto">
              <a:xfrm>
                <a:off x="1096590" y="2584859"/>
                <a:ext cx="1038022" cy="715503"/>
              </a:xfrm>
              <a:custGeom>
                <a:avLst/>
                <a:gdLst>
                  <a:gd name="T0" fmla="*/ 747 w 494"/>
                  <a:gd name="T1" fmla="*/ 57 h 341"/>
                  <a:gd name="T2" fmla="*/ 729 w 494"/>
                  <a:gd name="T3" fmla="*/ 42 h 341"/>
                  <a:gd name="T4" fmla="*/ 532 w 494"/>
                  <a:gd name="T5" fmla="*/ 31 h 341"/>
                  <a:gd name="T6" fmla="*/ 484 w 494"/>
                  <a:gd name="T7" fmla="*/ 40 h 341"/>
                  <a:gd name="T8" fmla="*/ 437 w 494"/>
                  <a:gd name="T9" fmla="*/ 51 h 341"/>
                  <a:gd name="T10" fmla="*/ 381 w 494"/>
                  <a:gd name="T11" fmla="*/ 67 h 341"/>
                  <a:gd name="T12" fmla="*/ 341 w 494"/>
                  <a:gd name="T13" fmla="*/ 73 h 341"/>
                  <a:gd name="T14" fmla="*/ 301 w 494"/>
                  <a:gd name="T15" fmla="*/ 68 h 341"/>
                  <a:gd name="T16" fmla="*/ 236 w 494"/>
                  <a:gd name="T17" fmla="*/ 81 h 341"/>
                  <a:gd name="T18" fmla="*/ 200 w 494"/>
                  <a:gd name="T19" fmla="*/ 85 h 341"/>
                  <a:gd name="T20" fmla="*/ 167 w 494"/>
                  <a:gd name="T21" fmla="*/ 81 h 341"/>
                  <a:gd name="T22" fmla="*/ 166 w 494"/>
                  <a:gd name="T23" fmla="*/ 51 h 341"/>
                  <a:gd name="T24" fmla="*/ 164 w 494"/>
                  <a:gd name="T25" fmla="*/ 50 h 341"/>
                  <a:gd name="T26" fmla="*/ 154 w 494"/>
                  <a:gd name="T27" fmla="*/ 20 h 341"/>
                  <a:gd name="T28" fmla="*/ 107 w 494"/>
                  <a:gd name="T29" fmla="*/ 9 h 341"/>
                  <a:gd name="T30" fmla="*/ 76 w 494"/>
                  <a:gd name="T31" fmla="*/ 5 h 341"/>
                  <a:gd name="T32" fmla="*/ 73 w 494"/>
                  <a:gd name="T33" fmla="*/ 14 h 341"/>
                  <a:gd name="T34" fmla="*/ 62 w 494"/>
                  <a:gd name="T35" fmla="*/ 8 h 341"/>
                  <a:gd name="T36" fmla="*/ 59 w 494"/>
                  <a:gd name="T37" fmla="*/ 8 h 341"/>
                  <a:gd name="T38" fmla="*/ 54 w 494"/>
                  <a:gd name="T39" fmla="*/ 3 h 341"/>
                  <a:gd name="T40" fmla="*/ 60 w 494"/>
                  <a:gd name="T41" fmla="*/ 31 h 341"/>
                  <a:gd name="T42" fmla="*/ 56 w 494"/>
                  <a:gd name="T43" fmla="*/ 53 h 341"/>
                  <a:gd name="T44" fmla="*/ 64 w 494"/>
                  <a:gd name="T45" fmla="*/ 68 h 341"/>
                  <a:gd name="T46" fmla="*/ 64 w 494"/>
                  <a:gd name="T47" fmla="*/ 91 h 341"/>
                  <a:gd name="T48" fmla="*/ 56 w 494"/>
                  <a:gd name="T49" fmla="*/ 99 h 341"/>
                  <a:gd name="T50" fmla="*/ 53 w 494"/>
                  <a:gd name="T51" fmla="*/ 113 h 341"/>
                  <a:gd name="T52" fmla="*/ 57 w 494"/>
                  <a:gd name="T53" fmla="*/ 122 h 341"/>
                  <a:gd name="T54" fmla="*/ 59 w 494"/>
                  <a:gd name="T55" fmla="*/ 135 h 341"/>
                  <a:gd name="T56" fmla="*/ 51 w 494"/>
                  <a:gd name="T57" fmla="*/ 149 h 341"/>
                  <a:gd name="T58" fmla="*/ 47 w 494"/>
                  <a:gd name="T59" fmla="*/ 181 h 341"/>
                  <a:gd name="T60" fmla="*/ 50 w 494"/>
                  <a:gd name="T61" fmla="*/ 201 h 341"/>
                  <a:gd name="T62" fmla="*/ 50 w 494"/>
                  <a:gd name="T63" fmla="*/ 204 h 341"/>
                  <a:gd name="T64" fmla="*/ 50 w 494"/>
                  <a:gd name="T65" fmla="*/ 226 h 341"/>
                  <a:gd name="T66" fmla="*/ 47 w 494"/>
                  <a:gd name="T67" fmla="*/ 225 h 341"/>
                  <a:gd name="T68" fmla="*/ 47 w 494"/>
                  <a:gd name="T69" fmla="*/ 279 h 341"/>
                  <a:gd name="T70" fmla="*/ 47 w 494"/>
                  <a:gd name="T71" fmla="*/ 283 h 341"/>
                  <a:gd name="T72" fmla="*/ 34 w 494"/>
                  <a:gd name="T73" fmla="*/ 319 h 341"/>
                  <a:gd name="T74" fmla="*/ 60 w 494"/>
                  <a:gd name="T75" fmla="*/ 321 h 341"/>
                  <a:gd name="T76" fmla="*/ 34 w 494"/>
                  <a:gd name="T77" fmla="*/ 319 h 341"/>
                  <a:gd name="T78" fmla="*/ 34 w 494"/>
                  <a:gd name="T79" fmla="*/ 344 h 341"/>
                  <a:gd name="T80" fmla="*/ 23 w 494"/>
                  <a:gd name="T81" fmla="*/ 361 h 341"/>
                  <a:gd name="T82" fmla="*/ 23 w 494"/>
                  <a:gd name="T83" fmla="*/ 367 h 341"/>
                  <a:gd name="T84" fmla="*/ 22 w 494"/>
                  <a:gd name="T85" fmla="*/ 362 h 341"/>
                  <a:gd name="T86" fmla="*/ 11 w 494"/>
                  <a:gd name="T87" fmla="*/ 398 h 341"/>
                  <a:gd name="T88" fmla="*/ 14 w 494"/>
                  <a:gd name="T89" fmla="*/ 444 h 341"/>
                  <a:gd name="T90" fmla="*/ 14 w 494"/>
                  <a:gd name="T91" fmla="*/ 474 h 341"/>
                  <a:gd name="T92" fmla="*/ 17 w 494"/>
                  <a:gd name="T93" fmla="*/ 500 h 341"/>
                  <a:gd name="T94" fmla="*/ 127 w 494"/>
                  <a:gd name="T95" fmla="*/ 525 h 341"/>
                  <a:gd name="T96" fmla="*/ 713 w 494"/>
                  <a:gd name="T97" fmla="*/ 526 h 341"/>
                  <a:gd name="T98" fmla="*/ 713 w 494"/>
                  <a:gd name="T99" fmla="*/ 299 h 341"/>
                  <a:gd name="T100" fmla="*/ 718 w 494"/>
                  <a:gd name="T101" fmla="*/ 271 h 341"/>
                  <a:gd name="T102" fmla="*/ 713 w 494"/>
                  <a:gd name="T103" fmla="*/ 248 h 341"/>
                  <a:gd name="T104" fmla="*/ 695 w 494"/>
                  <a:gd name="T105" fmla="*/ 226 h 341"/>
                  <a:gd name="T106" fmla="*/ 710 w 494"/>
                  <a:gd name="T107" fmla="*/ 189 h 341"/>
                  <a:gd name="T108" fmla="*/ 732 w 494"/>
                  <a:gd name="T109" fmla="*/ 156 h 341"/>
                  <a:gd name="T110" fmla="*/ 737 w 494"/>
                  <a:gd name="T111" fmla="*/ 142 h 341"/>
                  <a:gd name="T112" fmla="*/ 754 w 494"/>
                  <a:gd name="T113" fmla="*/ 104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4"/>
                  <a:gd name="T172" fmla="*/ 0 h 341"/>
                  <a:gd name="T173" fmla="*/ 494 w 494"/>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4" h="341">
                    <a:moveTo>
                      <a:pt x="494" y="51"/>
                    </a:moveTo>
                    <a:cubicBezTo>
                      <a:pt x="493" y="48"/>
                      <a:pt x="491" y="47"/>
                      <a:pt x="490" y="45"/>
                    </a:cubicBezTo>
                    <a:cubicBezTo>
                      <a:pt x="489" y="43"/>
                      <a:pt x="490" y="41"/>
                      <a:pt x="489" y="40"/>
                    </a:cubicBezTo>
                    <a:cubicBezTo>
                      <a:pt x="488" y="38"/>
                      <a:pt x="486" y="38"/>
                      <a:pt x="484" y="37"/>
                    </a:cubicBezTo>
                    <a:cubicBezTo>
                      <a:pt x="484" y="37"/>
                      <a:pt x="483" y="37"/>
                      <a:pt x="482" y="37"/>
                    </a:cubicBezTo>
                    <a:cubicBezTo>
                      <a:pt x="481" y="37"/>
                      <a:pt x="481" y="36"/>
                      <a:pt x="480" y="35"/>
                    </a:cubicBezTo>
                    <a:cubicBezTo>
                      <a:pt x="479" y="34"/>
                      <a:pt x="479" y="34"/>
                      <a:pt x="477" y="34"/>
                    </a:cubicBezTo>
                    <a:cubicBezTo>
                      <a:pt x="476" y="34"/>
                      <a:pt x="475" y="35"/>
                      <a:pt x="475" y="33"/>
                    </a:cubicBezTo>
                    <a:cubicBezTo>
                      <a:pt x="474" y="32"/>
                      <a:pt x="474" y="32"/>
                      <a:pt x="473" y="31"/>
                    </a:cubicBezTo>
                    <a:cubicBezTo>
                      <a:pt x="472" y="29"/>
                      <a:pt x="470" y="28"/>
                      <a:pt x="470" y="27"/>
                    </a:cubicBezTo>
                    <a:cubicBezTo>
                      <a:pt x="469" y="25"/>
                      <a:pt x="469" y="24"/>
                      <a:pt x="468" y="23"/>
                    </a:cubicBezTo>
                    <a:cubicBezTo>
                      <a:pt x="467" y="21"/>
                      <a:pt x="468" y="20"/>
                      <a:pt x="466" y="20"/>
                    </a:cubicBezTo>
                    <a:cubicBezTo>
                      <a:pt x="462" y="20"/>
                      <a:pt x="459" y="20"/>
                      <a:pt x="455" y="20"/>
                    </a:cubicBezTo>
                    <a:cubicBezTo>
                      <a:pt x="444" y="20"/>
                      <a:pt x="433" y="20"/>
                      <a:pt x="422" y="20"/>
                    </a:cubicBezTo>
                    <a:cubicBezTo>
                      <a:pt x="396" y="20"/>
                      <a:pt x="369" y="20"/>
                      <a:pt x="343" y="20"/>
                    </a:cubicBezTo>
                    <a:cubicBezTo>
                      <a:pt x="341" y="20"/>
                      <a:pt x="341" y="20"/>
                      <a:pt x="340" y="20"/>
                    </a:cubicBezTo>
                    <a:cubicBezTo>
                      <a:pt x="339" y="21"/>
                      <a:pt x="338" y="22"/>
                      <a:pt x="337" y="23"/>
                    </a:cubicBezTo>
                    <a:cubicBezTo>
                      <a:pt x="334" y="24"/>
                      <a:pt x="332" y="25"/>
                      <a:pt x="328" y="26"/>
                    </a:cubicBezTo>
                    <a:cubicBezTo>
                      <a:pt x="326" y="26"/>
                      <a:pt x="323" y="24"/>
                      <a:pt x="320" y="25"/>
                    </a:cubicBezTo>
                    <a:cubicBezTo>
                      <a:pt x="317" y="26"/>
                      <a:pt x="315" y="26"/>
                      <a:pt x="312" y="26"/>
                    </a:cubicBezTo>
                    <a:cubicBezTo>
                      <a:pt x="311" y="27"/>
                      <a:pt x="310" y="27"/>
                      <a:pt x="308" y="27"/>
                    </a:cubicBezTo>
                    <a:cubicBezTo>
                      <a:pt x="307" y="27"/>
                      <a:pt x="305" y="25"/>
                      <a:pt x="304" y="26"/>
                    </a:cubicBezTo>
                    <a:cubicBezTo>
                      <a:pt x="301" y="27"/>
                      <a:pt x="301" y="29"/>
                      <a:pt x="299" y="31"/>
                    </a:cubicBezTo>
                    <a:cubicBezTo>
                      <a:pt x="298" y="32"/>
                      <a:pt x="293" y="32"/>
                      <a:pt x="292" y="32"/>
                    </a:cubicBezTo>
                    <a:cubicBezTo>
                      <a:pt x="289" y="31"/>
                      <a:pt x="285" y="33"/>
                      <a:pt x="282" y="33"/>
                    </a:cubicBezTo>
                    <a:cubicBezTo>
                      <a:pt x="279" y="34"/>
                      <a:pt x="278" y="35"/>
                      <a:pt x="276" y="36"/>
                    </a:cubicBezTo>
                    <a:cubicBezTo>
                      <a:pt x="274" y="37"/>
                      <a:pt x="268" y="37"/>
                      <a:pt x="267" y="40"/>
                    </a:cubicBezTo>
                    <a:cubicBezTo>
                      <a:pt x="266" y="43"/>
                      <a:pt x="263" y="42"/>
                      <a:pt x="260" y="42"/>
                    </a:cubicBezTo>
                    <a:cubicBezTo>
                      <a:pt x="258" y="43"/>
                      <a:pt x="255" y="43"/>
                      <a:pt x="253" y="44"/>
                    </a:cubicBezTo>
                    <a:cubicBezTo>
                      <a:pt x="250" y="44"/>
                      <a:pt x="248" y="44"/>
                      <a:pt x="246" y="43"/>
                    </a:cubicBezTo>
                    <a:cubicBezTo>
                      <a:pt x="244" y="41"/>
                      <a:pt x="242" y="39"/>
                      <a:pt x="239" y="40"/>
                    </a:cubicBezTo>
                    <a:cubicBezTo>
                      <a:pt x="237" y="41"/>
                      <a:pt x="236" y="43"/>
                      <a:pt x="233" y="43"/>
                    </a:cubicBezTo>
                    <a:cubicBezTo>
                      <a:pt x="230" y="45"/>
                      <a:pt x="227" y="46"/>
                      <a:pt x="224" y="47"/>
                    </a:cubicBezTo>
                    <a:cubicBezTo>
                      <a:pt x="223" y="48"/>
                      <a:pt x="223" y="48"/>
                      <a:pt x="222" y="48"/>
                    </a:cubicBezTo>
                    <a:cubicBezTo>
                      <a:pt x="221" y="48"/>
                      <a:pt x="221" y="47"/>
                      <a:pt x="220" y="47"/>
                    </a:cubicBezTo>
                    <a:cubicBezTo>
                      <a:pt x="220" y="47"/>
                      <a:pt x="219" y="48"/>
                      <a:pt x="218" y="48"/>
                    </a:cubicBezTo>
                    <a:cubicBezTo>
                      <a:pt x="217" y="48"/>
                      <a:pt x="213" y="46"/>
                      <a:pt x="211" y="49"/>
                    </a:cubicBezTo>
                    <a:cubicBezTo>
                      <a:pt x="211" y="50"/>
                      <a:pt x="205" y="53"/>
                      <a:pt x="205" y="50"/>
                    </a:cubicBezTo>
                    <a:cubicBezTo>
                      <a:pt x="205" y="45"/>
                      <a:pt x="202" y="47"/>
                      <a:pt x="200" y="45"/>
                    </a:cubicBezTo>
                    <a:cubicBezTo>
                      <a:pt x="198" y="43"/>
                      <a:pt x="196" y="43"/>
                      <a:pt x="194" y="44"/>
                    </a:cubicBezTo>
                    <a:cubicBezTo>
                      <a:pt x="191" y="45"/>
                      <a:pt x="189" y="43"/>
                      <a:pt x="187" y="42"/>
                    </a:cubicBezTo>
                    <a:cubicBezTo>
                      <a:pt x="182" y="41"/>
                      <a:pt x="176" y="44"/>
                      <a:pt x="171" y="44"/>
                    </a:cubicBezTo>
                    <a:cubicBezTo>
                      <a:pt x="168" y="44"/>
                      <a:pt x="167" y="42"/>
                      <a:pt x="164" y="44"/>
                    </a:cubicBezTo>
                    <a:cubicBezTo>
                      <a:pt x="162" y="46"/>
                      <a:pt x="161" y="49"/>
                      <a:pt x="159" y="49"/>
                    </a:cubicBezTo>
                    <a:cubicBezTo>
                      <a:pt x="157" y="49"/>
                      <a:pt x="154" y="52"/>
                      <a:pt x="152" y="52"/>
                    </a:cubicBezTo>
                    <a:cubicBezTo>
                      <a:pt x="149" y="54"/>
                      <a:pt x="147" y="54"/>
                      <a:pt x="144" y="56"/>
                    </a:cubicBezTo>
                    <a:cubicBezTo>
                      <a:pt x="144" y="56"/>
                      <a:pt x="144" y="56"/>
                      <a:pt x="143" y="56"/>
                    </a:cubicBezTo>
                    <a:cubicBezTo>
                      <a:pt x="144" y="55"/>
                      <a:pt x="145" y="55"/>
                      <a:pt x="145" y="54"/>
                    </a:cubicBezTo>
                    <a:cubicBezTo>
                      <a:pt x="143" y="55"/>
                      <a:pt x="138" y="58"/>
                      <a:pt x="135" y="56"/>
                    </a:cubicBezTo>
                    <a:cubicBezTo>
                      <a:pt x="133" y="54"/>
                      <a:pt x="132" y="55"/>
                      <a:pt x="129" y="55"/>
                    </a:cubicBezTo>
                    <a:cubicBezTo>
                      <a:pt x="124" y="55"/>
                      <a:pt x="122" y="52"/>
                      <a:pt x="118" y="52"/>
                    </a:cubicBezTo>
                    <a:cubicBezTo>
                      <a:pt x="115" y="52"/>
                      <a:pt x="111" y="50"/>
                      <a:pt x="109" y="48"/>
                    </a:cubicBezTo>
                    <a:cubicBezTo>
                      <a:pt x="109" y="48"/>
                      <a:pt x="109" y="49"/>
                      <a:pt x="108" y="49"/>
                    </a:cubicBezTo>
                    <a:cubicBezTo>
                      <a:pt x="108" y="49"/>
                      <a:pt x="108" y="49"/>
                      <a:pt x="108" y="49"/>
                    </a:cubicBezTo>
                    <a:cubicBezTo>
                      <a:pt x="108" y="50"/>
                      <a:pt x="108" y="51"/>
                      <a:pt x="108" y="52"/>
                    </a:cubicBezTo>
                    <a:cubicBezTo>
                      <a:pt x="106" y="50"/>
                      <a:pt x="109" y="49"/>
                      <a:pt x="109" y="48"/>
                    </a:cubicBezTo>
                    <a:cubicBezTo>
                      <a:pt x="109" y="47"/>
                      <a:pt x="109" y="43"/>
                      <a:pt x="109" y="41"/>
                    </a:cubicBezTo>
                    <a:cubicBezTo>
                      <a:pt x="109" y="40"/>
                      <a:pt x="109" y="39"/>
                      <a:pt x="108" y="37"/>
                    </a:cubicBezTo>
                    <a:cubicBezTo>
                      <a:pt x="107" y="35"/>
                      <a:pt x="107" y="34"/>
                      <a:pt x="108" y="31"/>
                    </a:cubicBezTo>
                    <a:cubicBezTo>
                      <a:pt x="108" y="32"/>
                      <a:pt x="107" y="33"/>
                      <a:pt x="107" y="33"/>
                    </a:cubicBezTo>
                    <a:cubicBezTo>
                      <a:pt x="107" y="33"/>
                      <a:pt x="107" y="33"/>
                      <a:pt x="107" y="33"/>
                    </a:cubicBezTo>
                    <a:cubicBezTo>
                      <a:pt x="105" y="34"/>
                      <a:pt x="105" y="36"/>
                      <a:pt x="103" y="36"/>
                    </a:cubicBezTo>
                    <a:cubicBezTo>
                      <a:pt x="104" y="35"/>
                      <a:pt x="105" y="34"/>
                      <a:pt x="106" y="33"/>
                    </a:cubicBezTo>
                    <a:cubicBezTo>
                      <a:pt x="106" y="33"/>
                      <a:pt x="106" y="33"/>
                      <a:pt x="105" y="33"/>
                    </a:cubicBezTo>
                    <a:cubicBezTo>
                      <a:pt x="106" y="33"/>
                      <a:pt x="106" y="33"/>
                      <a:pt x="106" y="32"/>
                    </a:cubicBezTo>
                    <a:cubicBezTo>
                      <a:pt x="107" y="33"/>
                      <a:pt x="107" y="32"/>
                      <a:pt x="107" y="31"/>
                    </a:cubicBezTo>
                    <a:cubicBezTo>
                      <a:pt x="108" y="30"/>
                      <a:pt x="106" y="27"/>
                      <a:pt x="106" y="26"/>
                    </a:cubicBezTo>
                    <a:cubicBezTo>
                      <a:pt x="106" y="26"/>
                      <a:pt x="106" y="26"/>
                      <a:pt x="106" y="26"/>
                    </a:cubicBezTo>
                    <a:cubicBezTo>
                      <a:pt x="107" y="23"/>
                      <a:pt x="105" y="22"/>
                      <a:pt x="103" y="20"/>
                    </a:cubicBezTo>
                    <a:cubicBezTo>
                      <a:pt x="102" y="18"/>
                      <a:pt x="103" y="14"/>
                      <a:pt x="99" y="13"/>
                    </a:cubicBezTo>
                    <a:cubicBezTo>
                      <a:pt x="94" y="10"/>
                      <a:pt x="91" y="6"/>
                      <a:pt x="85" y="6"/>
                    </a:cubicBezTo>
                    <a:cubicBezTo>
                      <a:pt x="84" y="6"/>
                      <a:pt x="84" y="5"/>
                      <a:pt x="83" y="6"/>
                    </a:cubicBezTo>
                    <a:cubicBezTo>
                      <a:pt x="82" y="7"/>
                      <a:pt x="82" y="9"/>
                      <a:pt x="81" y="9"/>
                    </a:cubicBezTo>
                    <a:cubicBezTo>
                      <a:pt x="78" y="9"/>
                      <a:pt x="75" y="9"/>
                      <a:pt x="73" y="8"/>
                    </a:cubicBezTo>
                    <a:cubicBezTo>
                      <a:pt x="71" y="8"/>
                      <a:pt x="70" y="7"/>
                      <a:pt x="69" y="6"/>
                    </a:cubicBezTo>
                    <a:cubicBezTo>
                      <a:pt x="68" y="5"/>
                      <a:pt x="69" y="4"/>
                      <a:pt x="67" y="3"/>
                    </a:cubicBezTo>
                    <a:cubicBezTo>
                      <a:pt x="65" y="2"/>
                      <a:pt x="64" y="0"/>
                      <a:pt x="62" y="1"/>
                    </a:cubicBezTo>
                    <a:cubicBezTo>
                      <a:pt x="62" y="1"/>
                      <a:pt x="62" y="1"/>
                      <a:pt x="62" y="1"/>
                    </a:cubicBezTo>
                    <a:cubicBezTo>
                      <a:pt x="60" y="4"/>
                      <a:pt x="59" y="5"/>
                      <a:pt x="56" y="6"/>
                    </a:cubicBezTo>
                    <a:cubicBezTo>
                      <a:pt x="54" y="6"/>
                      <a:pt x="47" y="6"/>
                      <a:pt x="49" y="3"/>
                    </a:cubicBezTo>
                    <a:cubicBezTo>
                      <a:pt x="48" y="4"/>
                      <a:pt x="42" y="4"/>
                      <a:pt x="43" y="5"/>
                    </a:cubicBezTo>
                    <a:cubicBezTo>
                      <a:pt x="43" y="6"/>
                      <a:pt x="44" y="6"/>
                      <a:pt x="44" y="6"/>
                    </a:cubicBezTo>
                    <a:cubicBezTo>
                      <a:pt x="44" y="6"/>
                      <a:pt x="45" y="6"/>
                      <a:pt x="45" y="6"/>
                    </a:cubicBezTo>
                    <a:cubicBezTo>
                      <a:pt x="46" y="6"/>
                      <a:pt x="46" y="8"/>
                      <a:pt x="45" y="7"/>
                    </a:cubicBezTo>
                    <a:cubicBezTo>
                      <a:pt x="46" y="8"/>
                      <a:pt x="47" y="8"/>
                      <a:pt x="47" y="9"/>
                    </a:cubicBezTo>
                    <a:cubicBezTo>
                      <a:pt x="45" y="6"/>
                      <a:pt x="47" y="11"/>
                      <a:pt x="48" y="12"/>
                    </a:cubicBezTo>
                    <a:cubicBezTo>
                      <a:pt x="47" y="12"/>
                      <a:pt x="46" y="11"/>
                      <a:pt x="46" y="10"/>
                    </a:cubicBezTo>
                    <a:cubicBezTo>
                      <a:pt x="45" y="9"/>
                      <a:pt x="45" y="7"/>
                      <a:pt x="45" y="6"/>
                    </a:cubicBezTo>
                    <a:cubicBezTo>
                      <a:pt x="44" y="7"/>
                      <a:pt x="43" y="7"/>
                      <a:pt x="42" y="9"/>
                    </a:cubicBezTo>
                    <a:cubicBezTo>
                      <a:pt x="44" y="6"/>
                      <a:pt x="39" y="8"/>
                      <a:pt x="40" y="5"/>
                    </a:cubicBezTo>
                    <a:cubicBezTo>
                      <a:pt x="40" y="6"/>
                      <a:pt x="39" y="6"/>
                      <a:pt x="39" y="6"/>
                    </a:cubicBezTo>
                    <a:cubicBezTo>
                      <a:pt x="39" y="6"/>
                      <a:pt x="39" y="5"/>
                      <a:pt x="39" y="5"/>
                    </a:cubicBezTo>
                    <a:cubicBezTo>
                      <a:pt x="39" y="5"/>
                      <a:pt x="39" y="5"/>
                      <a:pt x="39" y="6"/>
                    </a:cubicBezTo>
                    <a:cubicBezTo>
                      <a:pt x="39" y="5"/>
                      <a:pt x="39" y="5"/>
                      <a:pt x="39" y="5"/>
                    </a:cubicBezTo>
                    <a:cubicBezTo>
                      <a:pt x="39" y="5"/>
                      <a:pt x="39" y="5"/>
                      <a:pt x="38" y="5"/>
                    </a:cubicBezTo>
                    <a:cubicBezTo>
                      <a:pt x="39" y="4"/>
                      <a:pt x="36" y="3"/>
                      <a:pt x="36" y="4"/>
                    </a:cubicBezTo>
                    <a:cubicBezTo>
                      <a:pt x="36" y="4"/>
                      <a:pt x="36" y="3"/>
                      <a:pt x="36" y="3"/>
                    </a:cubicBezTo>
                    <a:cubicBezTo>
                      <a:pt x="36" y="3"/>
                      <a:pt x="35" y="3"/>
                      <a:pt x="35" y="4"/>
                    </a:cubicBezTo>
                    <a:cubicBezTo>
                      <a:pt x="34" y="3"/>
                      <a:pt x="34" y="2"/>
                      <a:pt x="34" y="2"/>
                    </a:cubicBezTo>
                    <a:cubicBezTo>
                      <a:pt x="34" y="2"/>
                      <a:pt x="35" y="2"/>
                      <a:pt x="35" y="2"/>
                    </a:cubicBezTo>
                    <a:cubicBezTo>
                      <a:pt x="33" y="0"/>
                      <a:pt x="34" y="2"/>
                      <a:pt x="34" y="3"/>
                    </a:cubicBezTo>
                    <a:cubicBezTo>
                      <a:pt x="35" y="5"/>
                      <a:pt x="36" y="6"/>
                      <a:pt x="36" y="8"/>
                    </a:cubicBezTo>
                    <a:cubicBezTo>
                      <a:pt x="38" y="11"/>
                      <a:pt x="38" y="15"/>
                      <a:pt x="39" y="18"/>
                    </a:cubicBezTo>
                    <a:cubicBezTo>
                      <a:pt x="39" y="19"/>
                      <a:pt x="39" y="19"/>
                      <a:pt x="40" y="19"/>
                    </a:cubicBezTo>
                    <a:cubicBezTo>
                      <a:pt x="39" y="19"/>
                      <a:pt x="39" y="20"/>
                      <a:pt x="39" y="20"/>
                    </a:cubicBezTo>
                    <a:cubicBezTo>
                      <a:pt x="39" y="20"/>
                      <a:pt x="39" y="19"/>
                      <a:pt x="39" y="19"/>
                    </a:cubicBezTo>
                    <a:cubicBezTo>
                      <a:pt x="38" y="20"/>
                      <a:pt x="38" y="21"/>
                      <a:pt x="38" y="22"/>
                    </a:cubicBezTo>
                    <a:cubicBezTo>
                      <a:pt x="37" y="23"/>
                      <a:pt x="36" y="23"/>
                      <a:pt x="35" y="24"/>
                    </a:cubicBezTo>
                    <a:cubicBezTo>
                      <a:pt x="35" y="25"/>
                      <a:pt x="36" y="27"/>
                      <a:pt x="37" y="28"/>
                    </a:cubicBezTo>
                    <a:cubicBezTo>
                      <a:pt x="36" y="29"/>
                      <a:pt x="36" y="32"/>
                      <a:pt x="36" y="34"/>
                    </a:cubicBezTo>
                    <a:cubicBezTo>
                      <a:pt x="36" y="36"/>
                      <a:pt x="36" y="38"/>
                      <a:pt x="35" y="39"/>
                    </a:cubicBezTo>
                    <a:cubicBezTo>
                      <a:pt x="38" y="39"/>
                      <a:pt x="38" y="45"/>
                      <a:pt x="38" y="47"/>
                    </a:cubicBezTo>
                    <a:cubicBezTo>
                      <a:pt x="38" y="46"/>
                      <a:pt x="39" y="41"/>
                      <a:pt x="41" y="44"/>
                    </a:cubicBezTo>
                    <a:cubicBezTo>
                      <a:pt x="41" y="43"/>
                      <a:pt x="41" y="43"/>
                      <a:pt x="41" y="42"/>
                    </a:cubicBezTo>
                    <a:cubicBezTo>
                      <a:pt x="41" y="42"/>
                      <a:pt x="41" y="44"/>
                      <a:pt x="41" y="44"/>
                    </a:cubicBezTo>
                    <a:cubicBezTo>
                      <a:pt x="40" y="45"/>
                      <a:pt x="40" y="44"/>
                      <a:pt x="39" y="45"/>
                    </a:cubicBezTo>
                    <a:cubicBezTo>
                      <a:pt x="38" y="45"/>
                      <a:pt x="38" y="48"/>
                      <a:pt x="37" y="49"/>
                    </a:cubicBezTo>
                    <a:cubicBezTo>
                      <a:pt x="37" y="51"/>
                      <a:pt x="37" y="53"/>
                      <a:pt x="37" y="54"/>
                    </a:cubicBezTo>
                    <a:cubicBezTo>
                      <a:pt x="36" y="54"/>
                      <a:pt x="40" y="55"/>
                      <a:pt x="41" y="55"/>
                    </a:cubicBezTo>
                    <a:cubicBezTo>
                      <a:pt x="39" y="56"/>
                      <a:pt x="40" y="58"/>
                      <a:pt x="41" y="59"/>
                    </a:cubicBezTo>
                    <a:cubicBezTo>
                      <a:pt x="41" y="60"/>
                      <a:pt x="42" y="60"/>
                      <a:pt x="43" y="60"/>
                    </a:cubicBezTo>
                    <a:cubicBezTo>
                      <a:pt x="42" y="60"/>
                      <a:pt x="41" y="61"/>
                      <a:pt x="41" y="62"/>
                    </a:cubicBezTo>
                    <a:cubicBezTo>
                      <a:pt x="41" y="62"/>
                      <a:pt x="41" y="62"/>
                      <a:pt x="41" y="62"/>
                    </a:cubicBezTo>
                    <a:cubicBezTo>
                      <a:pt x="39" y="61"/>
                      <a:pt x="36" y="59"/>
                      <a:pt x="36" y="58"/>
                    </a:cubicBezTo>
                    <a:cubicBezTo>
                      <a:pt x="37" y="61"/>
                      <a:pt x="35" y="61"/>
                      <a:pt x="36" y="64"/>
                    </a:cubicBezTo>
                    <a:cubicBezTo>
                      <a:pt x="37" y="66"/>
                      <a:pt x="40" y="68"/>
                      <a:pt x="36" y="70"/>
                    </a:cubicBezTo>
                    <a:cubicBezTo>
                      <a:pt x="37" y="69"/>
                      <a:pt x="36" y="67"/>
                      <a:pt x="37" y="66"/>
                    </a:cubicBezTo>
                    <a:cubicBezTo>
                      <a:pt x="37" y="66"/>
                      <a:pt x="37" y="66"/>
                      <a:pt x="37" y="65"/>
                    </a:cubicBezTo>
                    <a:cubicBezTo>
                      <a:pt x="36" y="67"/>
                      <a:pt x="36" y="68"/>
                      <a:pt x="36" y="70"/>
                    </a:cubicBezTo>
                    <a:cubicBezTo>
                      <a:pt x="36" y="71"/>
                      <a:pt x="35" y="72"/>
                      <a:pt x="34" y="73"/>
                    </a:cubicBezTo>
                    <a:cubicBezTo>
                      <a:pt x="34" y="73"/>
                      <a:pt x="34" y="72"/>
                      <a:pt x="34" y="73"/>
                    </a:cubicBezTo>
                    <a:cubicBezTo>
                      <a:pt x="34" y="73"/>
                      <a:pt x="36" y="72"/>
                      <a:pt x="36" y="74"/>
                    </a:cubicBezTo>
                    <a:cubicBezTo>
                      <a:pt x="36" y="75"/>
                      <a:pt x="36" y="76"/>
                      <a:pt x="36" y="78"/>
                    </a:cubicBezTo>
                    <a:cubicBezTo>
                      <a:pt x="37" y="77"/>
                      <a:pt x="37" y="77"/>
                      <a:pt x="38" y="76"/>
                    </a:cubicBezTo>
                    <a:cubicBezTo>
                      <a:pt x="38" y="77"/>
                      <a:pt x="37" y="78"/>
                      <a:pt x="37" y="79"/>
                    </a:cubicBezTo>
                    <a:cubicBezTo>
                      <a:pt x="36" y="79"/>
                      <a:pt x="37" y="78"/>
                      <a:pt x="36" y="78"/>
                    </a:cubicBezTo>
                    <a:cubicBezTo>
                      <a:pt x="36" y="80"/>
                      <a:pt x="36" y="81"/>
                      <a:pt x="35" y="82"/>
                    </a:cubicBezTo>
                    <a:cubicBezTo>
                      <a:pt x="36" y="83"/>
                      <a:pt x="36" y="86"/>
                      <a:pt x="36" y="87"/>
                    </a:cubicBezTo>
                    <a:cubicBezTo>
                      <a:pt x="37" y="85"/>
                      <a:pt x="36" y="84"/>
                      <a:pt x="37" y="83"/>
                    </a:cubicBezTo>
                    <a:cubicBezTo>
                      <a:pt x="36" y="85"/>
                      <a:pt x="38" y="85"/>
                      <a:pt x="38" y="87"/>
                    </a:cubicBezTo>
                    <a:cubicBezTo>
                      <a:pt x="38" y="86"/>
                      <a:pt x="37" y="86"/>
                      <a:pt x="37" y="85"/>
                    </a:cubicBezTo>
                    <a:cubicBezTo>
                      <a:pt x="36" y="88"/>
                      <a:pt x="35" y="91"/>
                      <a:pt x="34" y="93"/>
                    </a:cubicBezTo>
                    <a:cubicBezTo>
                      <a:pt x="34" y="93"/>
                      <a:pt x="33" y="94"/>
                      <a:pt x="33" y="95"/>
                    </a:cubicBezTo>
                    <a:cubicBezTo>
                      <a:pt x="33" y="96"/>
                      <a:pt x="35" y="97"/>
                      <a:pt x="36" y="97"/>
                    </a:cubicBezTo>
                    <a:cubicBezTo>
                      <a:pt x="35" y="97"/>
                      <a:pt x="34" y="97"/>
                      <a:pt x="33" y="96"/>
                    </a:cubicBezTo>
                    <a:cubicBezTo>
                      <a:pt x="33" y="97"/>
                      <a:pt x="32" y="105"/>
                      <a:pt x="33" y="106"/>
                    </a:cubicBezTo>
                    <a:cubicBezTo>
                      <a:pt x="33" y="107"/>
                      <a:pt x="33" y="106"/>
                      <a:pt x="34" y="107"/>
                    </a:cubicBezTo>
                    <a:cubicBezTo>
                      <a:pt x="34" y="108"/>
                      <a:pt x="33" y="108"/>
                      <a:pt x="32" y="108"/>
                    </a:cubicBezTo>
                    <a:cubicBezTo>
                      <a:pt x="32" y="108"/>
                      <a:pt x="33" y="106"/>
                      <a:pt x="33" y="106"/>
                    </a:cubicBezTo>
                    <a:cubicBezTo>
                      <a:pt x="31" y="109"/>
                      <a:pt x="29" y="114"/>
                      <a:pt x="30" y="117"/>
                    </a:cubicBezTo>
                    <a:cubicBezTo>
                      <a:pt x="29" y="118"/>
                      <a:pt x="30" y="122"/>
                      <a:pt x="30" y="124"/>
                    </a:cubicBezTo>
                    <a:cubicBezTo>
                      <a:pt x="30" y="124"/>
                      <a:pt x="29" y="125"/>
                      <a:pt x="29" y="126"/>
                    </a:cubicBezTo>
                    <a:cubicBezTo>
                      <a:pt x="29" y="126"/>
                      <a:pt x="30" y="126"/>
                      <a:pt x="30" y="126"/>
                    </a:cubicBezTo>
                    <a:cubicBezTo>
                      <a:pt x="30" y="127"/>
                      <a:pt x="30" y="129"/>
                      <a:pt x="30" y="130"/>
                    </a:cubicBezTo>
                    <a:cubicBezTo>
                      <a:pt x="31" y="129"/>
                      <a:pt x="31" y="129"/>
                      <a:pt x="32" y="130"/>
                    </a:cubicBezTo>
                    <a:cubicBezTo>
                      <a:pt x="34" y="130"/>
                      <a:pt x="33" y="130"/>
                      <a:pt x="34" y="131"/>
                    </a:cubicBezTo>
                    <a:cubicBezTo>
                      <a:pt x="34" y="133"/>
                      <a:pt x="32" y="132"/>
                      <a:pt x="34" y="133"/>
                    </a:cubicBezTo>
                    <a:cubicBezTo>
                      <a:pt x="36" y="134"/>
                      <a:pt x="36" y="134"/>
                      <a:pt x="37" y="133"/>
                    </a:cubicBezTo>
                    <a:cubicBezTo>
                      <a:pt x="36" y="135"/>
                      <a:pt x="34" y="134"/>
                      <a:pt x="33" y="133"/>
                    </a:cubicBezTo>
                    <a:cubicBezTo>
                      <a:pt x="33" y="133"/>
                      <a:pt x="33" y="129"/>
                      <a:pt x="32" y="132"/>
                    </a:cubicBezTo>
                    <a:cubicBezTo>
                      <a:pt x="32" y="132"/>
                      <a:pt x="32" y="132"/>
                      <a:pt x="32" y="132"/>
                    </a:cubicBezTo>
                    <a:cubicBezTo>
                      <a:pt x="32" y="132"/>
                      <a:pt x="32" y="131"/>
                      <a:pt x="32" y="131"/>
                    </a:cubicBezTo>
                    <a:cubicBezTo>
                      <a:pt x="32" y="130"/>
                      <a:pt x="32" y="130"/>
                      <a:pt x="31" y="130"/>
                    </a:cubicBezTo>
                    <a:cubicBezTo>
                      <a:pt x="29" y="131"/>
                      <a:pt x="28" y="144"/>
                      <a:pt x="29" y="146"/>
                    </a:cubicBezTo>
                    <a:cubicBezTo>
                      <a:pt x="30" y="144"/>
                      <a:pt x="33" y="143"/>
                      <a:pt x="32" y="146"/>
                    </a:cubicBezTo>
                    <a:cubicBezTo>
                      <a:pt x="33" y="146"/>
                      <a:pt x="33" y="146"/>
                      <a:pt x="34" y="147"/>
                    </a:cubicBezTo>
                    <a:cubicBezTo>
                      <a:pt x="33" y="147"/>
                      <a:pt x="33" y="147"/>
                      <a:pt x="32" y="147"/>
                    </a:cubicBezTo>
                    <a:cubicBezTo>
                      <a:pt x="32" y="146"/>
                      <a:pt x="31" y="146"/>
                      <a:pt x="31" y="145"/>
                    </a:cubicBezTo>
                    <a:cubicBezTo>
                      <a:pt x="31" y="145"/>
                      <a:pt x="30" y="146"/>
                      <a:pt x="30" y="146"/>
                    </a:cubicBezTo>
                    <a:cubicBezTo>
                      <a:pt x="31" y="146"/>
                      <a:pt x="30" y="145"/>
                      <a:pt x="30" y="145"/>
                    </a:cubicBezTo>
                    <a:cubicBezTo>
                      <a:pt x="27" y="147"/>
                      <a:pt x="27" y="156"/>
                      <a:pt x="27" y="159"/>
                    </a:cubicBezTo>
                    <a:cubicBezTo>
                      <a:pt x="27" y="162"/>
                      <a:pt x="27" y="166"/>
                      <a:pt x="26" y="169"/>
                    </a:cubicBezTo>
                    <a:cubicBezTo>
                      <a:pt x="26" y="170"/>
                      <a:pt x="25" y="178"/>
                      <a:pt x="26" y="178"/>
                    </a:cubicBezTo>
                    <a:cubicBezTo>
                      <a:pt x="26" y="178"/>
                      <a:pt x="26" y="178"/>
                      <a:pt x="26" y="178"/>
                    </a:cubicBezTo>
                    <a:cubicBezTo>
                      <a:pt x="27" y="181"/>
                      <a:pt x="28" y="184"/>
                      <a:pt x="30" y="180"/>
                    </a:cubicBezTo>
                    <a:cubicBezTo>
                      <a:pt x="30" y="181"/>
                      <a:pt x="30" y="181"/>
                      <a:pt x="29" y="182"/>
                    </a:cubicBezTo>
                    <a:cubicBezTo>
                      <a:pt x="30" y="181"/>
                      <a:pt x="32" y="181"/>
                      <a:pt x="33" y="181"/>
                    </a:cubicBezTo>
                    <a:cubicBezTo>
                      <a:pt x="32" y="181"/>
                      <a:pt x="31" y="181"/>
                      <a:pt x="31" y="182"/>
                    </a:cubicBezTo>
                    <a:cubicBezTo>
                      <a:pt x="30" y="181"/>
                      <a:pt x="31" y="182"/>
                      <a:pt x="31" y="182"/>
                    </a:cubicBezTo>
                    <a:cubicBezTo>
                      <a:pt x="31" y="182"/>
                      <a:pt x="30" y="183"/>
                      <a:pt x="30" y="183"/>
                    </a:cubicBezTo>
                    <a:cubicBezTo>
                      <a:pt x="30" y="181"/>
                      <a:pt x="29" y="183"/>
                      <a:pt x="28" y="183"/>
                    </a:cubicBezTo>
                    <a:cubicBezTo>
                      <a:pt x="26" y="182"/>
                      <a:pt x="27" y="180"/>
                      <a:pt x="26" y="178"/>
                    </a:cubicBezTo>
                    <a:cubicBezTo>
                      <a:pt x="26" y="181"/>
                      <a:pt x="24" y="188"/>
                      <a:pt x="25" y="190"/>
                    </a:cubicBezTo>
                    <a:cubicBezTo>
                      <a:pt x="24" y="191"/>
                      <a:pt x="24" y="194"/>
                      <a:pt x="24" y="194"/>
                    </a:cubicBezTo>
                    <a:cubicBezTo>
                      <a:pt x="23" y="197"/>
                      <a:pt x="22" y="203"/>
                      <a:pt x="22" y="206"/>
                    </a:cubicBezTo>
                    <a:cubicBezTo>
                      <a:pt x="22" y="205"/>
                      <a:pt x="24" y="204"/>
                      <a:pt x="24" y="203"/>
                    </a:cubicBezTo>
                    <a:cubicBezTo>
                      <a:pt x="24" y="202"/>
                      <a:pt x="24" y="200"/>
                      <a:pt x="25" y="200"/>
                    </a:cubicBezTo>
                    <a:cubicBezTo>
                      <a:pt x="28" y="199"/>
                      <a:pt x="26" y="204"/>
                      <a:pt x="29" y="202"/>
                    </a:cubicBezTo>
                    <a:cubicBezTo>
                      <a:pt x="29" y="202"/>
                      <a:pt x="29" y="203"/>
                      <a:pt x="29" y="203"/>
                    </a:cubicBezTo>
                    <a:cubicBezTo>
                      <a:pt x="32" y="204"/>
                      <a:pt x="39" y="203"/>
                      <a:pt x="39" y="207"/>
                    </a:cubicBezTo>
                    <a:cubicBezTo>
                      <a:pt x="38" y="205"/>
                      <a:pt x="35" y="204"/>
                      <a:pt x="33" y="204"/>
                    </a:cubicBezTo>
                    <a:cubicBezTo>
                      <a:pt x="31" y="204"/>
                      <a:pt x="29" y="203"/>
                      <a:pt x="27" y="203"/>
                    </a:cubicBezTo>
                    <a:cubicBezTo>
                      <a:pt x="27" y="203"/>
                      <a:pt x="26" y="202"/>
                      <a:pt x="26" y="201"/>
                    </a:cubicBezTo>
                    <a:cubicBezTo>
                      <a:pt x="25" y="202"/>
                      <a:pt x="25" y="203"/>
                      <a:pt x="25" y="204"/>
                    </a:cubicBezTo>
                    <a:cubicBezTo>
                      <a:pt x="24" y="205"/>
                      <a:pt x="23" y="205"/>
                      <a:pt x="22" y="206"/>
                    </a:cubicBezTo>
                    <a:cubicBezTo>
                      <a:pt x="21" y="207"/>
                      <a:pt x="21" y="211"/>
                      <a:pt x="20" y="214"/>
                    </a:cubicBezTo>
                    <a:cubicBezTo>
                      <a:pt x="19" y="219"/>
                      <a:pt x="17" y="226"/>
                      <a:pt x="14" y="231"/>
                    </a:cubicBezTo>
                    <a:cubicBezTo>
                      <a:pt x="15" y="231"/>
                      <a:pt x="18" y="226"/>
                      <a:pt x="19" y="225"/>
                    </a:cubicBezTo>
                    <a:cubicBezTo>
                      <a:pt x="20" y="225"/>
                      <a:pt x="20" y="224"/>
                      <a:pt x="20" y="223"/>
                    </a:cubicBezTo>
                    <a:cubicBezTo>
                      <a:pt x="21" y="224"/>
                      <a:pt x="22" y="223"/>
                      <a:pt x="22" y="222"/>
                    </a:cubicBezTo>
                    <a:cubicBezTo>
                      <a:pt x="21" y="225"/>
                      <a:pt x="20" y="225"/>
                      <a:pt x="23" y="226"/>
                    </a:cubicBezTo>
                    <a:cubicBezTo>
                      <a:pt x="21" y="228"/>
                      <a:pt x="24" y="229"/>
                      <a:pt x="24" y="231"/>
                    </a:cubicBezTo>
                    <a:cubicBezTo>
                      <a:pt x="23" y="230"/>
                      <a:pt x="22" y="230"/>
                      <a:pt x="21" y="230"/>
                    </a:cubicBezTo>
                    <a:cubicBezTo>
                      <a:pt x="20" y="228"/>
                      <a:pt x="22" y="223"/>
                      <a:pt x="18" y="227"/>
                    </a:cubicBezTo>
                    <a:cubicBezTo>
                      <a:pt x="17" y="229"/>
                      <a:pt x="15" y="231"/>
                      <a:pt x="15" y="233"/>
                    </a:cubicBezTo>
                    <a:cubicBezTo>
                      <a:pt x="16" y="232"/>
                      <a:pt x="16" y="233"/>
                      <a:pt x="17" y="233"/>
                    </a:cubicBezTo>
                    <a:cubicBezTo>
                      <a:pt x="17" y="233"/>
                      <a:pt x="17" y="233"/>
                      <a:pt x="17" y="233"/>
                    </a:cubicBezTo>
                    <a:cubicBezTo>
                      <a:pt x="16" y="233"/>
                      <a:pt x="15" y="233"/>
                      <a:pt x="15" y="233"/>
                    </a:cubicBezTo>
                    <a:cubicBezTo>
                      <a:pt x="15" y="233"/>
                      <a:pt x="15" y="234"/>
                      <a:pt x="15" y="234"/>
                    </a:cubicBezTo>
                    <a:cubicBezTo>
                      <a:pt x="14" y="234"/>
                      <a:pt x="15" y="236"/>
                      <a:pt x="15" y="237"/>
                    </a:cubicBezTo>
                    <a:cubicBezTo>
                      <a:pt x="15" y="237"/>
                      <a:pt x="15" y="236"/>
                      <a:pt x="15" y="235"/>
                    </a:cubicBezTo>
                    <a:cubicBezTo>
                      <a:pt x="15" y="235"/>
                      <a:pt x="15" y="235"/>
                      <a:pt x="15" y="235"/>
                    </a:cubicBezTo>
                    <a:cubicBezTo>
                      <a:pt x="15" y="236"/>
                      <a:pt x="15" y="236"/>
                      <a:pt x="14" y="237"/>
                    </a:cubicBezTo>
                    <a:cubicBezTo>
                      <a:pt x="14" y="236"/>
                      <a:pt x="14" y="235"/>
                      <a:pt x="14" y="234"/>
                    </a:cubicBezTo>
                    <a:cubicBezTo>
                      <a:pt x="14" y="234"/>
                      <a:pt x="14" y="234"/>
                      <a:pt x="14" y="234"/>
                    </a:cubicBezTo>
                    <a:cubicBezTo>
                      <a:pt x="16" y="230"/>
                      <a:pt x="11" y="232"/>
                      <a:pt x="10" y="234"/>
                    </a:cubicBezTo>
                    <a:cubicBezTo>
                      <a:pt x="10" y="236"/>
                      <a:pt x="11" y="237"/>
                      <a:pt x="11" y="239"/>
                    </a:cubicBezTo>
                    <a:cubicBezTo>
                      <a:pt x="10" y="241"/>
                      <a:pt x="10" y="243"/>
                      <a:pt x="10" y="245"/>
                    </a:cubicBezTo>
                    <a:cubicBezTo>
                      <a:pt x="9" y="247"/>
                      <a:pt x="8" y="249"/>
                      <a:pt x="8" y="251"/>
                    </a:cubicBezTo>
                    <a:cubicBezTo>
                      <a:pt x="7" y="253"/>
                      <a:pt x="7" y="255"/>
                      <a:pt x="7" y="257"/>
                    </a:cubicBezTo>
                    <a:cubicBezTo>
                      <a:pt x="6" y="262"/>
                      <a:pt x="4" y="267"/>
                      <a:pt x="1" y="271"/>
                    </a:cubicBezTo>
                    <a:cubicBezTo>
                      <a:pt x="1" y="272"/>
                      <a:pt x="1" y="272"/>
                      <a:pt x="0" y="273"/>
                    </a:cubicBezTo>
                    <a:cubicBezTo>
                      <a:pt x="2" y="274"/>
                      <a:pt x="3" y="278"/>
                      <a:pt x="3" y="281"/>
                    </a:cubicBezTo>
                    <a:cubicBezTo>
                      <a:pt x="5" y="278"/>
                      <a:pt x="6" y="285"/>
                      <a:pt x="7" y="286"/>
                    </a:cubicBezTo>
                    <a:cubicBezTo>
                      <a:pt x="7" y="286"/>
                      <a:pt x="8" y="286"/>
                      <a:pt x="9" y="287"/>
                    </a:cubicBezTo>
                    <a:cubicBezTo>
                      <a:pt x="9" y="287"/>
                      <a:pt x="9" y="288"/>
                      <a:pt x="9" y="289"/>
                    </a:cubicBezTo>
                    <a:cubicBezTo>
                      <a:pt x="9" y="290"/>
                      <a:pt x="10" y="291"/>
                      <a:pt x="9" y="292"/>
                    </a:cubicBezTo>
                    <a:cubicBezTo>
                      <a:pt x="11" y="294"/>
                      <a:pt x="9" y="298"/>
                      <a:pt x="8" y="301"/>
                    </a:cubicBezTo>
                    <a:cubicBezTo>
                      <a:pt x="8" y="304"/>
                      <a:pt x="8" y="308"/>
                      <a:pt x="11" y="304"/>
                    </a:cubicBezTo>
                    <a:cubicBezTo>
                      <a:pt x="11" y="305"/>
                      <a:pt x="10" y="306"/>
                      <a:pt x="9" y="306"/>
                    </a:cubicBezTo>
                    <a:cubicBezTo>
                      <a:pt x="7" y="306"/>
                      <a:pt x="8" y="308"/>
                      <a:pt x="8" y="310"/>
                    </a:cubicBezTo>
                    <a:cubicBezTo>
                      <a:pt x="8" y="311"/>
                      <a:pt x="8" y="312"/>
                      <a:pt x="8" y="312"/>
                    </a:cubicBezTo>
                    <a:cubicBezTo>
                      <a:pt x="8" y="313"/>
                      <a:pt x="8" y="314"/>
                      <a:pt x="8" y="314"/>
                    </a:cubicBezTo>
                    <a:cubicBezTo>
                      <a:pt x="9" y="316"/>
                      <a:pt x="9" y="318"/>
                      <a:pt x="9" y="320"/>
                    </a:cubicBezTo>
                    <a:cubicBezTo>
                      <a:pt x="9" y="321"/>
                      <a:pt x="11" y="322"/>
                      <a:pt x="11" y="323"/>
                    </a:cubicBezTo>
                    <a:cubicBezTo>
                      <a:pt x="12" y="326"/>
                      <a:pt x="12" y="329"/>
                      <a:pt x="13" y="332"/>
                    </a:cubicBezTo>
                    <a:cubicBezTo>
                      <a:pt x="14" y="335"/>
                      <a:pt x="18" y="337"/>
                      <a:pt x="20" y="338"/>
                    </a:cubicBezTo>
                    <a:cubicBezTo>
                      <a:pt x="23" y="341"/>
                      <a:pt x="28" y="340"/>
                      <a:pt x="33" y="340"/>
                    </a:cubicBezTo>
                    <a:cubicBezTo>
                      <a:pt x="38" y="340"/>
                      <a:pt x="43" y="340"/>
                      <a:pt x="48" y="340"/>
                    </a:cubicBezTo>
                    <a:cubicBezTo>
                      <a:pt x="59" y="340"/>
                      <a:pt x="71" y="340"/>
                      <a:pt x="82" y="339"/>
                    </a:cubicBezTo>
                    <a:cubicBezTo>
                      <a:pt x="94" y="338"/>
                      <a:pt x="107" y="339"/>
                      <a:pt x="119" y="339"/>
                    </a:cubicBezTo>
                    <a:cubicBezTo>
                      <a:pt x="129" y="339"/>
                      <a:pt x="139" y="339"/>
                      <a:pt x="149" y="339"/>
                    </a:cubicBezTo>
                    <a:cubicBezTo>
                      <a:pt x="198" y="340"/>
                      <a:pt x="247" y="339"/>
                      <a:pt x="296" y="340"/>
                    </a:cubicBezTo>
                    <a:cubicBezTo>
                      <a:pt x="346" y="341"/>
                      <a:pt x="397" y="340"/>
                      <a:pt x="448" y="340"/>
                    </a:cubicBezTo>
                    <a:cubicBezTo>
                      <a:pt x="449" y="340"/>
                      <a:pt x="458" y="341"/>
                      <a:pt x="460" y="340"/>
                    </a:cubicBezTo>
                    <a:cubicBezTo>
                      <a:pt x="461" y="338"/>
                      <a:pt x="460" y="329"/>
                      <a:pt x="460" y="327"/>
                    </a:cubicBezTo>
                    <a:cubicBezTo>
                      <a:pt x="460" y="311"/>
                      <a:pt x="460" y="296"/>
                      <a:pt x="460" y="280"/>
                    </a:cubicBezTo>
                    <a:cubicBezTo>
                      <a:pt x="460" y="257"/>
                      <a:pt x="460" y="233"/>
                      <a:pt x="460" y="209"/>
                    </a:cubicBezTo>
                    <a:cubicBezTo>
                      <a:pt x="460" y="204"/>
                      <a:pt x="460" y="200"/>
                      <a:pt x="460" y="195"/>
                    </a:cubicBezTo>
                    <a:cubicBezTo>
                      <a:pt x="460" y="194"/>
                      <a:pt x="459" y="193"/>
                      <a:pt x="460" y="193"/>
                    </a:cubicBezTo>
                    <a:cubicBezTo>
                      <a:pt x="460" y="192"/>
                      <a:pt x="462" y="193"/>
                      <a:pt x="460" y="191"/>
                    </a:cubicBezTo>
                    <a:cubicBezTo>
                      <a:pt x="463" y="191"/>
                      <a:pt x="463" y="188"/>
                      <a:pt x="464" y="186"/>
                    </a:cubicBezTo>
                    <a:cubicBezTo>
                      <a:pt x="464" y="184"/>
                      <a:pt x="463" y="183"/>
                      <a:pt x="463" y="182"/>
                    </a:cubicBezTo>
                    <a:cubicBezTo>
                      <a:pt x="464" y="181"/>
                      <a:pt x="466" y="180"/>
                      <a:pt x="465" y="178"/>
                    </a:cubicBezTo>
                    <a:cubicBezTo>
                      <a:pt x="465" y="176"/>
                      <a:pt x="463" y="176"/>
                      <a:pt x="463" y="175"/>
                    </a:cubicBezTo>
                    <a:cubicBezTo>
                      <a:pt x="463" y="173"/>
                      <a:pt x="464" y="173"/>
                      <a:pt x="465" y="172"/>
                    </a:cubicBezTo>
                    <a:cubicBezTo>
                      <a:pt x="466" y="171"/>
                      <a:pt x="467" y="170"/>
                      <a:pt x="467" y="168"/>
                    </a:cubicBezTo>
                    <a:cubicBezTo>
                      <a:pt x="468" y="167"/>
                      <a:pt x="468" y="167"/>
                      <a:pt x="467" y="166"/>
                    </a:cubicBezTo>
                    <a:cubicBezTo>
                      <a:pt x="467" y="165"/>
                      <a:pt x="464" y="165"/>
                      <a:pt x="463" y="164"/>
                    </a:cubicBezTo>
                    <a:cubicBezTo>
                      <a:pt x="462" y="162"/>
                      <a:pt x="465" y="160"/>
                      <a:pt x="460" y="160"/>
                    </a:cubicBezTo>
                    <a:cubicBezTo>
                      <a:pt x="458" y="160"/>
                      <a:pt x="457" y="162"/>
                      <a:pt x="456" y="159"/>
                    </a:cubicBezTo>
                    <a:cubicBezTo>
                      <a:pt x="455" y="155"/>
                      <a:pt x="453" y="160"/>
                      <a:pt x="452" y="159"/>
                    </a:cubicBezTo>
                    <a:cubicBezTo>
                      <a:pt x="449" y="158"/>
                      <a:pt x="448" y="157"/>
                      <a:pt x="449" y="154"/>
                    </a:cubicBezTo>
                    <a:cubicBezTo>
                      <a:pt x="451" y="152"/>
                      <a:pt x="447" y="151"/>
                      <a:pt x="447" y="148"/>
                    </a:cubicBezTo>
                    <a:cubicBezTo>
                      <a:pt x="447" y="147"/>
                      <a:pt x="448" y="146"/>
                      <a:pt x="448" y="146"/>
                    </a:cubicBezTo>
                    <a:cubicBezTo>
                      <a:pt x="449" y="145"/>
                      <a:pt x="448" y="143"/>
                      <a:pt x="448" y="143"/>
                    </a:cubicBezTo>
                    <a:cubicBezTo>
                      <a:pt x="448" y="141"/>
                      <a:pt x="449" y="140"/>
                      <a:pt x="451" y="138"/>
                    </a:cubicBezTo>
                    <a:cubicBezTo>
                      <a:pt x="451" y="137"/>
                      <a:pt x="452" y="138"/>
                      <a:pt x="452" y="137"/>
                    </a:cubicBezTo>
                    <a:cubicBezTo>
                      <a:pt x="453" y="136"/>
                      <a:pt x="453" y="135"/>
                      <a:pt x="453" y="134"/>
                    </a:cubicBezTo>
                    <a:cubicBezTo>
                      <a:pt x="454" y="130"/>
                      <a:pt x="456" y="126"/>
                      <a:pt x="458" y="122"/>
                    </a:cubicBezTo>
                    <a:cubicBezTo>
                      <a:pt x="459" y="120"/>
                      <a:pt x="460" y="120"/>
                      <a:pt x="462" y="119"/>
                    </a:cubicBezTo>
                    <a:cubicBezTo>
                      <a:pt x="465" y="118"/>
                      <a:pt x="465" y="116"/>
                      <a:pt x="467" y="114"/>
                    </a:cubicBezTo>
                    <a:cubicBezTo>
                      <a:pt x="468" y="112"/>
                      <a:pt x="470" y="110"/>
                      <a:pt x="471" y="108"/>
                    </a:cubicBezTo>
                    <a:cubicBezTo>
                      <a:pt x="472" y="106"/>
                      <a:pt x="471" y="105"/>
                      <a:pt x="471" y="102"/>
                    </a:cubicBezTo>
                    <a:cubicBezTo>
                      <a:pt x="471" y="102"/>
                      <a:pt x="472" y="102"/>
                      <a:pt x="472" y="101"/>
                    </a:cubicBezTo>
                    <a:cubicBezTo>
                      <a:pt x="472" y="100"/>
                      <a:pt x="471" y="101"/>
                      <a:pt x="471" y="102"/>
                    </a:cubicBezTo>
                    <a:cubicBezTo>
                      <a:pt x="471" y="102"/>
                      <a:pt x="470" y="102"/>
                      <a:pt x="471" y="101"/>
                    </a:cubicBezTo>
                    <a:cubicBezTo>
                      <a:pt x="471" y="100"/>
                      <a:pt x="471" y="100"/>
                      <a:pt x="471" y="99"/>
                    </a:cubicBezTo>
                    <a:cubicBezTo>
                      <a:pt x="471" y="97"/>
                      <a:pt x="474" y="96"/>
                      <a:pt x="475" y="94"/>
                    </a:cubicBezTo>
                    <a:cubicBezTo>
                      <a:pt x="475" y="93"/>
                      <a:pt x="475" y="92"/>
                      <a:pt x="475" y="92"/>
                    </a:cubicBezTo>
                    <a:cubicBezTo>
                      <a:pt x="475" y="91"/>
                      <a:pt x="476" y="90"/>
                      <a:pt x="477" y="90"/>
                    </a:cubicBezTo>
                    <a:cubicBezTo>
                      <a:pt x="478" y="88"/>
                      <a:pt x="479" y="85"/>
                      <a:pt x="479" y="83"/>
                    </a:cubicBezTo>
                    <a:cubicBezTo>
                      <a:pt x="480" y="81"/>
                      <a:pt x="481" y="79"/>
                      <a:pt x="481" y="78"/>
                    </a:cubicBezTo>
                    <a:cubicBezTo>
                      <a:pt x="482" y="76"/>
                      <a:pt x="481" y="74"/>
                      <a:pt x="482" y="73"/>
                    </a:cubicBezTo>
                    <a:cubicBezTo>
                      <a:pt x="483" y="71"/>
                      <a:pt x="485" y="69"/>
                      <a:pt x="486" y="67"/>
                    </a:cubicBezTo>
                    <a:cubicBezTo>
                      <a:pt x="486" y="66"/>
                      <a:pt x="487" y="64"/>
                      <a:pt x="488" y="63"/>
                    </a:cubicBezTo>
                    <a:cubicBezTo>
                      <a:pt x="489" y="62"/>
                      <a:pt x="488" y="61"/>
                      <a:pt x="489" y="60"/>
                    </a:cubicBezTo>
                    <a:cubicBezTo>
                      <a:pt x="489" y="59"/>
                      <a:pt x="490" y="58"/>
                      <a:pt x="490" y="56"/>
                    </a:cubicBezTo>
                    <a:cubicBezTo>
                      <a:pt x="491" y="54"/>
                      <a:pt x="493" y="53"/>
                      <a:pt x="494" y="51"/>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375" name="Group 11358"/>
              <p:cNvGrpSpPr>
                <a:grpSpLocks/>
              </p:cNvGrpSpPr>
              <p:nvPr/>
            </p:nvGrpSpPr>
            <p:grpSpPr bwMode="auto">
              <a:xfrm>
                <a:off x="1115562" y="3296297"/>
                <a:ext cx="1318532" cy="1592266"/>
                <a:chOff x="189" y="1537"/>
                <a:chExt cx="973" cy="1175"/>
              </a:xfrm>
              <a:grpFill/>
            </p:grpSpPr>
            <p:sp>
              <p:nvSpPr>
                <p:cNvPr id="2376" name="Freeform 10288"/>
                <p:cNvSpPr>
                  <a:spLocks/>
                </p:cNvSpPr>
                <p:nvPr/>
              </p:nvSpPr>
              <p:spPr bwMode="auto">
                <a:xfrm>
                  <a:off x="189" y="1537"/>
                  <a:ext cx="973" cy="1175"/>
                </a:xfrm>
                <a:custGeom>
                  <a:avLst/>
                  <a:gdLst>
                    <a:gd name="T0" fmla="*/ 942 w 628"/>
                    <a:gd name="T1" fmla="*/ 911 h 758"/>
                    <a:gd name="T2" fmla="*/ 896 w 628"/>
                    <a:gd name="T3" fmla="*/ 839 h 758"/>
                    <a:gd name="T4" fmla="*/ 417 w 628"/>
                    <a:gd name="T5" fmla="*/ 33 h 758"/>
                    <a:gd name="T6" fmla="*/ 71 w 628"/>
                    <a:gd name="T7" fmla="*/ 2 h 758"/>
                    <a:gd name="T8" fmla="*/ 25 w 628"/>
                    <a:gd name="T9" fmla="*/ 42 h 758"/>
                    <a:gd name="T10" fmla="*/ 26 w 628"/>
                    <a:gd name="T11" fmla="*/ 101 h 758"/>
                    <a:gd name="T12" fmla="*/ 22 w 628"/>
                    <a:gd name="T13" fmla="*/ 144 h 758"/>
                    <a:gd name="T14" fmla="*/ 20 w 628"/>
                    <a:gd name="T15" fmla="*/ 153 h 758"/>
                    <a:gd name="T16" fmla="*/ 9 w 628"/>
                    <a:gd name="T17" fmla="*/ 171 h 758"/>
                    <a:gd name="T18" fmla="*/ 22 w 628"/>
                    <a:gd name="T19" fmla="*/ 233 h 758"/>
                    <a:gd name="T20" fmla="*/ 57 w 628"/>
                    <a:gd name="T21" fmla="*/ 285 h 758"/>
                    <a:gd name="T22" fmla="*/ 57 w 628"/>
                    <a:gd name="T23" fmla="*/ 336 h 758"/>
                    <a:gd name="T24" fmla="*/ 84 w 628"/>
                    <a:gd name="T25" fmla="*/ 405 h 758"/>
                    <a:gd name="T26" fmla="*/ 136 w 628"/>
                    <a:gd name="T27" fmla="*/ 468 h 758"/>
                    <a:gd name="T28" fmla="*/ 132 w 628"/>
                    <a:gd name="T29" fmla="*/ 498 h 758"/>
                    <a:gd name="T30" fmla="*/ 143 w 628"/>
                    <a:gd name="T31" fmla="*/ 488 h 758"/>
                    <a:gd name="T32" fmla="*/ 167 w 628"/>
                    <a:gd name="T33" fmla="*/ 510 h 758"/>
                    <a:gd name="T34" fmla="*/ 180 w 628"/>
                    <a:gd name="T35" fmla="*/ 504 h 758"/>
                    <a:gd name="T36" fmla="*/ 201 w 628"/>
                    <a:gd name="T37" fmla="*/ 481 h 758"/>
                    <a:gd name="T38" fmla="*/ 209 w 628"/>
                    <a:gd name="T39" fmla="*/ 490 h 758"/>
                    <a:gd name="T40" fmla="*/ 226 w 628"/>
                    <a:gd name="T41" fmla="*/ 485 h 758"/>
                    <a:gd name="T42" fmla="*/ 256 w 628"/>
                    <a:gd name="T43" fmla="*/ 485 h 758"/>
                    <a:gd name="T44" fmla="*/ 284 w 628"/>
                    <a:gd name="T45" fmla="*/ 491 h 758"/>
                    <a:gd name="T46" fmla="*/ 265 w 628"/>
                    <a:gd name="T47" fmla="*/ 494 h 758"/>
                    <a:gd name="T48" fmla="*/ 257 w 628"/>
                    <a:gd name="T49" fmla="*/ 494 h 758"/>
                    <a:gd name="T50" fmla="*/ 191 w 628"/>
                    <a:gd name="T51" fmla="*/ 501 h 758"/>
                    <a:gd name="T52" fmla="*/ 198 w 628"/>
                    <a:gd name="T53" fmla="*/ 510 h 758"/>
                    <a:gd name="T54" fmla="*/ 208 w 628"/>
                    <a:gd name="T55" fmla="*/ 530 h 758"/>
                    <a:gd name="T56" fmla="*/ 220 w 628"/>
                    <a:gd name="T57" fmla="*/ 558 h 758"/>
                    <a:gd name="T58" fmla="*/ 211 w 628"/>
                    <a:gd name="T59" fmla="*/ 556 h 758"/>
                    <a:gd name="T60" fmla="*/ 200 w 628"/>
                    <a:gd name="T61" fmla="*/ 550 h 758"/>
                    <a:gd name="T62" fmla="*/ 191 w 628"/>
                    <a:gd name="T63" fmla="*/ 522 h 758"/>
                    <a:gd name="T64" fmla="*/ 181 w 628"/>
                    <a:gd name="T65" fmla="*/ 560 h 758"/>
                    <a:gd name="T66" fmla="*/ 198 w 628"/>
                    <a:gd name="T67" fmla="*/ 606 h 758"/>
                    <a:gd name="T68" fmla="*/ 234 w 628"/>
                    <a:gd name="T69" fmla="*/ 623 h 758"/>
                    <a:gd name="T70" fmla="*/ 234 w 628"/>
                    <a:gd name="T71" fmla="*/ 668 h 758"/>
                    <a:gd name="T72" fmla="*/ 263 w 628"/>
                    <a:gd name="T73" fmla="*/ 735 h 758"/>
                    <a:gd name="T74" fmla="*/ 313 w 628"/>
                    <a:gd name="T75" fmla="*/ 800 h 758"/>
                    <a:gd name="T76" fmla="*/ 333 w 628"/>
                    <a:gd name="T77" fmla="*/ 832 h 758"/>
                    <a:gd name="T78" fmla="*/ 353 w 628"/>
                    <a:gd name="T79" fmla="*/ 880 h 758"/>
                    <a:gd name="T80" fmla="*/ 373 w 628"/>
                    <a:gd name="T81" fmla="*/ 938 h 758"/>
                    <a:gd name="T82" fmla="*/ 448 w 628"/>
                    <a:gd name="T83" fmla="*/ 941 h 758"/>
                    <a:gd name="T84" fmla="*/ 490 w 628"/>
                    <a:gd name="T85" fmla="*/ 973 h 758"/>
                    <a:gd name="T86" fmla="*/ 500 w 628"/>
                    <a:gd name="T87" fmla="*/ 978 h 758"/>
                    <a:gd name="T88" fmla="*/ 569 w 628"/>
                    <a:gd name="T89" fmla="*/ 1017 h 758"/>
                    <a:gd name="T90" fmla="*/ 579 w 628"/>
                    <a:gd name="T91" fmla="*/ 1023 h 758"/>
                    <a:gd name="T92" fmla="*/ 583 w 628"/>
                    <a:gd name="T93" fmla="*/ 1020 h 758"/>
                    <a:gd name="T94" fmla="*/ 587 w 628"/>
                    <a:gd name="T95" fmla="*/ 1023 h 758"/>
                    <a:gd name="T96" fmla="*/ 595 w 628"/>
                    <a:gd name="T97" fmla="*/ 1022 h 758"/>
                    <a:gd name="T98" fmla="*/ 614 w 628"/>
                    <a:gd name="T99" fmla="*/ 1040 h 758"/>
                    <a:gd name="T100" fmla="*/ 635 w 628"/>
                    <a:gd name="T101" fmla="*/ 1059 h 758"/>
                    <a:gd name="T102" fmla="*/ 676 w 628"/>
                    <a:gd name="T103" fmla="*/ 1135 h 758"/>
                    <a:gd name="T104" fmla="*/ 680 w 628"/>
                    <a:gd name="T105" fmla="*/ 1142 h 758"/>
                    <a:gd name="T106" fmla="*/ 686 w 628"/>
                    <a:gd name="T107" fmla="*/ 1156 h 758"/>
                    <a:gd name="T108" fmla="*/ 827 w 628"/>
                    <a:gd name="T109" fmla="*/ 1159 h 758"/>
                    <a:gd name="T110" fmla="*/ 939 w 628"/>
                    <a:gd name="T111" fmla="*/ 1124 h 758"/>
                    <a:gd name="T112" fmla="*/ 919 w 628"/>
                    <a:gd name="T113" fmla="*/ 1102 h 758"/>
                    <a:gd name="T114" fmla="*/ 928 w 628"/>
                    <a:gd name="T115" fmla="*/ 1054 h 758"/>
                    <a:gd name="T116" fmla="*/ 934 w 628"/>
                    <a:gd name="T117" fmla="*/ 1011 h 758"/>
                    <a:gd name="T118" fmla="*/ 945 w 628"/>
                    <a:gd name="T119" fmla="*/ 980 h 7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8"/>
                    <a:gd name="T181" fmla="*/ 0 h 758"/>
                    <a:gd name="T182" fmla="*/ 628 w 628"/>
                    <a:gd name="T183" fmla="*/ 758 h 7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8" h="758">
                      <a:moveTo>
                        <a:pt x="628" y="619"/>
                      </a:moveTo>
                      <a:cubicBezTo>
                        <a:pt x="627" y="616"/>
                        <a:pt x="627" y="614"/>
                        <a:pt x="625" y="612"/>
                      </a:cubicBezTo>
                      <a:cubicBezTo>
                        <a:pt x="624" y="612"/>
                        <a:pt x="623" y="612"/>
                        <a:pt x="622" y="611"/>
                      </a:cubicBezTo>
                      <a:cubicBezTo>
                        <a:pt x="621" y="610"/>
                        <a:pt x="621" y="609"/>
                        <a:pt x="620" y="608"/>
                      </a:cubicBezTo>
                      <a:cubicBezTo>
                        <a:pt x="619" y="607"/>
                        <a:pt x="616" y="606"/>
                        <a:pt x="615" y="604"/>
                      </a:cubicBezTo>
                      <a:cubicBezTo>
                        <a:pt x="615" y="602"/>
                        <a:pt x="612" y="606"/>
                        <a:pt x="612" y="601"/>
                      </a:cubicBezTo>
                      <a:cubicBezTo>
                        <a:pt x="612" y="598"/>
                        <a:pt x="612" y="596"/>
                        <a:pt x="610" y="594"/>
                      </a:cubicBezTo>
                      <a:cubicBezTo>
                        <a:pt x="609" y="592"/>
                        <a:pt x="610" y="590"/>
                        <a:pt x="608" y="588"/>
                      </a:cubicBezTo>
                      <a:cubicBezTo>
                        <a:pt x="607" y="587"/>
                        <a:pt x="607" y="584"/>
                        <a:pt x="606" y="583"/>
                      </a:cubicBezTo>
                      <a:cubicBezTo>
                        <a:pt x="605" y="581"/>
                        <a:pt x="603" y="580"/>
                        <a:pt x="601" y="578"/>
                      </a:cubicBezTo>
                      <a:cubicBezTo>
                        <a:pt x="600" y="576"/>
                        <a:pt x="601" y="574"/>
                        <a:pt x="600" y="573"/>
                      </a:cubicBezTo>
                      <a:cubicBezTo>
                        <a:pt x="599" y="572"/>
                        <a:pt x="597" y="571"/>
                        <a:pt x="597" y="570"/>
                      </a:cubicBezTo>
                      <a:cubicBezTo>
                        <a:pt x="597" y="567"/>
                        <a:pt x="597" y="565"/>
                        <a:pt x="597" y="563"/>
                      </a:cubicBezTo>
                      <a:cubicBezTo>
                        <a:pt x="597" y="561"/>
                        <a:pt x="598" y="561"/>
                        <a:pt x="596" y="559"/>
                      </a:cubicBezTo>
                      <a:cubicBezTo>
                        <a:pt x="594" y="557"/>
                        <a:pt x="592" y="555"/>
                        <a:pt x="590" y="553"/>
                      </a:cubicBezTo>
                      <a:cubicBezTo>
                        <a:pt x="586" y="549"/>
                        <a:pt x="582" y="545"/>
                        <a:pt x="578" y="541"/>
                      </a:cubicBezTo>
                      <a:cubicBezTo>
                        <a:pt x="563" y="524"/>
                        <a:pt x="547" y="508"/>
                        <a:pt x="532" y="493"/>
                      </a:cubicBezTo>
                      <a:cubicBezTo>
                        <a:pt x="497" y="457"/>
                        <a:pt x="463" y="423"/>
                        <a:pt x="427" y="388"/>
                      </a:cubicBezTo>
                      <a:cubicBezTo>
                        <a:pt x="393" y="355"/>
                        <a:pt x="358" y="322"/>
                        <a:pt x="323" y="289"/>
                      </a:cubicBezTo>
                      <a:cubicBezTo>
                        <a:pt x="313" y="280"/>
                        <a:pt x="304" y="272"/>
                        <a:pt x="294" y="263"/>
                      </a:cubicBezTo>
                      <a:cubicBezTo>
                        <a:pt x="290" y="259"/>
                        <a:pt x="285" y="255"/>
                        <a:pt x="280" y="250"/>
                      </a:cubicBezTo>
                      <a:cubicBezTo>
                        <a:pt x="277" y="247"/>
                        <a:pt x="269" y="243"/>
                        <a:pt x="269" y="238"/>
                      </a:cubicBezTo>
                      <a:cubicBezTo>
                        <a:pt x="269" y="215"/>
                        <a:pt x="269" y="192"/>
                        <a:pt x="269" y="169"/>
                      </a:cubicBezTo>
                      <a:cubicBezTo>
                        <a:pt x="270" y="120"/>
                        <a:pt x="269" y="71"/>
                        <a:pt x="269" y="21"/>
                      </a:cubicBezTo>
                      <a:cubicBezTo>
                        <a:pt x="269" y="16"/>
                        <a:pt x="269" y="12"/>
                        <a:pt x="269" y="7"/>
                      </a:cubicBezTo>
                      <a:cubicBezTo>
                        <a:pt x="269" y="6"/>
                        <a:pt x="270" y="1"/>
                        <a:pt x="269" y="1"/>
                      </a:cubicBezTo>
                      <a:cubicBezTo>
                        <a:pt x="266" y="1"/>
                        <a:pt x="264" y="1"/>
                        <a:pt x="262" y="1"/>
                      </a:cubicBezTo>
                      <a:cubicBezTo>
                        <a:pt x="247" y="1"/>
                        <a:pt x="232" y="1"/>
                        <a:pt x="216" y="1"/>
                      </a:cubicBezTo>
                      <a:cubicBezTo>
                        <a:pt x="194" y="1"/>
                        <a:pt x="171" y="1"/>
                        <a:pt x="148" y="0"/>
                      </a:cubicBezTo>
                      <a:cubicBezTo>
                        <a:pt x="125" y="0"/>
                        <a:pt x="101" y="2"/>
                        <a:pt x="78" y="0"/>
                      </a:cubicBezTo>
                      <a:cubicBezTo>
                        <a:pt x="73" y="0"/>
                        <a:pt x="68" y="1"/>
                        <a:pt x="63" y="1"/>
                      </a:cubicBezTo>
                      <a:cubicBezTo>
                        <a:pt x="58" y="1"/>
                        <a:pt x="52" y="1"/>
                        <a:pt x="46" y="1"/>
                      </a:cubicBezTo>
                      <a:cubicBezTo>
                        <a:pt x="35" y="1"/>
                        <a:pt x="23" y="1"/>
                        <a:pt x="12" y="1"/>
                      </a:cubicBezTo>
                      <a:cubicBezTo>
                        <a:pt x="12" y="2"/>
                        <a:pt x="12" y="3"/>
                        <a:pt x="12" y="4"/>
                      </a:cubicBezTo>
                      <a:cubicBezTo>
                        <a:pt x="12" y="5"/>
                        <a:pt x="13" y="5"/>
                        <a:pt x="13" y="7"/>
                      </a:cubicBezTo>
                      <a:cubicBezTo>
                        <a:pt x="13" y="6"/>
                        <a:pt x="13" y="6"/>
                        <a:pt x="13" y="5"/>
                      </a:cubicBezTo>
                      <a:cubicBezTo>
                        <a:pt x="12" y="7"/>
                        <a:pt x="12" y="9"/>
                        <a:pt x="12" y="11"/>
                      </a:cubicBezTo>
                      <a:cubicBezTo>
                        <a:pt x="12" y="13"/>
                        <a:pt x="9" y="17"/>
                        <a:pt x="9" y="18"/>
                      </a:cubicBezTo>
                      <a:cubicBezTo>
                        <a:pt x="10" y="20"/>
                        <a:pt x="14" y="20"/>
                        <a:pt x="15" y="22"/>
                      </a:cubicBezTo>
                      <a:cubicBezTo>
                        <a:pt x="17" y="23"/>
                        <a:pt x="16" y="25"/>
                        <a:pt x="16" y="27"/>
                      </a:cubicBezTo>
                      <a:cubicBezTo>
                        <a:pt x="17" y="28"/>
                        <a:pt x="18" y="30"/>
                        <a:pt x="18" y="32"/>
                      </a:cubicBezTo>
                      <a:cubicBezTo>
                        <a:pt x="19" y="33"/>
                        <a:pt x="19" y="34"/>
                        <a:pt x="19" y="35"/>
                      </a:cubicBezTo>
                      <a:cubicBezTo>
                        <a:pt x="19" y="37"/>
                        <a:pt x="21" y="37"/>
                        <a:pt x="22" y="38"/>
                      </a:cubicBezTo>
                      <a:cubicBezTo>
                        <a:pt x="21" y="38"/>
                        <a:pt x="21" y="38"/>
                        <a:pt x="20" y="38"/>
                      </a:cubicBezTo>
                      <a:cubicBezTo>
                        <a:pt x="20" y="38"/>
                        <a:pt x="20" y="37"/>
                        <a:pt x="20" y="37"/>
                      </a:cubicBezTo>
                      <a:cubicBezTo>
                        <a:pt x="20" y="41"/>
                        <a:pt x="21" y="44"/>
                        <a:pt x="21" y="48"/>
                      </a:cubicBezTo>
                      <a:cubicBezTo>
                        <a:pt x="20" y="52"/>
                        <a:pt x="20" y="56"/>
                        <a:pt x="19" y="59"/>
                      </a:cubicBezTo>
                      <a:cubicBezTo>
                        <a:pt x="18" y="61"/>
                        <a:pt x="18" y="63"/>
                        <a:pt x="17" y="65"/>
                      </a:cubicBezTo>
                      <a:cubicBezTo>
                        <a:pt x="17" y="66"/>
                        <a:pt x="17" y="68"/>
                        <a:pt x="16" y="69"/>
                      </a:cubicBezTo>
                      <a:cubicBezTo>
                        <a:pt x="16" y="70"/>
                        <a:pt x="15" y="69"/>
                        <a:pt x="15" y="70"/>
                      </a:cubicBezTo>
                      <a:cubicBezTo>
                        <a:pt x="15" y="71"/>
                        <a:pt x="15" y="75"/>
                        <a:pt x="16" y="76"/>
                      </a:cubicBezTo>
                      <a:cubicBezTo>
                        <a:pt x="16" y="76"/>
                        <a:pt x="16" y="77"/>
                        <a:pt x="16" y="77"/>
                      </a:cubicBezTo>
                      <a:cubicBezTo>
                        <a:pt x="16" y="77"/>
                        <a:pt x="16" y="77"/>
                        <a:pt x="16" y="77"/>
                      </a:cubicBezTo>
                      <a:cubicBezTo>
                        <a:pt x="17" y="76"/>
                        <a:pt x="18" y="78"/>
                        <a:pt x="18" y="79"/>
                      </a:cubicBezTo>
                      <a:cubicBezTo>
                        <a:pt x="18" y="80"/>
                        <a:pt x="17" y="83"/>
                        <a:pt x="17" y="85"/>
                      </a:cubicBezTo>
                      <a:cubicBezTo>
                        <a:pt x="16" y="88"/>
                        <a:pt x="16" y="91"/>
                        <a:pt x="14" y="93"/>
                      </a:cubicBezTo>
                      <a:cubicBezTo>
                        <a:pt x="14" y="94"/>
                        <a:pt x="13" y="96"/>
                        <a:pt x="12" y="97"/>
                      </a:cubicBezTo>
                      <a:cubicBezTo>
                        <a:pt x="12" y="97"/>
                        <a:pt x="10" y="100"/>
                        <a:pt x="12" y="100"/>
                      </a:cubicBezTo>
                      <a:cubicBezTo>
                        <a:pt x="13" y="99"/>
                        <a:pt x="14" y="96"/>
                        <a:pt x="14" y="95"/>
                      </a:cubicBezTo>
                      <a:cubicBezTo>
                        <a:pt x="16" y="92"/>
                        <a:pt x="15" y="92"/>
                        <a:pt x="18" y="93"/>
                      </a:cubicBezTo>
                      <a:cubicBezTo>
                        <a:pt x="19" y="93"/>
                        <a:pt x="20" y="92"/>
                        <a:pt x="20" y="93"/>
                      </a:cubicBezTo>
                      <a:cubicBezTo>
                        <a:pt x="20" y="95"/>
                        <a:pt x="19" y="96"/>
                        <a:pt x="18" y="96"/>
                      </a:cubicBezTo>
                      <a:cubicBezTo>
                        <a:pt x="15" y="97"/>
                        <a:pt x="14" y="95"/>
                        <a:pt x="13" y="99"/>
                      </a:cubicBezTo>
                      <a:cubicBezTo>
                        <a:pt x="13" y="99"/>
                        <a:pt x="13" y="99"/>
                        <a:pt x="13" y="99"/>
                      </a:cubicBezTo>
                      <a:cubicBezTo>
                        <a:pt x="13" y="100"/>
                        <a:pt x="13" y="101"/>
                        <a:pt x="12" y="102"/>
                      </a:cubicBezTo>
                      <a:cubicBezTo>
                        <a:pt x="12" y="103"/>
                        <a:pt x="12" y="105"/>
                        <a:pt x="11" y="106"/>
                      </a:cubicBezTo>
                      <a:cubicBezTo>
                        <a:pt x="9" y="105"/>
                        <a:pt x="7" y="103"/>
                        <a:pt x="11" y="101"/>
                      </a:cubicBezTo>
                      <a:cubicBezTo>
                        <a:pt x="11" y="101"/>
                        <a:pt x="11" y="101"/>
                        <a:pt x="11" y="100"/>
                      </a:cubicBezTo>
                      <a:cubicBezTo>
                        <a:pt x="10" y="104"/>
                        <a:pt x="7" y="107"/>
                        <a:pt x="6" y="110"/>
                      </a:cubicBezTo>
                      <a:cubicBezTo>
                        <a:pt x="6" y="109"/>
                        <a:pt x="7" y="108"/>
                        <a:pt x="7" y="107"/>
                      </a:cubicBezTo>
                      <a:cubicBezTo>
                        <a:pt x="7" y="108"/>
                        <a:pt x="7" y="108"/>
                        <a:pt x="8" y="108"/>
                      </a:cubicBezTo>
                      <a:cubicBezTo>
                        <a:pt x="7" y="108"/>
                        <a:pt x="7" y="109"/>
                        <a:pt x="6" y="110"/>
                      </a:cubicBezTo>
                      <a:cubicBezTo>
                        <a:pt x="7" y="110"/>
                        <a:pt x="7" y="110"/>
                        <a:pt x="8" y="110"/>
                      </a:cubicBezTo>
                      <a:cubicBezTo>
                        <a:pt x="8" y="110"/>
                        <a:pt x="7" y="111"/>
                        <a:pt x="7" y="111"/>
                      </a:cubicBezTo>
                      <a:cubicBezTo>
                        <a:pt x="5" y="109"/>
                        <a:pt x="2" y="119"/>
                        <a:pt x="2" y="121"/>
                      </a:cubicBezTo>
                      <a:cubicBezTo>
                        <a:pt x="1" y="123"/>
                        <a:pt x="0" y="125"/>
                        <a:pt x="0" y="126"/>
                      </a:cubicBezTo>
                      <a:cubicBezTo>
                        <a:pt x="1" y="128"/>
                        <a:pt x="2" y="129"/>
                        <a:pt x="3" y="131"/>
                      </a:cubicBezTo>
                      <a:cubicBezTo>
                        <a:pt x="4" y="135"/>
                        <a:pt x="2" y="138"/>
                        <a:pt x="4" y="141"/>
                      </a:cubicBezTo>
                      <a:cubicBezTo>
                        <a:pt x="5" y="143"/>
                        <a:pt x="7" y="144"/>
                        <a:pt x="9" y="146"/>
                      </a:cubicBezTo>
                      <a:cubicBezTo>
                        <a:pt x="11" y="147"/>
                        <a:pt x="12" y="149"/>
                        <a:pt x="14" y="150"/>
                      </a:cubicBezTo>
                      <a:cubicBezTo>
                        <a:pt x="15" y="151"/>
                        <a:pt x="17" y="151"/>
                        <a:pt x="18" y="153"/>
                      </a:cubicBezTo>
                      <a:cubicBezTo>
                        <a:pt x="20" y="154"/>
                        <a:pt x="19" y="156"/>
                        <a:pt x="20" y="158"/>
                      </a:cubicBezTo>
                      <a:cubicBezTo>
                        <a:pt x="21" y="159"/>
                        <a:pt x="22" y="159"/>
                        <a:pt x="24" y="161"/>
                      </a:cubicBezTo>
                      <a:cubicBezTo>
                        <a:pt x="25" y="162"/>
                        <a:pt x="26" y="164"/>
                        <a:pt x="27" y="165"/>
                      </a:cubicBezTo>
                      <a:cubicBezTo>
                        <a:pt x="28" y="167"/>
                        <a:pt x="29" y="169"/>
                        <a:pt x="30" y="171"/>
                      </a:cubicBezTo>
                      <a:cubicBezTo>
                        <a:pt x="31" y="172"/>
                        <a:pt x="33" y="172"/>
                        <a:pt x="34" y="174"/>
                      </a:cubicBezTo>
                      <a:cubicBezTo>
                        <a:pt x="35" y="175"/>
                        <a:pt x="35" y="178"/>
                        <a:pt x="35" y="180"/>
                      </a:cubicBezTo>
                      <a:cubicBezTo>
                        <a:pt x="35" y="182"/>
                        <a:pt x="36" y="182"/>
                        <a:pt x="37" y="184"/>
                      </a:cubicBezTo>
                      <a:cubicBezTo>
                        <a:pt x="38" y="186"/>
                        <a:pt x="38" y="189"/>
                        <a:pt x="38" y="191"/>
                      </a:cubicBezTo>
                      <a:cubicBezTo>
                        <a:pt x="38" y="194"/>
                        <a:pt x="40" y="200"/>
                        <a:pt x="37" y="201"/>
                      </a:cubicBezTo>
                      <a:cubicBezTo>
                        <a:pt x="37" y="203"/>
                        <a:pt x="36" y="205"/>
                        <a:pt x="37" y="206"/>
                      </a:cubicBezTo>
                      <a:cubicBezTo>
                        <a:pt x="36" y="207"/>
                        <a:pt x="36" y="211"/>
                        <a:pt x="36" y="212"/>
                      </a:cubicBezTo>
                      <a:cubicBezTo>
                        <a:pt x="36" y="212"/>
                        <a:pt x="36" y="212"/>
                        <a:pt x="36" y="212"/>
                      </a:cubicBezTo>
                      <a:cubicBezTo>
                        <a:pt x="36" y="213"/>
                        <a:pt x="37" y="214"/>
                        <a:pt x="37" y="214"/>
                      </a:cubicBezTo>
                      <a:cubicBezTo>
                        <a:pt x="37" y="215"/>
                        <a:pt x="36" y="216"/>
                        <a:pt x="37" y="216"/>
                      </a:cubicBezTo>
                      <a:cubicBezTo>
                        <a:pt x="37" y="217"/>
                        <a:pt x="37" y="217"/>
                        <a:pt x="37" y="217"/>
                      </a:cubicBezTo>
                      <a:cubicBezTo>
                        <a:pt x="37" y="217"/>
                        <a:pt x="37" y="217"/>
                        <a:pt x="37" y="217"/>
                      </a:cubicBezTo>
                      <a:cubicBezTo>
                        <a:pt x="37" y="219"/>
                        <a:pt x="38" y="221"/>
                        <a:pt x="39" y="222"/>
                      </a:cubicBezTo>
                      <a:cubicBezTo>
                        <a:pt x="38" y="224"/>
                        <a:pt x="41" y="229"/>
                        <a:pt x="42" y="231"/>
                      </a:cubicBezTo>
                      <a:cubicBezTo>
                        <a:pt x="43" y="233"/>
                        <a:pt x="46" y="244"/>
                        <a:pt x="41" y="244"/>
                      </a:cubicBezTo>
                      <a:cubicBezTo>
                        <a:pt x="42" y="245"/>
                        <a:pt x="42" y="247"/>
                        <a:pt x="42" y="247"/>
                      </a:cubicBezTo>
                      <a:cubicBezTo>
                        <a:pt x="43" y="248"/>
                        <a:pt x="44" y="249"/>
                        <a:pt x="45" y="250"/>
                      </a:cubicBezTo>
                      <a:cubicBezTo>
                        <a:pt x="46" y="251"/>
                        <a:pt x="49" y="255"/>
                        <a:pt x="49" y="256"/>
                      </a:cubicBezTo>
                      <a:cubicBezTo>
                        <a:pt x="52" y="257"/>
                        <a:pt x="53" y="259"/>
                        <a:pt x="54" y="261"/>
                      </a:cubicBezTo>
                      <a:cubicBezTo>
                        <a:pt x="55" y="262"/>
                        <a:pt x="57" y="263"/>
                        <a:pt x="58" y="264"/>
                      </a:cubicBezTo>
                      <a:cubicBezTo>
                        <a:pt x="59" y="265"/>
                        <a:pt x="60" y="266"/>
                        <a:pt x="61" y="267"/>
                      </a:cubicBezTo>
                      <a:cubicBezTo>
                        <a:pt x="64" y="272"/>
                        <a:pt x="66" y="276"/>
                        <a:pt x="70" y="279"/>
                      </a:cubicBezTo>
                      <a:cubicBezTo>
                        <a:pt x="72" y="280"/>
                        <a:pt x="75" y="282"/>
                        <a:pt x="77" y="284"/>
                      </a:cubicBezTo>
                      <a:cubicBezTo>
                        <a:pt x="79" y="286"/>
                        <a:pt x="84" y="292"/>
                        <a:pt x="81" y="295"/>
                      </a:cubicBezTo>
                      <a:cubicBezTo>
                        <a:pt x="82" y="296"/>
                        <a:pt x="82" y="296"/>
                        <a:pt x="83" y="297"/>
                      </a:cubicBezTo>
                      <a:cubicBezTo>
                        <a:pt x="83" y="296"/>
                        <a:pt x="83" y="296"/>
                        <a:pt x="82" y="296"/>
                      </a:cubicBezTo>
                      <a:cubicBezTo>
                        <a:pt x="85" y="294"/>
                        <a:pt x="89" y="300"/>
                        <a:pt x="88" y="302"/>
                      </a:cubicBezTo>
                      <a:cubicBezTo>
                        <a:pt x="89" y="302"/>
                        <a:pt x="89" y="302"/>
                        <a:pt x="89" y="303"/>
                      </a:cubicBezTo>
                      <a:cubicBezTo>
                        <a:pt x="90" y="303"/>
                        <a:pt x="89" y="303"/>
                        <a:pt x="90" y="304"/>
                      </a:cubicBezTo>
                      <a:cubicBezTo>
                        <a:pt x="90" y="303"/>
                        <a:pt x="90" y="303"/>
                        <a:pt x="91" y="303"/>
                      </a:cubicBezTo>
                      <a:cubicBezTo>
                        <a:pt x="90" y="307"/>
                        <a:pt x="96" y="311"/>
                        <a:pt x="96" y="314"/>
                      </a:cubicBezTo>
                      <a:cubicBezTo>
                        <a:pt x="92" y="312"/>
                        <a:pt x="92" y="306"/>
                        <a:pt x="89" y="305"/>
                      </a:cubicBezTo>
                      <a:cubicBezTo>
                        <a:pt x="89" y="304"/>
                        <a:pt x="87" y="302"/>
                        <a:pt x="86" y="301"/>
                      </a:cubicBezTo>
                      <a:cubicBezTo>
                        <a:pt x="87" y="303"/>
                        <a:pt x="89" y="306"/>
                        <a:pt x="89" y="309"/>
                      </a:cubicBezTo>
                      <a:cubicBezTo>
                        <a:pt x="89" y="312"/>
                        <a:pt x="87" y="319"/>
                        <a:pt x="85" y="321"/>
                      </a:cubicBezTo>
                      <a:cubicBezTo>
                        <a:pt x="86" y="321"/>
                        <a:pt x="87" y="321"/>
                        <a:pt x="88" y="321"/>
                      </a:cubicBezTo>
                      <a:cubicBezTo>
                        <a:pt x="86" y="320"/>
                        <a:pt x="88" y="318"/>
                        <a:pt x="90" y="318"/>
                      </a:cubicBezTo>
                      <a:cubicBezTo>
                        <a:pt x="89" y="317"/>
                        <a:pt x="89" y="317"/>
                        <a:pt x="88" y="316"/>
                      </a:cubicBezTo>
                      <a:cubicBezTo>
                        <a:pt x="89" y="316"/>
                        <a:pt x="89" y="316"/>
                        <a:pt x="89" y="317"/>
                      </a:cubicBezTo>
                      <a:cubicBezTo>
                        <a:pt x="89" y="316"/>
                        <a:pt x="89" y="315"/>
                        <a:pt x="89" y="314"/>
                      </a:cubicBezTo>
                      <a:cubicBezTo>
                        <a:pt x="89" y="317"/>
                        <a:pt x="90" y="314"/>
                        <a:pt x="90" y="313"/>
                      </a:cubicBezTo>
                      <a:cubicBezTo>
                        <a:pt x="90" y="314"/>
                        <a:pt x="90" y="315"/>
                        <a:pt x="90" y="315"/>
                      </a:cubicBezTo>
                      <a:cubicBezTo>
                        <a:pt x="91" y="315"/>
                        <a:pt x="91" y="315"/>
                        <a:pt x="92" y="315"/>
                      </a:cubicBezTo>
                      <a:cubicBezTo>
                        <a:pt x="89" y="317"/>
                        <a:pt x="91" y="319"/>
                        <a:pt x="91" y="317"/>
                      </a:cubicBezTo>
                      <a:cubicBezTo>
                        <a:pt x="91" y="317"/>
                        <a:pt x="92" y="318"/>
                        <a:pt x="92" y="318"/>
                      </a:cubicBezTo>
                      <a:cubicBezTo>
                        <a:pt x="92" y="319"/>
                        <a:pt x="91" y="318"/>
                        <a:pt x="90" y="318"/>
                      </a:cubicBezTo>
                      <a:cubicBezTo>
                        <a:pt x="93" y="320"/>
                        <a:pt x="97" y="319"/>
                        <a:pt x="99" y="324"/>
                      </a:cubicBezTo>
                      <a:cubicBezTo>
                        <a:pt x="100" y="325"/>
                        <a:pt x="100" y="325"/>
                        <a:pt x="101" y="326"/>
                      </a:cubicBezTo>
                      <a:cubicBezTo>
                        <a:pt x="102" y="327"/>
                        <a:pt x="103" y="329"/>
                        <a:pt x="104" y="329"/>
                      </a:cubicBezTo>
                      <a:cubicBezTo>
                        <a:pt x="104" y="329"/>
                        <a:pt x="105" y="328"/>
                        <a:pt x="106" y="328"/>
                      </a:cubicBezTo>
                      <a:cubicBezTo>
                        <a:pt x="107" y="328"/>
                        <a:pt x="108" y="329"/>
                        <a:pt x="108" y="329"/>
                      </a:cubicBezTo>
                      <a:cubicBezTo>
                        <a:pt x="109" y="330"/>
                        <a:pt x="110" y="330"/>
                        <a:pt x="110" y="331"/>
                      </a:cubicBezTo>
                      <a:cubicBezTo>
                        <a:pt x="112" y="332"/>
                        <a:pt x="114" y="333"/>
                        <a:pt x="115" y="335"/>
                      </a:cubicBezTo>
                      <a:cubicBezTo>
                        <a:pt x="115" y="334"/>
                        <a:pt x="117" y="335"/>
                        <a:pt x="118" y="334"/>
                      </a:cubicBezTo>
                      <a:cubicBezTo>
                        <a:pt x="118" y="332"/>
                        <a:pt x="116" y="332"/>
                        <a:pt x="116" y="331"/>
                      </a:cubicBezTo>
                      <a:cubicBezTo>
                        <a:pt x="115" y="327"/>
                        <a:pt x="118" y="331"/>
                        <a:pt x="119" y="332"/>
                      </a:cubicBezTo>
                      <a:cubicBezTo>
                        <a:pt x="119" y="330"/>
                        <a:pt x="120" y="331"/>
                        <a:pt x="120" y="330"/>
                      </a:cubicBezTo>
                      <a:cubicBezTo>
                        <a:pt x="120" y="329"/>
                        <a:pt x="119" y="330"/>
                        <a:pt x="119" y="329"/>
                      </a:cubicBezTo>
                      <a:cubicBezTo>
                        <a:pt x="118" y="328"/>
                        <a:pt x="116" y="327"/>
                        <a:pt x="116" y="325"/>
                      </a:cubicBezTo>
                      <a:cubicBezTo>
                        <a:pt x="119" y="327"/>
                        <a:pt x="116" y="324"/>
                        <a:pt x="117" y="323"/>
                      </a:cubicBezTo>
                      <a:cubicBezTo>
                        <a:pt x="117" y="322"/>
                        <a:pt x="120" y="323"/>
                        <a:pt x="119" y="321"/>
                      </a:cubicBezTo>
                      <a:cubicBezTo>
                        <a:pt x="118" y="319"/>
                        <a:pt x="117" y="320"/>
                        <a:pt x="117" y="317"/>
                      </a:cubicBezTo>
                      <a:cubicBezTo>
                        <a:pt x="117" y="315"/>
                        <a:pt x="118" y="313"/>
                        <a:pt x="117" y="312"/>
                      </a:cubicBezTo>
                      <a:cubicBezTo>
                        <a:pt x="118" y="312"/>
                        <a:pt x="119" y="311"/>
                        <a:pt x="119" y="311"/>
                      </a:cubicBezTo>
                      <a:cubicBezTo>
                        <a:pt x="120" y="312"/>
                        <a:pt x="122" y="310"/>
                        <a:pt x="122" y="308"/>
                      </a:cubicBezTo>
                      <a:cubicBezTo>
                        <a:pt x="126" y="309"/>
                        <a:pt x="129" y="312"/>
                        <a:pt x="131" y="315"/>
                      </a:cubicBezTo>
                      <a:cubicBezTo>
                        <a:pt x="133" y="315"/>
                        <a:pt x="129" y="312"/>
                        <a:pt x="130" y="310"/>
                      </a:cubicBezTo>
                      <a:cubicBezTo>
                        <a:pt x="130" y="309"/>
                        <a:pt x="128" y="306"/>
                        <a:pt x="127" y="306"/>
                      </a:cubicBezTo>
                      <a:cubicBezTo>
                        <a:pt x="128" y="305"/>
                        <a:pt x="128" y="304"/>
                        <a:pt x="128" y="303"/>
                      </a:cubicBezTo>
                      <a:cubicBezTo>
                        <a:pt x="128" y="302"/>
                        <a:pt x="129" y="302"/>
                        <a:pt x="130" y="301"/>
                      </a:cubicBezTo>
                      <a:cubicBezTo>
                        <a:pt x="129" y="303"/>
                        <a:pt x="127" y="303"/>
                        <a:pt x="128" y="306"/>
                      </a:cubicBezTo>
                      <a:cubicBezTo>
                        <a:pt x="128" y="306"/>
                        <a:pt x="129" y="306"/>
                        <a:pt x="130" y="307"/>
                      </a:cubicBezTo>
                      <a:cubicBezTo>
                        <a:pt x="130" y="306"/>
                        <a:pt x="130" y="309"/>
                        <a:pt x="130" y="308"/>
                      </a:cubicBezTo>
                      <a:cubicBezTo>
                        <a:pt x="130" y="310"/>
                        <a:pt x="130" y="311"/>
                        <a:pt x="131" y="313"/>
                      </a:cubicBezTo>
                      <a:cubicBezTo>
                        <a:pt x="132" y="315"/>
                        <a:pt x="133" y="315"/>
                        <a:pt x="135" y="316"/>
                      </a:cubicBezTo>
                      <a:cubicBezTo>
                        <a:pt x="136" y="314"/>
                        <a:pt x="137" y="318"/>
                        <a:pt x="139" y="317"/>
                      </a:cubicBezTo>
                      <a:cubicBezTo>
                        <a:pt x="140" y="316"/>
                        <a:pt x="143" y="312"/>
                        <a:pt x="143" y="311"/>
                      </a:cubicBezTo>
                      <a:cubicBezTo>
                        <a:pt x="143" y="310"/>
                        <a:pt x="143" y="309"/>
                        <a:pt x="144" y="308"/>
                      </a:cubicBezTo>
                      <a:cubicBezTo>
                        <a:pt x="145" y="306"/>
                        <a:pt x="146" y="307"/>
                        <a:pt x="147" y="305"/>
                      </a:cubicBezTo>
                      <a:cubicBezTo>
                        <a:pt x="147" y="307"/>
                        <a:pt x="145" y="306"/>
                        <a:pt x="145" y="307"/>
                      </a:cubicBezTo>
                      <a:cubicBezTo>
                        <a:pt x="143" y="309"/>
                        <a:pt x="143" y="309"/>
                        <a:pt x="145" y="310"/>
                      </a:cubicBezTo>
                      <a:cubicBezTo>
                        <a:pt x="146" y="310"/>
                        <a:pt x="148" y="308"/>
                        <a:pt x="148" y="311"/>
                      </a:cubicBezTo>
                      <a:cubicBezTo>
                        <a:pt x="148" y="312"/>
                        <a:pt x="147" y="313"/>
                        <a:pt x="146" y="313"/>
                      </a:cubicBezTo>
                      <a:cubicBezTo>
                        <a:pt x="148" y="314"/>
                        <a:pt x="149" y="314"/>
                        <a:pt x="151" y="314"/>
                      </a:cubicBezTo>
                      <a:cubicBezTo>
                        <a:pt x="152" y="315"/>
                        <a:pt x="152" y="314"/>
                        <a:pt x="152" y="315"/>
                      </a:cubicBezTo>
                      <a:cubicBezTo>
                        <a:pt x="153" y="315"/>
                        <a:pt x="151" y="316"/>
                        <a:pt x="151" y="316"/>
                      </a:cubicBezTo>
                      <a:cubicBezTo>
                        <a:pt x="153" y="317"/>
                        <a:pt x="154" y="316"/>
                        <a:pt x="155" y="315"/>
                      </a:cubicBezTo>
                      <a:cubicBezTo>
                        <a:pt x="156" y="315"/>
                        <a:pt x="159" y="316"/>
                        <a:pt x="160" y="315"/>
                      </a:cubicBezTo>
                      <a:cubicBezTo>
                        <a:pt x="162" y="314"/>
                        <a:pt x="164" y="313"/>
                        <a:pt x="165" y="311"/>
                      </a:cubicBezTo>
                      <a:cubicBezTo>
                        <a:pt x="166" y="309"/>
                        <a:pt x="166" y="306"/>
                        <a:pt x="168" y="306"/>
                      </a:cubicBezTo>
                      <a:cubicBezTo>
                        <a:pt x="166" y="308"/>
                        <a:pt x="166" y="311"/>
                        <a:pt x="165" y="313"/>
                      </a:cubicBezTo>
                      <a:cubicBezTo>
                        <a:pt x="165" y="314"/>
                        <a:pt x="161" y="315"/>
                        <a:pt x="160" y="316"/>
                      </a:cubicBezTo>
                      <a:cubicBezTo>
                        <a:pt x="160" y="319"/>
                        <a:pt x="164" y="319"/>
                        <a:pt x="165" y="317"/>
                      </a:cubicBezTo>
                      <a:cubicBezTo>
                        <a:pt x="166" y="315"/>
                        <a:pt x="167" y="311"/>
                        <a:pt x="169" y="313"/>
                      </a:cubicBezTo>
                      <a:cubicBezTo>
                        <a:pt x="170" y="311"/>
                        <a:pt x="172" y="312"/>
                        <a:pt x="174" y="313"/>
                      </a:cubicBezTo>
                      <a:cubicBezTo>
                        <a:pt x="173" y="314"/>
                        <a:pt x="174" y="315"/>
                        <a:pt x="174" y="316"/>
                      </a:cubicBezTo>
                      <a:cubicBezTo>
                        <a:pt x="176" y="314"/>
                        <a:pt x="177" y="317"/>
                        <a:pt x="178" y="317"/>
                      </a:cubicBezTo>
                      <a:cubicBezTo>
                        <a:pt x="179" y="317"/>
                        <a:pt x="181" y="317"/>
                        <a:pt x="181" y="317"/>
                      </a:cubicBezTo>
                      <a:cubicBezTo>
                        <a:pt x="181" y="317"/>
                        <a:pt x="183" y="317"/>
                        <a:pt x="183" y="317"/>
                      </a:cubicBezTo>
                      <a:cubicBezTo>
                        <a:pt x="182" y="318"/>
                        <a:pt x="181" y="316"/>
                        <a:pt x="180" y="317"/>
                      </a:cubicBezTo>
                      <a:cubicBezTo>
                        <a:pt x="179" y="317"/>
                        <a:pt x="179" y="318"/>
                        <a:pt x="177" y="317"/>
                      </a:cubicBezTo>
                      <a:cubicBezTo>
                        <a:pt x="177" y="317"/>
                        <a:pt x="178" y="317"/>
                        <a:pt x="178" y="318"/>
                      </a:cubicBezTo>
                      <a:cubicBezTo>
                        <a:pt x="177" y="315"/>
                        <a:pt x="176" y="317"/>
                        <a:pt x="176" y="319"/>
                      </a:cubicBezTo>
                      <a:cubicBezTo>
                        <a:pt x="177" y="319"/>
                        <a:pt x="177" y="319"/>
                        <a:pt x="177" y="318"/>
                      </a:cubicBezTo>
                      <a:cubicBezTo>
                        <a:pt x="177" y="319"/>
                        <a:pt x="177" y="319"/>
                        <a:pt x="176" y="320"/>
                      </a:cubicBezTo>
                      <a:cubicBezTo>
                        <a:pt x="176" y="318"/>
                        <a:pt x="175" y="316"/>
                        <a:pt x="174" y="315"/>
                      </a:cubicBezTo>
                      <a:cubicBezTo>
                        <a:pt x="172" y="315"/>
                        <a:pt x="173" y="318"/>
                        <a:pt x="171" y="319"/>
                      </a:cubicBezTo>
                      <a:cubicBezTo>
                        <a:pt x="170" y="317"/>
                        <a:pt x="169" y="317"/>
                        <a:pt x="171" y="316"/>
                      </a:cubicBezTo>
                      <a:cubicBezTo>
                        <a:pt x="171" y="315"/>
                        <a:pt x="173" y="316"/>
                        <a:pt x="173" y="315"/>
                      </a:cubicBezTo>
                      <a:cubicBezTo>
                        <a:pt x="173" y="314"/>
                        <a:pt x="172" y="313"/>
                        <a:pt x="171" y="313"/>
                      </a:cubicBezTo>
                      <a:cubicBezTo>
                        <a:pt x="170" y="312"/>
                        <a:pt x="170" y="314"/>
                        <a:pt x="169" y="314"/>
                      </a:cubicBezTo>
                      <a:cubicBezTo>
                        <a:pt x="167" y="313"/>
                        <a:pt x="168" y="313"/>
                        <a:pt x="167" y="314"/>
                      </a:cubicBezTo>
                      <a:cubicBezTo>
                        <a:pt x="166" y="315"/>
                        <a:pt x="167" y="316"/>
                        <a:pt x="166" y="317"/>
                      </a:cubicBezTo>
                      <a:cubicBezTo>
                        <a:pt x="165" y="317"/>
                        <a:pt x="165" y="318"/>
                        <a:pt x="164" y="318"/>
                      </a:cubicBezTo>
                      <a:cubicBezTo>
                        <a:pt x="165" y="318"/>
                        <a:pt x="166" y="318"/>
                        <a:pt x="166" y="319"/>
                      </a:cubicBezTo>
                      <a:cubicBezTo>
                        <a:pt x="165" y="320"/>
                        <a:pt x="164" y="320"/>
                        <a:pt x="162" y="319"/>
                      </a:cubicBezTo>
                      <a:cubicBezTo>
                        <a:pt x="162" y="319"/>
                        <a:pt x="160" y="319"/>
                        <a:pt x="159" y="319"/>
                      </a:cubicBezTo>
                      <a:cubicBezTo>
                        <a:pt x="158" y="319"/>
                        <a:pt x="157" y="318"/>
                        <a:pt x="156" y="318"/>
                      </a:cubicBezTo>
                      <a:cubicBezTo>
                        <a:pt x="152" y="317"/>
                        <a:pt x="148" y="316"/>
                        <a:pt x="144" y="316"/>
                      </a:cubicBezTo>
                      <a:cubicBezTo>
                        <a:pt x="142" y="316"/>
                        <a:pt x="140" y="318"/>
                        <a:pt x="139" y="318"/>
                      </a:cubicBezTo>
                      <a:cubicBezTo>
                        <a:pt x="136" y="319"/>
                        <a:pt x="136" y="316"/>
                        <a:pt x="134" y="316"/>
                      </a:cubicBezTo>
                      <a:cubicBezTo>
                        <a:pt x="130" y="315"/>
                        <a:pt x="129" y="322"/>
                        <a:pt x="125" y="320"/>
                      </a:cubicBezTo>
                      <a:cubicBezTo>
                        <a:pt x="125" y="321"/>
                        <a:pt x="125" y="323"/>
                        <a:pt x="123" y="323"/>
                      </a:cubicBezTo>
                      <a:cubicBezTo>
                        <a:pt x="122" y="324"/>
                        <a:pt x="123" y="324"/>
                        <a:pt x="121" y="323"/>
                      </a:cubicBezTo>
                      <a:cubicBezTo>
                        <a:pt x="121" y="324"/>
                        <a:pt x="124" y="327"/>
                        <a:pt x="123" y="328"/>
                      </a:cubicBezTo>
                      <a:cubicBezTo>
                        <a:pt x="124" y="328"/>
                        <a:pt x="124" y="328"/>
                        <a:pt x="125" y="328"/>
                      </a:cubicBezTo>
                      <a:cubicBezTo>
                        <a:pt x="125" y="328"/>
                        <a:pt x="125" y="328"/>
                        <a:pt x="125" y="327"/>
                      </a:cubicBezTo>
                      <a:cubicBezTo>
                        <a:pt x="125" y="328"/>
                        <a:pt x="125" y="328"/>
                        <a:pt x="126" y="327"/>
                      </a:cubicBezTo>
                      <a:cubicBezTo>
                        <a:pt x="126" y="328"/>
                        <a:pt x="126" y="328"/>
                        <a:pt x="126" y="328"/>
                      </a:cubicBezTo>
                      <a:cubicBezTo>
                        <a:pt x="127" y="328"/>
                        <a:pt x="128" y="328"/>
                        <a:pt x="128" y="329"/>
                      </a:cubicBezTo>
                      <a:cubicBezTo>
                        <a:pt x="128" y="329"/>
                        <a:pt x="128" y="329"/>
                        <a:pt x="128" y="329"/>
                      </a:cubicBezTo>
                      <a:cubicBezTo>
                        <a:pt x="128" y="330"/>
                        <a:pt x="128" y="330"/>
                        <a:pt x="128" y="331"/>
                      </a:cubicBezTo>
                      <a:cubicBezTo>
                        <a:pt x="130" y="333"/>
                        <a:pt x="128" y="334"/>
                        <a:pt x="127" y="335"/>
                      </a:cubicBezTo>
                      <a:cubicBezTo>
                        <a:pt x="127" y="335"/>
                        <a:pt x="128" y="335"/>
                        <a:pt x="128" y="335"/>
                      </a:cubicBezTo>
                      <a:cubicBezTo>
                        <a:pt x="128" y="335"/>
                        <a:pt x="127" y="336"/>
                        <a:pt x="127" y="336"/>
                      </a:cubicBezTo>
                      <a:cubicBezTo>
                        <a:pt x="128" y="337"/>
                        <a:pt x="130" y="337"/>
                        <a:pt x="131" y="338"/>
                      </a:cubicBezTo>
                      <a:cubicBezTo>
                        <a:pt x="132" y="338"/>
                        <a:pt x="134" y="340"/>
                        <a:pt x="134" y="341"/>
                      </a:cubicBezTo>
                      <a:cubicBezTo>
                        <a:pt x="134" y="341"/>
                        <a:pt x="134" y="341"/>
                        <a:pt x="134" y="341"/>
                      </a:cubicBezTo>
                      <a:cubicBezTo>
                        <a:pt x="134" y="341"/>
                        <a:pt x="134" y="342"/>
                        <a:pt x="134" y="342"/>
                      </a:cubicBezTo>
                      <a:cubicBezTo>
                        <a:pt x="133" y="340"/>
                        <a:pt x="132" y="342"/>
                        <a:pt x="132" y="341"/>
                      </a:cubicBezTo>
                      <a:cubicBezTo>
                        <a:pt x="132" y="341"/>
                        <a:pt x="132" y="342"/>
                        <a:pt x="133" y="343"/>
                      </a:cubicBezTo>
                      <a:cubicBezTo>
                        <a:pt x="133" y="343"/>
                        <a:pt x="132" y="343"/>
                        <a:pt x="132" y="343"/>
                      </a:cubicBezTo>
                      <a:cubicBezTo>
                        <a:pt x="133" y="345"/>
                        <a:pt x="134" y="345"/>
                        <a:pt x="135" y="343"/>
                      </a:cubicBezTo>
                      <a:cubicBezTo>
                        <a:pt x="135" y="345"/>
                        <a:pt x="136" y="345"/>
                        <a:pt x="137" y="347"/>
                      </a:cubicBezTo>
                      <a:cubicBezTo>
                        <a:pt x="138" y="348"/>
                        <a:pt x="138" y="350"/>
                        <a:pt x="138" y="351"/>
                      </a:cubicBezTo>
                      <a:cubicBezTo>
                        <a:pt x="138" y="353"/>
                        <a:pt x="138" y="354"/>
                        <a:pt x="139" y="356"/>
                      </a:cubicBezTo>
                      <a:cubicBezTo>
                        <a:pt x="140" y="357"/>
                        <a:pt x="140" y="361"/>
                        <a:pt x="142" y="360"/>
                      </a:cubicBezTo>
                      <a:cubicBezTo>
                        <a:pt x="142" y="360"/>
                        <a:pt x="143" y="361"/>
                        <a:pt x="144" y="361"/>
                      </a:cubicBezTo>
                      <a:cubicBezTo>
                        <a:pt x="143" y="364"/>
                        <a:pt x="146" y="362"/>
                        <a:pt x="148" y="363"/>
                      </a:cubicBezTo>
                      <a:cubicBezTo>
                        <a:pt x="147" y="363"/>
                        <a:pt x="146" y="363"/>
                        <a:pt x="146" y="364"/>
                      </a:cubicBezTo>
                      <a:cubicBezTo>
                        <a:pt x="145" y="363"/>
                        <a:pt x="145" y="363"/>
                        <a:pt x="145" y="365"/>
                      </a:cubicBezTo>
                      <a:cubicBezTo>
                        <a:pt x="144" y="365"/>
                        <a:pt x="141" y="365"/>
                        <a:pt x="140" y="363"/>
                      </a:cubicBezTo>
                      <a:cubicBezTo>
                        <a:pt x="139" y="362"/>
                        <a:pt x="140" y="361"/>
                        <a:pt x="139" y="360"/>
                      </a:cubicBezTo>
                      <a:cubicBezTo>
                        <a:pt x="138" y="359"/>
                        <a:pt x="138" y="361"/>
                        <a:pt x="138" y="361"/>
                      </a:cubicBezTo>
                      <a:cubicBezTo>
                        <a:pt x="137" y="361"/>
                        <a:pt x="136" y="360"/>
                        <a:pt x="136" y="359"/>
                      </a:cubicBezTo>
                      <a:cubicBezTo>
                        <a:pt x="136" y="359"/>
                        <a:pt x="135" y="359"/>
                        <a:pt x="135" y="359"/>
                      </a:cubicBezTo>
                      <a:cubicBezTo>
                        <a:pt x="135" y="359"/>
                        <a:pt x="135" y="359"/>
                        <a:pt x="135" y="359"/>
                      </a:cubicBezTo>
                      <a:cubicBezTo>
                        <a:pt x="135" y="360"/>
                        <a:pt x="134" y="360"/>
                        <a:pt x="134" y="360"/>
                      </a:cubicBezTo>
                      <a:cubicBezTo>
                        <a:pt x="134" y="359"/>
                        <a:pt x="135" y="358"/>
                        <a:pt x="135" y="357"/>
                      </a:cubicBezTo>
                      <a:cubicBezTo>
                        <a:pt x="135" y="357"/>
                        <a:pt x="133" y="357"/>
                        <a:pt x="133" y="358"/>
                      </a:cubicBezTo>
                      <a:cubicBezTo>
                        <a:pt x="133" y="356"/>
                        <a:pt x="132" y="356"/>
                        <a:pt x="132" y="357"/>
                      </a:cubicBezTo>
                      <a:cubicBezTo>
                        <a:pt x="132" y="356"/>
                        <a:pt x="132" y="354"/>
                        <a:pt x="129" y="355"/>
                      </a:cubicBezTo>
                      <a:cubicBezTo>
                        <a:pt x="129" y="355"/>
                        <a:pt x="129" y="355"/>
                        <a:pt x="129" y="355"/>
                      </a:cubicBezTo>
                      <a:cubicBezTo>
                        <a:pt x="129" y="355"/>
                        <a:pt x="128" y="354"/>
                        <a:pt x="128" y="354"/>
                      </a:cubicBezTo>
                      <a:cubicBezTo>
                        <a:pt x="127" y="353"/>
                        <a:pt x="126" y="354"/>
                        <a:pt x="125" y="353"/>
                      </a:cubicBezTo>
                      <a:cubicBezTo>
                        <a:pt x="124" y="351"/>
                        <a:pt x="125" y="350"/>
                        <a:pt x="123" y="349"/>
                      </a:cubicBezTo>
                      <a:cubicBezTo>
                        <a:pt x="124" y="349"/>
                        <a:pt x="124" y="348"/>
                        <a:pt x="124" y="347"/>
                      </a:cubicBezTo>
                      <a:cubicBezTo>
                        <a:pt x="123" y="347"/>
                        <a:pt x="124" y="348"/>
                        <a:pt x="123" y="347"/>
                      </a:cubicBezTo>
                      <a:cubicBezTo>
                        <a:pt x="124" y="346"/>
                        <a:pt x="122" y="343"/>
                        <a:pt x="124" y="343"/>
                      </a:cubicBezTo>
                      <a:cubicBezTo>
                        <a:pt x="125" y="343"/>
                        <a:pt x="125" y="343"/>
                        <a:pt x="125" y="342"/>
                      </a:cubicBezTo>
                      <a:cubicBezTo>
                        <a:pt x="123" y="341"/>
                        <a:pt x="124" y="340"/>
                        <a:pt x="123" y="337"/>
                      </a:cubicBezTo>
                      <a:cubicBezTo>
                        <a:pt x="122" y="335"/>
                        <a:pt x="120" y="337"/>
                        <a:pt x="118" y="336"/>
                      </a:cubicBezTo>
                      <a:cubicBezTo>
                        <a:pt x="118" y="336"/>
                        <a:pt x="118" y="336"/>
                        <a:pt x="118" y="336"/>
                      </a:cubicBezTo>
                      <a:cubicBezTo>
                        <a:pt x="118" y="338"/>
                        <a:pt x="116" y="337"/>
                        <a:pt x="116" y="338"/>
                      </a:cubicBezTo>
                      <a:cubicBezTo>
                        <a:pt x="115" y="339"/>
                        <a:pt x="116" y="341"/>
                        <a:pt x="116" y="342"/>
                      </a:cubicBezTo>
                      <a:cubicBezTo>
                        <a:pt x="117" y="345"/>
                        <a:pt x="117" y="348"/>
                        <a:pt x="117" y="351"/>
                      </a:cubicBezTo>
                      <a:cubicBezTo>
                        <a:pt x="117" y="352"/>
                        <a:pt x="116" y="353"/>
                        <a:pt x="115" y="353"/>
                      </a:cubicBezTo>
                      <a:cubicBezTo>
                        <a:pt x="115" y="354"/>
                        <a:pt x="116" y="355"/>
                        <a:pt x="116" y="355"/>
                      </a:cubicBezTo>
                      <a:cubicBezTo>
                        <a:pt x="116" y="358"/>
                        <a:pt x="116" y="359"/>
                        <a:pt x="117" y="361"/>
                      </a:cubicBezTo>
                      <a:cubicBezTo>
                        <a:pt x="119" y="358"/>
                        <a:pt x="121" y="367"/>
                        <a:pt x="121" y="368"/>
                      </a:cubicBezTo>
                      <a:cubicBezTo>
                        <a:pt x="122" y="371"/>
                        <a:pt x="123" y="374"/>
                        <a:pt x="122" y="377"/>
                      </a:cubicBezTo>
                      <a:cubicBezTo>
                        <a:pt x="122" y="379"/>
                        <a:pt x="122" y="381"/>
                        <a:pt x="122" y="383"/>
                      </a:cubicBezTo>
                      <a:cubicBezTo>
                        <a:pt x="122" y="383"/>
                        <a:pt x="122" y="384"/>
                        <a:pt x="122" y="385"/>
                      </a:cubicBezTo>
                      <a:cubicBezTo>
                        <a:pt x="123" y="386"/>
                        <a:pt x="124" y="386"/>
                        <a:pt x="124" y="386"/>
                      </a:cubicBezTo>
                      <a:cubicBezTo>
                        <a:pt x="124" y="387"/>
                        <a:pt x="126" y="388"/>
                        <a:pt x="126" y="389"/>
                      </a:cubicBezTo>
                      <a:cubicBezTo>
                        <a:pt x="126" y="389"/>
                        <a:pt x="126" y="391"/>
                        <a:pt x="126" y="391"/>
                      </a:cubicBezTo>
                      <a:cubicBezTo>
                        <a:pt x="127" y="392"/>
                        <a:pt x="127" y="391"/>
                        <a:pt x="128" y="391"/>
                      </a:cubicBezTo>
                      <a:cubicBezTo>
                        <a:pt x="131" y="393"/>
                        <a:pt x="132" y="396"/>
                        <a:pt x="134" y="398"/>
                      </a:cubicBezTo>
                      <a:cubicBezTo>
                        <a:pt x="135" y="400"/>
                        <a:pt x="138" y="402"/>
                        <a:pt x="140" y="403"/>
                      </a:cubicBezTo>
                      <a:cubicBezTo>
                        <a:pt x="141" y="404"/>
                        <a:pt x="142" y="404"/>
                        <a:pt x="143" y="404"/>
                      </a:cubicBezTo>
                      <a:cubicBezTo>
                        <a:pt x="144" y="404"/>
                        <a:pt x="145" y="404"/>
                        <a:pt x="145" y="404"/>
                      </a:cubicBezTo>
                      <a:cubicBezTo>
                        <a:pt x="146" y="404"/>
                        <a:pt x="145" y="404"/>
                        <a:pt x="146" y="403"/>
                      </a:cubicBezTo>
                      <a:cubicBezTo>
                        <a:pt x="147" y="403"/>
                        <a:pt x="147" y="404"/>
                        <a:pt x="147" y="404"/>
                      </a:cubicBezTo>
                      <a:cubicBezTo>
                        <a:pt x="148" y="403"/>
                        <a:pt x="148" y="404"/>
                        <a:pt x="149" y="404"/>
                      </a:cubicBezTo>
                      <a:cubicBezTo>
                        <a:pt x="150" y="404"/>
                        <a:pt x="150" y="402"/>
                        <a:pt x="151" y="402"/>
                      </a:cubicBezTo>
                      <a:cubicBezTo>
                        <a:pt x="153" y="402"/>
                        <a:pt x="155" y="406"/>
                        <a:pt x="156" y="407"/>
                      </a:cubicBezTo>
                      <a:cubicBezTo>
                        <a:pt x="157" y="408"/>
                        <a:pt x="158" y="412"/>
                        <a:pt x="159" y="412"/>
                      </a:cubicBezTo>
                      <a:cubicBezTo>
                        <a:pt x="159" y="413"/>
                        <a:pt x="159" y="414"/>
                        <a:pt x="160" y="416"/>
                      </a:cubicBezTo>
                      <a:cubicBezTo>
                        <a:pt x="160" y="415"/>
                        <a:pt x="161" y="415"/>
                        <a:pt x="161" y="415"/>
                      </a:cubicBezTo>
                      <a:cubicBezTo>
                        <a:pt x="159" y="416"/>
                        <a:pt x="159" y="419"/>
                        <a:pt x="159" y="421"/>
                      </a:cubicBezTo>
                      <a:cubicBezTo>
                        <a:pt x="159" y="421"/>
                        <a:pt x="159" y="420"/>
                        <a:pt x="159" y="420"/>
                      </a:cubicBezTo>
                      <a:cubicBezTo>
                        <a:pt x="159" y="423"/>
                        <a:pt x="159" y="429"/>
                        <a:pt x="156" y="431"/>
                      </a:cubicBezTo>
                      <a:cubicBezTo>
                        <a:pt x="153" y="433"/>
                        <a:pt x="152" y="427"/>
                        <a:pt x="151" y="431"/>
                      </a:cubicBezTo>
                      <a:cubicBezTo>
                        <a:pt x="150" y="432"/>
                        <a:pt x="149" y="433"/>
                        <a:pt x="149" y="434"/>
                      </a:cubicBezTo>
                      <a:cubicBezTo>
                        <a:pt x="149" y="435"/>
                        <a:pt x="150" y="435"/>
                        <a:pt x="150" y="435"/>
                      </a:cubicBezTo>
                      <a:cubicBezTo>
                        <a:pt x="151" y="436"/>
                        <a:pt x="152" y="439"/>
                        <a:pt x="150" y="438"/>
                      </a:cubicBezTo>
                      <a:cubicBezTo>
                        <a:pt x="151" y="440"/>
                        <a:pt x="152" y="444"/>
                        <a:pt x="152" y="446"/>
                      </a:cubicBezTo>
                      <a:cubicBezTo>
                        <a:pt x="153" y="448"/>
                        <a:pt x="154" y="454"/>
                        <a:pt x="153" y="456"/>
                      </a:cubicBezTo>
                      <a:cubicBezTo>
                        <a:pt x="156" y="457"/>
                        <a:pt x="156" y="460"/>
                        <a:pt x="158" y="461"/>
                      </a:cubicBezTo>
                      <a:cubicBezTo>
                        <a:pt x="160" y="463"/>
                        <a:pt x="163" y="464"/>
                        <a:pt x="165" y="465"/>
                      </a:cubicBezTo>
                      <a:cubicBezTo>
                        <a:pt x="167" y="468"/>
                        <a:pt x="169" y="471"/>
                        <a:pt x="170" y="474"/>
                      </a:cubicBezTo>
                      <a:cubicBezTo>
                        <a:pt x="171" y="475"/>
                        <a:pt x="172" y="476"/>
                        <a:pt x="173" y="477"/>
                      </a:cubicBezTo>
                      <a:cubicBezTo>
                        <a:pt x="174" y="479"/>
                        <a:pt x="174" y="478"/>
                        <a:pt x="176" y="480"/>
                      </a:cubicBezTo>
                      <a:cubicBezTo>
                        <a:pt x="179" y="481"/>
                        <a:pt x="179" y="485"/>
                        <a:pt x="179" y="487"/>
                      </a:cubicBezTo>
                      <a:cubicBezTo>
                        <a:pt x="180" y="490"/>
                        <a:pt x="181" y="491"/>
                        <a:pt x="183" y="493"/>
                      </a:cubicBezTo>
                      <a:cubicBezTo>
                        <a:pt x="184" y="494"/>
                        <a:pt x="188" y="497"/>
                        <a:pt x="188" y="499"/>
                      </a:cubicBezTo>
                      <a:cubicBezTo>
                        <a:pt x="188" y="502"/>
                        <a:pt x="191" y="505"/>
                        <a:pt x="191" y="507"/>
                      </a:cubicBezTo>
                      <a:cubicBezTo>
                        <a:pt x="192" y="507"/>
                        <a:pt x="196" y="509"/>
                        <a:pt x="196" y="510"/>
                      </a:cubicBezTo>
                      <a:cubicBezTo>
                        <a:pt x="197" y="507"/>
                        <a:pt x="201" y="515"/>
                        <a:pt x="202" y="516"/>
                      </a:cubicBezTo>
                      <a:cubicBezTo>
                        <a:pt x="203" y="518"/>
                        <a:pt x="206" y="520"/>
                        <a:pt x="207" y="522"/>
                      </a:cubicBezTo>
                      <a:cubicBezTo>
                        <a:pt x="208" y="524"/>
                        <a:pt x="211" y="524"/>
                        <a:pt x="213" y="524"/>
                      </a:cubicBezTo>
                      <a:cubicBezTo>
                        <a:pt x="215" y="524"/>
                        <a:pt x="217" y="529"/>
                        <a:pt x="216" y="531"/>
                      </a:cubicBezTo>
                      <a:cubicBezTo>
                        <a:pt x="218" y="530"/>
                        <a:pt x="217" y="533"/>
                        <a:pt x="219" y="533"/>
                      </a:cubicBezTo>
                      <a:cubicBezTo>
                        <a:pt x="218" y="534"/>
                        <a:pt x="218" y="534"/>
                        <a:pt x="218" y="534"/>
                      </a:cubicBezTo>
                      <a:cubicBezTo>
                        <a:pt x="218" y="535"/>
                        <a:pt x="217" y="534"/>
                        <a:pt x="216" y="535"/>
                      </a:cubicBezTo>
                      <a:cubicBezTo>
                        <a:pt x="217" y="534"/>
                        <a:pt x="217" y="532"/>
                        <a:pt x="217" y="531"/>
                      </a:cubicBezTo>
                      <a:cubicBezTo>
                        <a:pt x="217" y="533"/>
                        <a:pt x="216" y="535"/>
                        <a:pt x="215" y="537"/>
                      </a:cubicBezTo>
                      <a:cubicBezTo>
                        <a:pt x="214" y="540"/>
                        <a:pt x="215" y="540"/>
                        <a:pt x="216" y="542"/>
                      </a:cubicBezTo>
                      <a:cubicBezTo>
                        <a:pt x="217" y="543"/>
                        <a:pt x="221" y="547"/>
                        <a:pt x="223" y="547"/>
                      </a:cubicBezTo>
                      <a:cubicBezTo>
                        <a:pt x="223" y="547"/>
                        <a:pt x="224" y="546"/>
                        <a:pt x="225" y="546"/>
                      </a:cubicBezTo>
                      <a:cubicBezTo>
                        <a:pt x="226" y="546"/>
                        <a:pt x="226" y="547"/>
                        <a:pt x="227" y="547"/>
                      </a:cubicBezTo>
                      <a:cubicBezTo>
                        <a:pt x="229" y="548"/>
                        <a:pt x="230" y="549"/>
                        <a:pt x="231" y="551"/>
                      </a:cubicBezTo>
                      <a:cubicBezTo>
                        <a:pt x="231" y="553"/>
                        <a:pt x="231" y="557"/>
                        <a:pt x="230" y="559"/>
                      </a:cubicBezTo>
                      <a:cubicBezTo>
                        <a:pt x="230" y="561"/>
                        <a:pt x="228" y="565"/>
                        <a:pt x="229" y="567"/>
                      </a:cubicBezTo>
                      <a:cubicBezTo>
                        <a:pt x="229" y="567"/>
                        <a:pt x="228" y="568"/>
                        <a:pt x="228" y="568"/>
                      </a:cubicBezTo>
                      <a:cubicBezTo>
                        <a:pt x="230" y="568"/>
                        <a:pt x="232" y="571"/>
                        <a:pt x="232" y="572"/>
                      </a:cubicBezTo>
                      <a:cubicBezTo>
                        <a:pt x="232" y="575"/>
                        <a:pt x="230" y="578"/>
                        <a:pt x="231" y="580"/>
                      </a:cubicBezTo>
                      <a:cubicBezTo>
                        <a:pt x="232" y="583"/>
                        <a:pt x="233" y="584"/>
                        <a:pt x="232" y="587"/>
                      </a:cubicBezTo>
                      <a:cubicBezTo>
                        <a:pt x="231" y="590"/>
                        <a:pt x="230" y="593"/>
                        <a:pt x="229" y="594"/>
                      </a:cubicBezTo>
                      <a:cubicBezTo>
                        <a:pt x="230" y="595"/>
                        <a:pt x="230" y="595"/>
                        <a:pt x="231" y="596"/>
                      </a:cubicBezTo>
                      <a:cubicBezTo>
                        <a:pt x="232" y="596"/>
                        <a:pt x="233" y="596"/>
                        <a:pt x="234" y="596"/>
                      </a:cubicBezTo>
                      <a:cubicBezTo>
                        <a:pt x="235" y="596"/>
                        <a:pt x="235" y="597"/>
                        <a:pt x="236" y="597"/>
                      </a:cubicBezTo>
                      <a:cubicBezTo>
                        <a:pt x="239" y="599"/>
                        <a:pt x="239" y="604"/>
                        <a:pt x="241" y="605"/>
                      </a:cubicBezTo>
                      <a:cubicBezTo>
                        <a:pt x="243" y="603"/>
                        <a:pt x="249" y="603"/>
                        <a:pt x="251" y="603"/>
                      </a:cubicBezTo>
                      <a:cubicBezTo>
                        <a:pt x="255" y="602"/>
                        <a:pt x="260" y="602"/>
                        <a:pt x="263" y="603"/>
                      </a:cubicBezTo>
                      <a:cubicBezTo>
                        <a:pt x="264" y="604"/>
                        <a:pt x="266" y="603"/>
                        <a:pt x="268" y="604"/>
                      </a:cubicBezTo>
                      <a:cubicBezTo>
                        <a:pt x="269" y="604"/>
                        <a:pt x="270" y="605"/>
                        <a:pt x="272" y="605"/>
                      </a:cubicBezTo>
                      <a:cubicBezTo>
                        <a:pt x="273" y="606"/>
                        <a:pt x="275" y="607"/>
                        <a:pt x="276" y="607"/>
                      </a:cubicBezTo>
                      <a:cubicBezTo>
                        <a:pt x="278" y="608"/>
                        <a:pt x="279" y="607"/>
                        <a:pt x="280" y="607"/>
                      </a:cubicBezTo>
                      <a:cubicBezTo>
                        <a:pt x="282" y="607"/>
                        <a:pt x="283" y="608"/>
                        <a:pt x="285" y="608"/>
                      </a:cubicBezTo>
                      <a:cubicBezTo>
                        <a:pt x="287" y="609"/>
                        <a:pt x="287" y="608"/>
                        <a:pt x="289" y="607"/>
                      </a:cubicBezTo>
                      <a:cubicBezTo>
                        <a:pt x="292" y="606"/>
                        <a:pt x="296" y="608"/>
                        <a:pt x="299" y="609"/>
                      </a:cubicBezTo>
                      <a:cubicBezTo>
                        <a:pt x="300" y="610"/>
                        <a:pt x="301" y="610"/>
                        <a:pt x="303" y="611"/>
                      </a:cubicBezTo>
                      <a:cubicBezTo>
                        <a:pt x="304" y="612"/>
                        <a:pt x="305" y="614"/>
                        <a:pt x="306" y="615"/>
                      </a:cubicBezTo>
                      <a:cubicBezTo>
                        <a:pt x="307" y="615"/>
                        <a:pt x="308" y="615"/>
                        <a:pt x="308" y="616"/>
                      </a:cubicBezTo>
                      <a:cubicBezTo>
                        <a:pt x="309" y="616"/>
                        <a:pt x="310" y="617"/>
                        <a:pt x="311" y="618"/>
                      </a:cubicBezTo>
                      <a:cubicBezTo>
                        <a:pt x="312" y="619"/>
                        <a:pt x="314" y="619"/>
                        <a:pt x="314" y="621"/>
                      </a:cubicBezTo>
                      <a:cubicBezTo>
                        <a:pt x="314" y="621"/>
                        <a:pt x="314" y="621"/>
                        <a:pt x="314" y="620"/>
                      </a:cubicBezTo>
                      <a:cubicBezTo>
                        <a:pt x="314" y="623"/>
                        <a:pt x="315" y="625"/>
                        <a:pt x="316" y="628"/>
                      </a:cubicBezTo>
                      <a:cubicBezTo>
                        <a:pt x="316" y="627"/>
                        <a:pt x="317" y="627"/>
                        <a:pt x="317" y="627"/>
                      </a:cubicBezTo>
                      <a:cubicBezTo>
                        <a:pt x="317" y="628"/>
                        <a:pt x="317" y="628"/>
                        <a:pt x="317" y="629"/>
                      </a:cubicBezTo>
                      <a:cubicBezTo>
                        <a:pt x="317" y="629"/>
                        <a:pt x="317" y="628"/>
                        <a:pt x="317" y="628"/>
                      </a:cubicBezTo>
                      <a:cubicBezTo>
                        <a:pt x="317" y="628"/>
                        <a:pt x="318" y="628"/>
                        <a:pt x="318" y="628"/>
                      </a:cubicBezTo>
                      <a:cubicBezTo>
                        <a:pt x="318" y="629"/>
                        <a:pt x="318" y="629"/>
                        <a:pt x="317" y="629"/>
                      </a:cubicBezTo>
                      <a:cubicBezTo>
                        <a:pt x="320" y="629"/>
                        <a:pt x="322" y="634"/>
                        <a:pt x="325" y="632"/>
                      </a:cubicBezTo>
                      <a:cubicBezTo>
                        <a:pt x="324" y="632"/>
                        <a:pt x="323" y="632"/>
                        <a:pt x="322" y="632"/>
                      </a:cubicBezTo>
                      <a:cubicBezTo>
                        <a:pt x="322" y="632"/>
                        <a:pt x="322" y="631"/>
                        <a:pt x="323" y="631"/>
                      </a:cubicBezTo>
                      <a:cubicBezTo>
                        <a:pt x="324" y="632"/>
                        <a:pt x="325" y="631"/>
                        <a:pt x="325" y="633"/>
                      </a:cubicBezTo>
                      <a:cubicBezTo>
                        <a:pt x="325" y="633"/>
                        <a:pt x="325" y="632"/>
                        <a:pt x="325" y="632"/>
                      </a:cubicBezTo>
                      <a:cubicBezTo>
                        <a:pt x="327" y="634"/>
                        <a:pt x="332" y="636"/>
                        <a:pt x="335" y="637"/>
                      </a:cubicBezTo>
                      <a:cubicBezTo>
                        <a:pt x="336" y="637"/>
                        <a:pt x="338" y="637"/>
                        <a:pt x="340" y="638"/>
                      </a:cubicBezTo>
                      <a:cubicBezTo>
                        <a:pt x="343" y="640"/>
                        <a:pt x="341" y="640"/>
                        <a:pt x="343" y="639"/>
                      </a:cubicBezTo>
                      <a:cubicBezTo>
                        <a:pt x="347" y="637"/>
                        <a:pt x="351" y="638"/>
                        <a:pt x="354" y="637"/>
                      </a:cubicBezTo>
                      <a:cubicBezTo>
                        <a:pt x="359" y="637"/>
                        <a:pt x="361" y="639"/>
                        <a:pt x="364" y="643"/>
                      </a:cubicBezTo>
                      <a:cubicBezTo>
                        <a:pt x="365" y="646"/>
                        <a:pt x="369" y="653"/>
                        <a:pt x="367" y="656"/>
                      </a:cubicBezTo>
                      <a:cubicBezTo>
                        <a:pt x="367" y="657"/>
                        <a:pt x="364" y="659"/>
                        <a:pt x="366" y="661"/>
                      </a:cubicBezTo>
                      <a:cubicBezTo>
                        <a:pt x="367" y="661"/>
                        <a:pt x="369" y="661"/>
                        <a:pt x="370" y="662"/>
                      </a:cubicBezTo>
                      <a:cubicBezTo>
                        <a:pt x="371" y="663"/>
                        <a:pt x="374" y="665"/>
                        <a:pt x="374" y="662"/>
                      </a:cubicBezTo>
                      <a:cubicBezTo>
                        <a:pt x="374" y="663"/>
                        <a:pt x="374" y="663"/>
                        <a:pt x="375" y="663"/>
                      </a:cubicBezTo>
                      <a:cubicBezTo>
                        <a:pt x="375" y="663"/>
                        <a:pt x="375" y="663"/>
                        <a:pt x="374" y="662"/>
                      </a:cubicBezTo>
                      <a:cubicBezTo>
                        <a:pt x="374" y="662"/>
                        <a:pt x="375" y="663"/>
                        <a:pt x="375" y="663"/>
                      </a:cubicBezTo>
                      <a:cubicBezTo>
                        <a:pt x="374" y="662"/>
                        <a:pt x="374" y="661"/>
                        <a:pt x="375" y="660"/>
                      </a:cubicBezTo>
                      <a:cubicBezTo>
                        <a:pt x="374" y="660"/>
                        <a:pt x="374" y="660"/>
                        <a:pt x="374" y="660"/>
                      </a:cubicBezTo>
                      <a:cubicBezTo>
                        <a:pt x="374" y="659"/>
                        <a:pt x="374" y="659"/>
                        <a:pt x="374" y="659"/>
                      </a:cubicBezTo>
                      <a:cubicBezTo>
                        <a:pt x="374" y="659"/>
                        <a:pt x="374" y="659"/>
                        <a:pt x="375" y="659"/>
                      </a:cubicBezTo>
                      <a:cubicBezTo>
                        <a:pt x="375" y="659"/>
                        <a:pt x="375" y="660"/>
                        <a:pt x="375" y="660"/>
                      </a:cubicBezTo>
                      <a:cubicBezTo>
                        <a:pt x="375" y="660"/>
                        <a:pt x="375" y="659"/>
                        <a:pt x="375" y="659"/>
                      </a:cubicBezTo>
                      <a:cubicBezTo>
                        <a:pt x="375" y="660"/>
                        <a:pt x="375" y="660"/>
                        <a:pt x="375" y="660"/>
                      </a:cubicBezTo>
                      <a:cubicBezTo>
                        <a:pt x="375" y="660"/>
                        <a:pt x="375" y="660"/>
                        <a:pt x="375" y="659"/>
                      </a:cubicBezTo>
                      <a:cubicBezTo>
                        <a:pt x="376" y="659"/>
                        <a:pt x="376" y="659"/>
                        <a:pt x="376" y="659"/>
                      </a:cubicBezTo>
                      <a:cubicBezTo>
                        <a:pt x="376" y="659"/>
                        <a:pt x="376" y="658"/>
                        <a:pt x="376" y="658"/>
                      </a:cubicBezTo>
                      <a:cubicBezTo>
                        <a:pt x="376" y="658"/>
                        <a:pt x="376" y="659"/>
                        <a:pt x="376" y="659"/>
                      </a:cubicBezTo>
                      <a:cubicBezTo>
                        <a:pt x="377" y="659"/>
                        <a:pt x="378" y="659"/>
                        <a:pt x="378" y="658"/>
                      </a:cubicBezTo>
                      <a:cubicBezTo>
                        <a:pt x="378" y="658"/>
                        <a:pt x="378" y="659"/>
                        <a:pt x="378" y="659"/>
                      </a:cubicBezTo>
                      <a:cubicBezTo>
                        <a:pt x="378" y="659"/>
                        <a:pt x="378" y="658"/>
                        <a:pt x="379" y="658"/>
                      </a:cubicBezTo>
                      <a:cubicBezTo>
                        <a:pt x="378" y="659"/>
                        <a:pt x="378" y="659"/>
                        <a:pt x="379" y="660"/>
                      </a:cubicBezTo>
                      <a:cubicBezTo>
                        <a:pt x="378" y="661"/>
                        <a:pt x="379" y="660"/>
                        <a:pt x="379" y="661"/>
                      </a:cubicBezTo>
                      <a:cubicBezTo>
                        <a:pt x="379" y="661"/>
                        <a:pt x="378" y="661"/>
                        <a:pt x="378" y="660"/>
                      </a:cubicBezTo>
                      <a:cubicBezTo>
                        <a:pt x="379" y="660"/>
                        <a:pt x="379" y="660"/>
                        <a:pt x="379" y="660"/>
                      </a:cubicBezTo>
                      <a:cubicBezTo>
                        <a:pt x="379" y="660"/>
                        <a:pt x="379" y="661"/>
                        <a:pt x="379" y="661"/>
                      </a:cubicBezTo>
                      <a:cubicBezTo>
                        <a:pt x="379" y="660"/>
                        <a:pt x="379" y="660"/>
                        <a:pt x="379" y="660"/>
                      </a:cubicBezTo>
                      <a:cubicBezTo>
                        <a:pt x="379" y="660"/>
                        <a:pt x="379" y="660"/>
                        <a:pt x="379" y="660"/>
                      </a:cubicBezTo>
                      <a:cubicBezTo>
                        <a:pt x="379" y="661"/>
                        <a:pt x="380" y="661"/>
                        <a:pt x="379" y="661"/>
                      </a:cubicBezTo>
                      <a:cubicBezTo>
                        <a:pt x="379" y="661"/>
                        <a:pt x="380" y="661"/>
                        <a:pt x="380" y="661"/>
                      </a:cubicBezTo>
                      <a:cubicBezTo>
                        <a:pt x="379" y="660"/>
                        <a:pt x="380" y="660"/>
                        <a:pt x="379" y="659"/>
                      </a:cubicBezTo>
                      <a:cubicBezTo>
                        <a:pt x="380" y="659"/>
                        <a:pt x="383" y="659"/>
                        <a:pt x="384" y="661"/>
                      </a:cubicBezTo>
                      <a:cubicBezTo>
                        <a:pt x="384" y="660"/>
                        <a:pt x="384" y="659"/>
                        <a:pt x="384" y="659"/>
                      </a:cubicBezTo>
                      <a:cubicBezTo>
                        <a:pt x="384" y="659"/>
                        <a:pt x="383" y="659"/>
                        <a:pt x="383" y="659"/>
                      </a:cubicBezTo>
                      <a:cubicBezTo>
                        <a:pt x="384" y="659"/>
                        <a:pt x="384" y="660"/>
                        <a:pt x="385" y="660"/>
                      </a:cubicBezTo>
                      <a:cubicBezTo>
                        <a:pt x="384" y="661"/>
                        <a:pt x="386" y="662"/>
                        <a:pt x="387" y="661"/>
                      </a:cubicBezTo>
                      <a:cubicBezTo>
                        <a:pt x="387" y="662"/>
                        <a:pt x="387" y="663"/>
                        <a:pt x="388" y="663"/>
                      </a:cubicBezTo>
                      <a:cubicBezTo>
                        <a:pt x="387" y="663"/>
                        <a:pt x="387" y="662"/>
                        <a:pt x="386" y="661"/>
                      </a:cubicBezTo>
                      <a:cubicBezTo>
                        <a:pt x="388" y="666"/>
                        <a:pt x="394" y="671"/>
                        <a:pt x="399" y="673"/>
                      </a:cubicBezTo>
                      <a:cubicBezTo>
                        <a:pt x="398" y="672"/>
                        <a:pt x="396" y="672"/>
                        <a:pt x="396" y="671"/>
                      </a:cubicBezTo>
                      <a:cubicBezTo>
                        <a:pt x="396" y="671"/>
                        <a:pt x="396" y="671"/>
                        <a:pt x="396" y="671"/>
                      </a:cubicBezTo>
                      <a:cubicBezTo>
                        <a:pt x="396" y="671"/>
                        <a:pt x="396" y="671"/>
                        <a:pt x="396" y="671"/>
                      </a:cubicBezTo>
                      <a:cubicBezTo>
                        <a:pt x="398" y="673"/>
                        <a:pt x="397" y="668"/>
                        <a:pt x="399" y="669"/>
                      </a:cubicBezTo>
                      <a:cubicBezTo>
                        <a:pt x="398" y="669"/>
                        <a:pt x="398" y="670"/>
                        <a:pt x="398" y="671"/>
                      </a:cubicBezTo>
                      <a:cubicBezTo>
                        <a:pt x="397" y="671"/>
                        <a:pt x="398" y="672"/>
                        <a:pt x="399" y="673"/>
                      </a:cubicBezTo>
                      <a:cubicBezTo>
                        <a:pt x="400" y="674"/>
                        <a:pt x="401" y="675"/>
                        <a:pt x="402" y="676"/>
                      </a:cubicBezTo>
                      <a:cubicBezTo>
                        <a:pt x="404" y="677"/>
                        <a:pt x="406" y="679"/>
                        <a:pt x="408" y="681"/>
                      </a:cubicBezTo>
                      <a:cubicBezTo>
                        <a:pt x="408" y="682"/>
                        <a:pt x="408" y="682"/>
                        <a:pt x="408" y="683"/>
                      </a:cubicBezTo>
                      <a:cubicBezTo>
                        <a:pt x="409" y="684"/>
                        <a:pt x="409" y="683"/>
                        <a:pt x="410" y="683"/>
                      </a:cubicBezTo>
                      <a:cubicBezTo>
                        <a:pt x="412" y="684"/>
                        <a:pt x="413" y="685"/>
                        <a:pt x="414" y="686"/>
                      </a:cubicBezTo>
                      <a:cubicBezTo>
                        <a:pt x="415" y="688"/>
                        <a:pt x="416" y="689"/>
                        <a:pt x="417" y="690"/>
                      </a:cubicBezTo>
                      <a:cubicBezTo>
                        <a:pt x="419" y="692"/>
                        <a:pt x="421" y="693"/>
                        <a:pt x="422" y="694"/>
                      </a:cubicBezTo>
                      <a:cubicBezTo>
                        <a:pt x="424" y="697"/>
                        <a:pt x="426" y="700"/>
                        <a:pt x="428" y="703"/>
                      </a:cubicBezTo>
                      <a:cubicBezTo>
                        <a:pt x="428" y="703"/>
                        <a:pt x="428" y="703"/>
                        <a:pt x="428" y="703"/>
                      </a:cubicBezTo>
                      <a:cubicBezTo>
                        <a:pt x="428" y="703"/>
                        <a:pt x="428" y="703"/>
                        <a:pt x="428" y="703"/>
                      </a:cubicBezTo>
                      <a:cubicBezTo>
                        <a:pt x="432" y="709"/>
                        <a:pt x="435" y="716"/>
                        <a:pt x="436" y="724"/>
                      </a:cubicBezTo>
                      <a:cubicBezTo>
                        <a:pt x="437" y="727"/>
                        <a:pt x="437" y="730"/>
                        <a:pt x="436" y="732"/>
                      </a:cubicBezTo>
                      <a:cubicBezTo>
                        <a:pt x="435" y="735"/>
                        <a:pt x="437" y="736"/>
                        <a:pt x="437" y="740"/>
                      </a:cubicBezTo>
                      <a:cubicBezTo>
                        <a:pt x="437" y="740"/>
                        <a:pt x="437" y="740"/>
                        <a:pt x="437" y="740"/>
                      </a:cubicBezTo>
                      <a:cubicBezTo>
                        <a:pt x="437" y="740"/>
                        <a:pt x="437" y="739"/>
                        <a:pt x="437" y="739"/>
                      </a:cubicBezTo>
                      <a:cubicBezTo>
                        <a:pt x="437" y="739"/>
                        <a:pt x="437" y="739"/>
                        <a:pt x="437" y="739"/>
                      </a:cubicBezTo>
                      <a:cubicBezTo>
                        <a:pt x="437" y="739"/>
                        <a:pt x="437" y="736"/>
                        <a:pt x="438" y="738"/>
                      </a:cubicBezTo>
                      <a:cubicBezTo>
                        <a:pt x="438" y="737"/>
                        <a:pt x="439" y="737"/>
                        <a:pt x="439" y="737"/>
                      </a:cubicBezTo>
                      <a:cubicBezTo>
                        <a:pt x="439" y="737"/>
                        <a:pt x="439" y="737"/>
                        <a:pt x="439" y="737"/>
                      </a:cubicBezTo>
                      <a:cubicBezTo>
                        <a:pt x="439" y="737"/>
                        <a:pt x="439" y="737"/>
                        <a:pt x="439" y="737"/>
                      </a:cubicBezTo>
                      <a:cubicBezTo>
                        <a:pt x="439" y="737"/>
                        <a:pt x="439" y="737"/>
                        <a:pt x="439" y="737"/>
                      </a:cubicBezTo>
                      <a:cubicBezTo>
                        <a:pt x="440" y="739"/>
                        <a:pt x="439" y="740"/>
                        <a:pt x="438" y="739"/>
                      </a:cubicBezTo>
                      <a:cubicBezTo>
                        <a:pt x="438" y="739"/>
                        <a:pt x="438" y="739"/>
                        <a:pt x="438" y="740"/>
                      </a:cubicBezTo>
                      <a:cubicBezTo>
                        <a:pt x="436" y="740"/>
                        <a:pt x="436" y="743"/>
                        <a:pt x="437" y="745"/>
                      </a:cubicBezTo>
                      <a:cubicBezTo>
                        <a:pt x="438" y="749"/>
                        <a:pt x="437" y="744"/>
                        <a:pt x="439" y="743"/>
                      </a:cubicBezTo>
                      <a:cubicBezTo>
                        <a:pt x="442" y="741"/>
                        <a:pt x="445" y="747"/>
                        <a:pt x="445" y="749"/>
                      </a:cubicBezTo>
                      <a:cubicBezTo>
                        <a:pt x="445" y="750"/>
                        <a:pt x="447" y="754"/>
                        <a:pt x="445" y="752"/>
                      </a:cubicBezTo>
                      <a:cubicBezTo>
                        <a:pt x="444" y="752"/>
                        <a:pt x="443" y="747"/>
                        <a:pt x="443" y="746"/>
                      </a:cubicBezTo>
                      <a:cubicBezTo>
                        <a:pt x="443" y="746"/>
                        <a:pt x="443" y="746"/>
                        <a:pt x="442" y="746"/>
                      </a:cubicBezTo>
                      <a:cubicBezTo>
                        <a:pt x="443" y="745"/>
                        <a:pt x="441" y="743"/>
                        <a:pt x="440" y="743"/>
                      </a:cubicBezTo>
                      <a:cubicBezTo>
                        <a:pt x="437" y="744"/>
                        <a:pt x="439" y="745"/>
                        <a:pt x="439" y="745"/>
                      </a:cubicBezTo>
                      <a:cubicBezTo>
                        <a:pt x="440" y="746"/>
                        <a:pt x="441" y="746"/>
                        <a:pt x="442" y="746"/>
                      </a:cubicBezTo>
                      <a:cubicBezTo>
                        <a:pt x="443" y="747"/>
                        <a:pt x="443" y="749"/>
                        <a:pt x="443" y="749"/>
                      </a:cubicBezTo>
                      <a:cubicBezTo>
                        <a:pt x="444" y="752"/>
                        <a:pt x="444" y="755"/>
                        <a:pt x="445" y="758"/>
                      </a:cubicBezTo>
                      <a:cubicBezTo>
                        <a:pt x="445" y="758"/>
                        <a:pt x="463" y="756"/>
                        <a:pt x="464" y="756"/>
                      </a:cubicBezTo>
                      <a:cubicBezTo>
                        <a:pt x="488" y="753"/>
                        <a:pt x="511" y="751"/>
                        <a:pt x="534" y="748"/>
                      </a:cubicBezTo>
                      <a:cubicBezTo>
                        <a:pt x="550" y="746"/>
                        <a:pt x="567" y="745"/>
                        <a:pt x="583" y="744"/>
                      </a:cubicBezTo>
                      <a:cubicBezTo>
                        <a:pt x="585" y="743"/>
                        <a:pt x="588" y="743"/>
                        <a:pt x="590" y="743"/>
                      </a:cubicBezTo>
                      <a:cubicBezTo>
                        <a:pt x="592" y="743"/>
                        <a:pt x="592" y="741"/>
                        <a:pt x="593" y="741"/>
                      </a:cubicBezTo>
                      <a:cubicBezTo>
                        <a:pt x="593" y="741"/>
                        <a:pt x="596" y="742"/>
                        <a:pt x="596" y="742"/>
                      </a:cubicBezTo>
                      <a:cubicBezTo>
                        <a:pt x="598" y="742"/>
                        <a:pt x="598" y="742"/>
                        <a:pt x="600" y="741"/>
                      </a:cubicBezTo>
                      <a:cubicBezTo>
                        <a:pt x="600" y="741"/>
                        <a:pt x="603" y="740"/>
                        <a:pt x="603" y="740"/>
                      </a:cubicBezTo>
                      <a:cubicBezTo>
                        <a:pt x="602" y="736"/>
                        <a:pt x="605" y="736"/>
                        <a:pt x="606" y="733"/>
                      </a:cubicBezTo>
                      <a:cubicBezTo>
                        <a:pt x="609" y="730"/>
                        <a:pt x="606" y="728"/>
                        <a:pt x="606" y="725"/>
                      </a:cubicBezTo>
                      <a:cubicBezTo>
                        <a:pt x="606" y="724"/>
                        <a:pt x="607" y="724"/>
                        <a:pt x="607" y="722"/>
                      </a:cubicBezTo>
                      <a:cubicBezTo>
                        <a:pt x="607" y="722"/>
                        <a:pt x="606" y="722"/>
                        <a:pt x="605" y="722"/>
                      </a:cubicBezTo>
                      <a:cubicBezTo>
                        <a:pt x="604" y="719"/>
                        <a:pt x="605" y="717"/>
                        <a:pt x="601" y="717"/>
                      </a:cubicBezTo>
                      <a:cubicBezTo>
                        <a:pt x="600" y="717"/>
                        <a:pt x="600" y="718"/>
                        <a:pt x="598" y="718"/>
                      </a:cubicBezTo>
                      <a:cubicBezTo>
                        <a:pt x="597" y="718"/>
                        <a:pt x="597" y="717"/>
                        <a:pt x="596" y="716"/>
                      </a:cubicBezTo>
                      <a:cubicBezTo>
                        <a:pt x="596" y="716"/>
                        <a:pt x="595" y="719"/>
                        <a:pt x="594" y="717"/>
                      </a:cubicBezTo>
                      <a:cubicBezTo>
                        <a:pt x="594" y="715"/>
                        <a:pt x="594" y="715"/>
                        <a:pt x="594" y="714"/>
                      </a:cubicBezTo>
                      <a:cubicBezTo>
                        <a:pt x="593" y="713"/>
                        <a:pt x="593" y="713"/>
                        <a:pt x="593" y="711"/>
                      </a:cubicBezTo>
                      <a:cubicBezTo>
                        <a:pt x="593" y="710"/>
                        <a:pt x="594" y="709"/>
                        <a:pt x="594" y="707"/>
                      </a:cubicBezTo>
                      <a:cubicBezTo>
                        <a:pt x="594" y="705"/>
                        <a:pt x="594" y="703"/>
                        <a:pt x="594" y="702"/>
                      </a:cubicBezTo>
                      <a:cubicBezTo>
                        <a:pt x="594" y="699"/>
                        <a:pt x="595" y="699"/>
                        <a:pt x="593" y="698"/>
                      </a:cubicBezTo>
                      <a:cubicBezTo>
                        <a:pt x="592" y="697"/>
                        <a:pt x="591" y="697"/>
                        <a:pt x="591" y="696"/>
                      </a:cubicBezTo>
                      <a:cubicBezTo>
                        <a:pt x="591" y="695"/>
                        <a:pt x="593" y="694"/>
                        <a:pt x="593" y="693"/>
                      </a:cubicBezTo>
                      <a:cubicBezTo>
                        <a:pt x="593" y="691"/>
                        <a:pt x="591" y="688"/>
                        <a:pt x="592" y="687"/>
                      </a:cubicBezTo>
                      <a:cubicBezTo>
                        <a:pt x="593" y="686"/>
                        <a:pt x="596" y="688"/>
                        <a:pt x="597" y="686"/>
                      </a:cubicBezTo>
                      <a:cubicBezTo>
                        <a:pt x="598" y="685"/>
                        <a:pt x="598" y="682"/>
                        <a:pt x="599" y="680"/>
                      </a:cubicBezTo>
                      <a:cubicBezTo>
                        <a:pt x="600" y="679"/>
                        <a:pt x="602" y="678"/>
                        <a:pt x="603" y="677"/>
                      </a:cubicBezTo>
                      <a:cubicBezTo>
                        <a:pt x="603" y="675"/>
                        <a:pt x="602" y="673"/>
                        <a:pt x="603" y="672"/>
                      </a:cubicBezTo>
                      <a:cubicBezTo>
                        <a:pt x="604" y="670"/>
                        <a:pt x="602" y="668"/>
                        <a:pt x="604" y="667"/>
                      </a:cubicBezTo>
                      <a:cubicBezTo>
                        <a:pt x="603" y="667"/>
                        <a:pt x="603" y="666"/>
                        <a:pt x="604" y="665"/>
                      </a:cubicBezTo>
                      <a:cubicBezTo>
                        <a:pt x="604" y="664"/>
                        <a:pt x="605" y="664"/>
                        <a:pt x="605" y="663"/>
                      </a:cubicBezTo>
                      <a:cubicBezTo>
                        <a:pt x="605" y="663"/>
                        <a:pt x="605" y="660"/>
                        <a:pt x="605" y="660"/>
                      </a:cubicBezTo>
                      <a:cubicBezTo>
                        <a:pt x="605" y="658"/>
                        <a:pt x="604" y="657"/>
                        <a:pt x="603" y="655"/>
                      </a:cubicBezTo>
                      <a:cubicBezTo>
                        <a:pt x="603" y="655"/>
                        <a:pt x="603" y="652"/>
                        <a:pt x="603" y="652"/>
                      </a:cubicBezTo>
                      <a:cubicBezTo>
                        <a:pt x="604" y="651"/>
                        <a:pt x="605" y="652"/>
                        <a:pt x="605" y="651"/>
                      </a:cubicBezTo>
                      <a:cubicBezTo>
                        <a:pt x="605" y="649"/>
                        <a:pt x="604" y="649"/>
                        <a:pt x="604" y="648"/>
                      </a:cubicBezTo>
                      <a:cubicBezTo>
                        <a:pt x="603" y="648"/>
                        <a:pt x="605" y="648"/>
                        <a:pt x="604" y="647"/>
                      </a:cubicBezTo>
                      <a:cubicBezTo>
                        <a:pt x="602" y="644"/>
                        <a:pt x="605" y="643"/>
                        <a:pt x="606" y="642"/>
                      </a:cubicBezTo>
                      <a:cubicBezTo>
                        <a:pt x="607" y="641"/>
                        <a:pt x="607" y="640"/>
                        <a:pt x="607" y="640"/>
                      </a:cubicBezTo>
                      <a:cubicBezTo>
                        <a:pt x="607" y="640"/>
                        <a:pt x="608" y="639"/>
                        <a:pt x="608" y="639"/>
                      </a:cubicBezTo>
                      <a:cubicBezTo>
                        <a:pt x="608" y="639"/>
                        <a:pt x="609" y="639"/>
                        <a:pt x="609" y="638"/>
                      </a:cubicBezTo>
                      <a:cubicBezTo>
                        <a:pt x="610" y="636"/>
                        <a:pt x="609" y="634"/>
                        <a:pt x="610" y="632"/>
                      </a:cubicBezTo>
                      <a:cubicBezTo>
                        <a:pt x="611" y="631"/>
                        <a:pt x="614" y="630"/>
                        <a:pt x="615" y="629"/>
                      </a:cubicBezTo>
                      <a:cubicBezTo>
                        <a:pt x="617" y="628"/>
                        <a:pt x="618" y="627"/>
                        <a:pt x="619" y="626"/>
                      </a:cubicBezTo>
                      <a:cubicBezTo>
                        <a:pt x="620" y="625"/>
                        <a:pt x="621" y="625"/>
                        <a:pt x="622" y="624"/>
                      </a:cubicBezTo>
                      <a:cubicBezTo>
                        <a:pt x="623" y="623"/>
                        <a:pt x="624" y="622"/>
                        <a:pt x="625" y="620"/>
                      </a:cubicBezTo>
                      <a:cubicBezTo>
                        <a:pt x="626" y="620"/>
                        <a:pt x="627" y="619"/>
                        <a:pt x="628" y="619"/>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77" name="Freeform 10289"/>
                <p:cNvSpPr>
                  <a:spLocks/>
                </p:cNvSpPr>
                <p:nvPr/>
              </p:nvSpPr>
              <p:spPr bwMode="auto">
                <a:xfrm>
                  <a:off x="613" y="2520"/>
                  <a:ext cx="41" cy="15"/>
                </a:xfrm>
                <a:custGeom>
                  <a:avLst/>
                  <a:gdLst>
                    <a:gd name="T0" fmla="*/ 33 w 27"/>
                    <a:gd name="T1" fmla="*/ 9 h 10"/>
                    <a:gd name="T2" fmla="*/ 36 w 27"/>
                    <a:gd name="T3" fmla="*/ 6 h 10"/>
                    <a:gd name="T4" fmla="*/ 35 w 27"/>
                    <a:gd name="T5" fmla="*/ 3 h 10"/>
                    <a:gd name="T6" fmla="*/ 24 w 27"/>
                    <a:gd name="T7" fmla="*/ 8 h 10"/>
                    <a:gd name="T8" fmla="*/ 20 w 27"/>
                    <a:gd name="T9" fmla="*/ 3 h 10"/>
                    <a:gd name="T10" fmla="*/ 14 w 27"/>
                    <a:gd name="T11" fmla="*/ 3 h 10"/>
                    <a:gd name="T12" fmla="*/ 2 w 27"/>
                    <a:gd name="T13" fmla="*/ 0 h 10"/>
                    <a:gd name="T14" fmla="*/ 0 w 27"/>
                    <a:gd name="T15" fmla="*/ 2 h 10"/>
                    <a:gd name="T16" fmla="*/ 5 w 27"/>
                    <a:gd name="T17" fmla="*/ 5 h 10"/>
                    <a:gd name="T18" fmla="*/ 6 w 27"/>
                    <a:gd name="T19" fmla="*/ 6 h 10"/>
                    <a:gd name="T20" fmla="*/ 5 w 27"/>
                    <a:gd name="T21" fmla="*/ 9 h 10"/>
                    <a:gd name="T22" fmla="*/ 11 w 27"/>
                    <a:gd name="T23" fmla="*/ 15 h 10"/>
                    <a:gd name="T24" fmla="*/ 23 w 27"/>
                    <a:gd name="T25" fmla="*/ 12 h 10"/>
                    <a:gd name="T26" fmla="*/ 29 w 27"/>
                    <a:gd name="T27" fmla="*/ 11 h 10"/>
                    <a:gd name="T28" fmla="*/ 33 w 27"/>
                    <a:gd name="T29" fmla="*/ 9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0"/>
                    <a:gd name="T47" fmla="*/ 27 w 27"/>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0">
                      <a:moveTo>
                        <a:pt x="22" y="6"/>
                      </a:moveTo>
                      <a:cubicBezTo>
                        <a:pt x="24" y="6"/>
                        <a:pt x="23" y="4"/>
                        <a:pt x="24" y="4"/>
                      </a:cubicBezTo>
                      <a:cubicBezTo>
                        <a:pt x="27" y="4"/>
                        <a:pt x="24" y="2"/>
                        <a:pt x="23" y="2"/>
                      </a:cubicBezTo>
                      <a:cubicBezTo>
                        <a:pt x="20" y="1"/>
                        <a:pt x="20" y="6"/>
                        <a:pt x="16" y="5"/>
                      </a:cubicBezTo>
                      <a:cubicBezTo>
                        <a:pt x="15" y="4"/>
                        <a:pt x="14" y="3"/>
                        <a:pt x="13" y="2"/>
                      </a:cubicBezTo>
                      <a:cubicBezTo>
                        <a:pt x="11" y="2"/>
                        <a:pt x="10" y="2"/>
                        <a:pt x="9" y="2"/>
                      </a:cubicBezTo>
                      <a:cubicBezTo>
                        <a:pt x="7" y="1"/>
                        <a:pt x="4" y="1"/>
                        <a:pt x="1" y="0"/>
                      </a:cubicBezTo>
                      <a:cubicBezTo>
                        <a:pt x="1" y="1"/>
                        <a:pt x="1" y="1"/>
                        <a:pt x="0" y="1"/>
                      </a:cubicBezTo>
                      <a:cubicBezTo>
                        <a:pt x="1" y="1"/>
                        <a:pt x="3" y="2"/>
                        <a:pt x="3" y="3"/>
                      </a:cubicBezTo>
                      <a:cubicBezTo>
                        <a:pt x="3" y="3"/>
                        <a:pt x="4" y="4"/>
                        <a:pt x="4" y="4"/>
                      </a:cubicBezTo>
                      <a:cubicBezTo>
                        <a:pt x="4" y="5"/>
                        <a:pt x="3" y="5"/>
                        <a:pt x="3" y="6"/>
                      </a:cubicBezTo>
                      <a:cubicBezTo>
                        <a:pt x="4" y="9"/>
                        <a:pt x="6" y="8"/>
                        <a:pt x="7" y="10"/>
                      </a:cubicBezTo>
                      <a:cubicBezTo>
                        <a:pt x="9" y="8"/>
                        <a:pt x="13" y="9"/>
                        <a:pt x="15" y="8"/>
                      </a:cubicBezTo>
                      <a:cubicBezTo>
                        <a:pt x="16" y="8"/>
                        <a:pt x="17" y="8"/>
                        <a:pt x="19" y="7"/>
                      </a:cubicBezTo>
                      <a:cubicBezTo>
                        <a:pt x="20" y="7"/>
                        <a:pt x="21" y="7"/>
                        <a:pt x="22" y="6"/>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78" name="Freeform 10290"/>
                <p:cNvSpPr>
                  <a:spLocks/>
                </p:cNvSpPr>
                <p:nvPr/>
              </p:nvSpPr>
              <p:spPr bwMode="auto">
                <a:xfrm>
                  <a:off x="564" y="2520"/>
                  <a:ext cx="14" cy="8"/>
                </a:xfrm>
                <a:custGeom>
                  <a:avLst/>
                  <a:gdLst>
                    <a:gd name="T0" fmla="*/ 12 w 9"/>
                    <a:gd name="T1" fmla="*/ 6 h 5"/>
                    <a:gd name="T2" fmla="*/ 9 w 9"/>
                    <a:gd name="T3" fmla="*/ 3 h 5"/>
                    <a:gd name="T4" fmla="*/ 8 w 9"/>
                    <a:gd name="T5" fmla="*/ 0 h 5"/>
                    <a:gd name="T6" fmla="*/ 3 w 9"/>
                    <a:gd name="T7" fmla="*/ 3 h 5"/>
                    <a:gd name="T8" fmla="*/ 0 w 9"/>
                    <a:gd name="T9" fmla="*/ 6 h 5"/>
                    <a:gd name="T10" fmla="*/ 6 w 9"/>
                    <a:gd name="T11" fmla="*/ 8 h 5"/>
                    <a:gd name="T12" fmla="*/ 14 w 9"/>
                    <a:gd name="T13" fmla="*/ 6 h 5"/>
                    <a:gd name="T14" fmla="*/ 12 w 9"/>
                    <a:gd name="T15" fmla="*/ 6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8" y="4"/>
                      </a:moveTo>
                      <a:cubicBezTo>
                        <a:pt x="8" y="2"/>
                        <a:pt x="7" y="3"/>
                        <a:pt x="6" y="2"/>
                      </a:cubicBezTo>
                      <a:cubicBezTo>
                        <a:pt x="5" y="2"/>
                        <a:pt x="5" y="1"/>
                        <a:pt x="5" y="0"/>
                      </a:cubicBezTo>
                      <a:cubicBezTo>
                        <a:pt x="5" y="1"/>
                        <a:pt x="3" y="2"/>
                        <a:pt x="2" y="2"/>
                      </a:cubicBezTo>
                      <a:cubicBezTo>
                        <a:pt x="1" y="2"/>
                        <a:pt x="0" y="3"/>
                        <a:pt x="0" y="4"/>
                      </a:cubicBezTo>
                      <a:cubicBezTo>
                        <a:pt x="1" y="4"/>
                        <a:pt x="2" y="3"/>
                        <a:pt x="4" y="5"/>
                      </a:cubicBezTo>
                      <a:cubicBezTo>
                        <a:pt x="5" y="5"/>
                        <a:pt x="8" y="5"/>
                        <a:pt x="9" y="4"/>
                      </a:cubicBezTo>
                      <a:cubicBezTo>
                        <a:pt x="9" y="4"/>
                        <a:pt x="9" y="4"/>
                        <a:pt x="8" y="4"/>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79" name="Freeform 10292"/>
                <p:cNvSpPr>
                  <a:spLocks/>
                </p:cNvSpPr>
                <p:nvPr/>
              </p:nvSpPr>
              <p:spPr bwMode="auto">
                <a:xfrm>
                  <a:off x="583" y="2523"/>
                  <a:ext cx="26" cy="22"/>
                </a:xfrm>
                <a:custGeom>
                  <a:avLst/>
                  <a:gdLst>
                    <a:gd name="T0" fmla="*/ 26 w 17"/>
                    <a:gd name="T1" fmla="*/ 13 h 14"/>
                    <a:gd name="T2" fmla="*/ 24 w 17"/>
                    <a:gd name="T3" fmla="*/ 8 h 14"/>
                    <a:gd name="T4" fmla="*/ 18 w 17"/>
                    <a:gd name="T5" fmla="*/ 5 h 14"/>
                    <a:gd name="T6" fmla="*/ 15 w 17"/>
                    <a:gd name="T7" fmla="*/ 3 h 14"/>
                    <a:gd name="T8" fmla="*/ 8 w 17"/>
                    <a:gd name="T9" fmla="*/ 5 h 14"/>
                    <a:gd name="T10" fmla="*/ 0 w 17"/>
                    <a:gd name="T11" fmla="*/ 6 h 14"/>
                    <a:gd name="T12" fmla="*/ 9 w 17"/>
                    <a:gd name="T13" fmla="*/ 19 h 14"/>
                    <a:gd name="T14" fmla="*/ 26 w 17"/>
                    <a:gd name="T15" fmla="*/ 14 h 14"/>
                    <a:gd name="T16" fmla="*/ 26 w 17"/>
                    <a:gd name="T17" fmla="*/ 1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4"/>
                    <a:gd name="T29" fmla="*/ 17 w 1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4">
                      <a:moveTo>
                        <a:pt x="17" y="8"/>
                      </a:moveTo>
                      <a:cubicBezTo>
                        <a:pt x="16" y="7"/>
                        <a:pt x="16" y="6"/>
                        <a:pt x="16" y="5"/>
                      </a:cubicBezTo>
                      <a:cubicBezTo>
                        <a:pt x="15" y="6"/>
                        <a:pt x="12" y="5"/>
                        <a:pt x="12" y="3"/>
                      </a:cubicBezTo>
                      <a:cubicBezTo>
                        <a:pt x="13" y="0"/>
                        <a:pt x="11" y="2"/>
                        <a:pt x="10" y="2"/>
                      </a:cubicBezTo>
                      <a:cubicBezTo>
                        <a:pt x="8" y="3"/>
                        <a:pt x="7" y="2"/>
                        <a:pt x="5" y="3"/>
                      </a:cubicBezTo>
                      <a:cubicBezTo>
                        <a:pt x="4" y="5"/>
                        <a:pt x="1" y="3"/>
                        <a:pt x="0" y="4"/>
                      </a:cubicBezTo>
                      <a:cubicBezTo>
                        <a:pt x="3" y="5"/>
                        <a:pt x="3" y="10"/>
                        <a:pt x="6" y="12"/>
                      </a:cubicBezTo>
                      <a:cubicBezTo>
                        <a:pt x="10" y="14"/>
                        <a:pt x="13" y="8"/>
                        <a:pt x="17" y="9"/>
                      </a:cubicBezTo>
                      <a:cubicBezTo>
                        <a:pt x="17" y="9"/>
                        <a:pt x="17" y="8"/>
                        <a:pt x="17" y="8"/>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0" name="Freeform 10296"/>
                <p:cNvSpPr>
                  <a:spLocks/>
                </p:cNvSpPr>
                <p:nvPr/>
              </p:nvSpPr>
              <p:spPr bwMode="auto">
                <a:xfrm>
                  <a:off x="767" y="2557"/>
                  <a:ext cx="8" cy="6"/>
                </a:xfrm>
                <a:custGeom>
                  <a:avLst/>
                  <a:gdLst>
                    <a:gd name="T0" fmla="*/ 6 w 5"/>
                    <a:gd name="T1" fmla="*/ 3 h 4"/>
                    <a:gd name="T2" fmla="*/ 8 w 5"/>
                    <a:gd name="T3" fmla="*/ 3 h 4"/>
                    <a:gd name="T4" fmla="*/ 3 w 5"/>
                    <a:gd name="T5" fmla="*/ 6 h 4"/>
                    <a:gd name="T6" fmla="*/ 3 w 5"/>
                    <a:gd name="T7" fmla="*/ 5 h 4"/>
                    <a:gd name="T8" fmla="*/ 3 w 5"/>
                    <a:gd name="T9" fmla="*/ 6 h 4"/>
                    <a:gd name="T10" fmla="*/ 5 w 5"/>
                    <a:gd name="T11" fmla="*/ 3 h 4"/>
                    <a:gd name="T12" fmla="*/ 8 w 5"/>
                    <a:gd name="T13" fmla="*/ 5 h 4"/>
                    <a:gd name="T14" fmla="*/ 6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2"/>
                      </a:moveTo>
                      <a:cubicBezTo>
                        <a:pt x="5" y="2"/>
                        <a:pt x="4" y="2"/>
                        <a:pt x="5" y="2"/>
                      </a:cubicBezTo>
                      <a:cubicBezTo>
                        <a:pt x="5" y="0"/>
                        <a:pt x="0" y="3"/>
                        <a:pt x="2" y="4"/>
                      </a:cubicBezTo>
                      <a:cubicBezTo>
                        <a:pt x="2" y="4"/>
                        <a:pt x="2" y="4"/>
                        <a:pt x="2" y="3"/>
                      </a:cubicBezTo>
                      <a:cubicBezTo>
                        <a:pt x="2" y="3"/>
                        <a:pt x="2" y="3"/>
                        <a:pt x="2" y="4"/>
                      </a:cubicBezTo>
                      <a:cubicBezTo>
                        <a:pt x="2" y="3"/>
                        <a:pt x="3" y="3"/>
                        <a:pt x="3" y="2"/>
                      </a:cubicBezTo>
                      <a:cubicBezTo>
                        <a:pt x="4" y="3"/>
                        <a:pt x="4" y="3"/>
                        <a:pt x="5" y="3"/>
                      </a:cubicBezTo>
                      <a:cubicBezTo>
                        <a:pt x="4" y="3"/>
                        <a:pt x="3" y="2"/>
                        <a:pt x="4" y="2"/>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1" name="Freeform 10298"/>
                <p:cNvSpPr>
                  <a:spLocks/>
                </p:cNvSpPr>
                <p:nvPr/>
              </p:nvSpPr>
              <p:spPr bwMode="auto">
                <a:xfrm>
                  <a:off x="738" y="2595"/>
                  <a:ext cx="29" cy="21"/>
                </a:xfrm>
                <a:custGeom>
                  <a:avLst/>
                  <a:gdLst>
                    <a:gd name="T0" fmla="*/ 27 w 19"/>
                    <a:gd name="T1" fmla="*/ 17 h 14"/>
                    <a:gd name="T2" fmla="*/ 23 w 19"/>
                    <a:gd name="T3" fmla="*/ 9 h 14"/>
                    <a:gd name="T4" fmla="*/ 15 w 19"/>
                    <a:gd name="T5" fmla="*/ 6 h 14"/>
                    <a:gd name="T6" fmla="*/ 11 w 19"/>
                    <a:gd name="T7" fmla="*/ 5 h 14"/>
                    <a:gd name="T8" fmla="*/ 8 w 19"/>
                    <a:gd name="T9" fmla="*/ 0 h 14"/>
                    <a:gd name="T10" fmla="*/ 0 w 19"/>
                    <a:gd name="T11" fmla="*/ 0 h 14"/>
                    <a:gd name="T12" fmla="*/ 11 w 19"/>
                    <a:gd name="T13" fmla="*/ 6 h 14"/>
                    <a:gd name="T14" fmla="*/ 12 w 19"/>
                    <a:gd name="T15" fmla="*/ 12 h 14"/>
                    <a:gd name="T16" fmla="*/ 14 w 19"/>
                    <a:gd name="T17" fmla="*/ 18 h 14"/>
                    <a:gd name="T18" fmla="*/ 23 w 19"/>
                    <a:gd name="T19" fmla="*/ 20 h 14"/>
                    <a:gd name="T20" fmla="*/ 27 w 19"/>
                    <a:gd name="T21" fmla="*/ 21 h 14"/>
                    <a:gd name="T22" fmla="*/ 27 w 19"/>
                    <a:gd name="T23" fmla="*/ 1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4"/>
                    <a:gd name="T38" fmla="*/ 19 w 19"/>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4">
                      <a:moveTo>
                        <a:pt x="18" y="11"/>
                      </a:moveTo>
                      <a:cubicBezTo>
                        <a:pt x="17" y="10"/>
                        <a:pt x="14" y="7"/>
                        <a:pt x="15" y="6"/>
                      </a:cubicBezTo>
                      <a:cubicBezTo>
                        <a:pt x="14" y="5"/>
                        <a:pt x="11" y="5"/>
                        <a:pt x="10" y="4"/>
                      </a:cubicBezTo>
                      <a:cubicBezTo>
                        <a:pt x="9" y="3"/>
                        <a:pt x="8" y="3"/>
                        <a:pt x="7" y="3"/>
                      </a:cubicBezTo>
                      <a:cubicBezTo>
                        <a:pt x="6" y="2"/>
                        <a:pt x="5" y="1"/>
                        <a:pt x="5" y="0"/>
                      </a:cubicBezTo>
                      <a:cubicBezTo>
                        <a:pt x="4" y="0"/>
                        <a:pt x="1" y="0"/>
                        <a:pt x="0" y="0"/>
                      </a:cubicBezTo>
                      <a:cubicBezTo>
                        <a:pt x="1" y="2"/>
                        <a:pt x="4" y="5"/>
                        <a:pt x="7" y="4"/>
                      </a:cubicBezTo>
                      <a:cubicBezTo>
                        <a:pt x="6" y="4"/>
                        <a:pt x="9" y="6"/>
                        <a:pt x="8" y="8"/>
                      </a:cubicBezTo>
                      <a:cubicBezTo>
                        <a:pt x="7" y="10"/>
                        <a:pt x="8" y="11"/>
                        <a:pt x="9" y="12"/>
                      </a:cubicBezTo>
                      <a:cubicBezTo>
                        <a:pt x="10" y="14"/>
                        <a:pt x="14" y="12"/>
                        <a:pt x="15" y="13"/>
                      </a:cubicBezTo>
                      <a:cubicBezTo>
                        <a:pt x="16" y="13"/>
                        <a:pt x="17" y="14"/>
                        <a:pt x="18" y="14"/>
                      </a:cubicBezTo>
                      <a:cubicBezTo>
                        <a:pt x="19" y="14"/>
                        <a:pt x="19" y="12"/>
                        <a:pt x="18" y="11"/>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2" name="Freeform 10299"/>
                <p:cNvSpPr>
                  <a:spLocks/>
                </p:cNvSpPr>
                <p:nvPr/>
              </p:nvSpPr>
              <p:spPr bwMode="auto">
                <a:xfrm>
                  <a:off x="647" y="2619"/>
                  <a:ext cx="13" cy="11"/>
                </a:xfrm>
                <a:custGeom>
                  <a:avLst/>
                  <a:gdLst>
                    <a:gd name="T0" fmla="*/ 12 w 9"/>
                    <a:gd name="T1" fmla="*/ 5 h 7"/>
                    <a:gd name="T2" fmla="*/ 6 w 9"/>
                    <a:gd name="T3" fmla="*/ 2 h 7"/>
                    <a:gd name="T4" fmla="*/ 3 w 9"/>
                    <a:gd name="T5" fmla="*/ 0 h 7"/>
                    <a:gd name="T6" fmla="*/ 0 w 9"/>
                    <a:gd name="T7" fmla="*/ 0 h 7"/>
                    <a:gd name="T8" fmla="*/ 13 w 9"/>
                    <a:gd name="T9" fmla="*/ 6 h 7"/>
                    <a:gd name="T10" fmla="*/ 12 w 9"/>
                    <a:gd name="T11" fmla="*/ 5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3"/>
                      </a:moveTo>
                      <a:cubicBezTo>
                        <a:pt x="7" y="2"/>
                        <a:pt x="6" y="1"/>
                        <a:pt x="4" y="1"/>
                      </a:cubicBezTo>
                      <a:cubicBezTo>
                        <a:pt x="3" y="0"/>
                        <a:pt x="3" y="0"/>
                        <a:pt x="2" y="0"/>
                      </a:cubicBezTo>
                      <a:cubicBezTo>
                        <a:pt x="1" y="0"/>
                        <a:pt x="1" y="1"/>
                        <a:pt x="0" y="0"/>
                      </a:cubicBezTo>
                      <a:cubicBezTo>
                        <a:pt x="0" y="3"/>
                        <a:pt x="7" y="7"/>
                        <a:pt x="9" y="4"/>
                      </a:cubicBezTo>
                      <a:cubicBezTo>
                        <a:pt x="9" y="4"/>
                        <a:pt x="9" y="4"/>
                        <a:pt x="8" y="3"/>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83" name="Freeform 10301"/>
                <p:cNvSpPr>
                  <a:spLocks/>
                </p:cNvSpPr>
                <p:nvPr/>
              </p:nvSpPr>
              <p:spPr bwMode="auto">
                <a:xfrm>
                  <a:off x="738" y="2645"/>
                  <a:ext cx="25" cy="33"/>
                </a:xfrm>
                <a:custGeom>
                  <a:avLst/>
                  <a:gdLst>
                    <a:gd name="T0" fmla="*/ 23 w 16"/>
                    <a:gd name="T1" fmla="*/ 28 h 21"/>
                    <a:gd name="T2" fmla="*/ 8 w 16"/>
                    <a:gd name="T3" fmla="*/ 11 h 21"/>
                    <a:gd name="T4" fmla="*/ 0 w 16"/>
                    <a:gd name="T5" fmla="*/ 6 h 21"/>
                    <a:gd name="T6" fmla="*/ 3 w 16"/>
                    <a:gd name="T7" fmla="*/ 13 h 21"/>
                    <a:gd name="T8" fmla="*/ 8 w 16"/>
                    <a:gd name="T9" fmla="*/ 22 h 21"/>
                    <a:gd name="T10" fmla="*/ 13 w 16"/>
                    <a:gd name="T11" fmla="*/ 28 h 21"/>
                    <a:gd name="T12" fmla="*/ 17 w 16"/>
                    <a:gd name="T13" fmla="*/ 33 h 21"/>
                    <a:gd name="T14" fmla="*/ 25 w 16"/>
                    <a:gd name="T15" fmla="*/ 31 h 21"/>
                    <a:gd name="T16" fmla="*/ 23 w 16"/>
                    <a:gd name="T17" fmla="*/ 2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1"/>
                    <a:gd name="T29" fmla="*/ 16 w 1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1">
                      <a:moveTo>
                        <a:pt x="15" y="18"/>
                      </a:moveTo>
                      <a:cubicBezTo>
                        <a:pt x="12" y="16"/>
                        <a:pt x="7" y="11"/>
                        <a:pt x="5" y="7"/>
                      </a:cubicBezTo>
                      <a:cubicBezTo>
                        <a:pt x="4" y="6"/>
                        <a:pt x="1" y="0"/>
                        <a:pt x="0" y="4"/>
                      </a:cubicBezTo>
                      <a:cubicBezTo>
                        <a:pt x="0" y="3"/>
                        <a:pt x="2" y="7"/>
                        <a:pt x="2" y="8"/>
                      </a:cubicBezTo>
                      <a:cubicBezTo>
                        <a:pt x="4" y="10"/>
                        <a:pt x="4" y="12"/>
                        <a:pt x="5" y="14"/>
                      </a:cubicBezTo>
                      <a:cubicBezTo>
                        <a:pt x="6" y="16"/>
                        <a:pt x="7" y="17"/>
                        <a:pt x="8" y="18"/>
                      </a:cubicBezTo>
                      <a:cubicBezTo>
                        <a:pt x="9" y="19"/>
                        <a:pt x="11" y="20"/>
                        <a:pt x="11" y="21"/>
                      </a:cubicBezTo>
                      <a:cubicBezTo>
                        <a:pt x="13" y="20"/>
                        <a:pt x="13" y="19"/>
                        <a:pt x="16" y="20"/>
                      </a:cubicBezTo>
                      <a:cubicBezTo>
                        <a:pt x="16" y="20"/>
                        <a:pt x="15" y="19"/>
                        <a:pt x="15" y="18"/>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grpSp>
          <p:nvGrpSpPr>
            <p:cNvPr id="789" name="Group 788"/>
            <p:cNvGrpSpPr/>
            <p:nvPr/>
          </p:nvGrpSpPr>
          <p:grpSpPr>
            <a:xfrm>
              <a:off x="4457182" y="1625456"/>
              <a:ext cx="1854476" cy="2108191"/>
              <a:chOff x="3724167" y="2122763"/>
              <a:chExt cx="1921560" cy="2184453"/>
            </a:xfrm>
            <a:solidFill>
              <a:srgbClr val="9BBB59"/>
            </a:solidFill>
            <a:effectLst>
              <a:outerShdw blurRad="50800" dist="38100" dir="10800000" algn="r" rotWithShape="0">
                <a:prstClr val="black">
                  <a:alpha val="40000"/>
                </a:prstClr>
              </a:outerShdw>
            </a:effectLst>
          </p:grpSpPr>
          <p:sp>
            <p:nvSpPr>
              <p:cNvPr id="2367" name="Freeform 9829"/>
              <p:cNvSpPr>
                <a:spLocks/>
              </p:cNvSpPr>
              <p:nvPr/>
            </p:nvSpPr>
            <p:spPr bwMode="auto">
              <a:xfrm>
                <a:off x="3726878" y="2122763"/>
                <a:ext cx="960780" cy="514946"/>
              </a:xfrm>
              <a:custGeom>
                <a:avLst/>
                <a:gdLst>
                  <a:gd name="T0" fmla="*/ 704 w 458"/>
                  <a:gd name="T1" fmla="*/ 337 h 245"/>
                  <a:gd name="T2" fmla="*/ 701 w 458"/>
                  <a:gd name="T3" fmla="*/ 329 h 245"/>
                  <a:gd name="T4" fmla="*/ 692 w 458"/>
                  <a:gd name="T5" fmla="*/ 318 h 245"/>
                  <a:gd name="T6" fmla="*/ 694 w 458"/>
                  <a:gd name="T7" fmla="*/ 313 h 245"/>
                  <a:gd name="T8" fmla="*/ 689 w 458"/>
                  <a:gd name="T9" fmla="*/ 301 h 245"/>
                  <a:gd name="T10" fmla="*/ 687 w 458"/>
                  <a:gd name="T11" fmla="*/ 298 h 245"/>
                  <a:gd name="T12" fmla="*/ 686 w 458"/>
                  <a:gd name="T13" fmla="*/ 295 h 245"/>
                  <a:gd name="T14" fmla="*/ 686 w 458"/>
                  <a:gd name="T15" fmla="*/ 293 h 245"/>
                  <a:gd name="T16" fmla="*/ 686 w 458"/>
                  <a:gd name="T17" fmla="*/ 288 h 245"/>
                  <a:gd name="T18" fmla="*/ 686 w 458"/>
                  <a:gd name="T19" fmla="*/ 276 h 245"/>
                  <a:gd name="T20" fmla="*/ 686 w 458"/>
                  <a:gd name="T21" fmla="*/ 268 h 245"/>
                  <a:gd name="T22" fmla="*/ 687 w 458"/>
                  <a:gd name="T23" fmla="*/ 267 h 245"/>
                  <a:gd name="T24" fmla="*/ 689 w 458"/>
                  <a:gd name="T25" fmla="*/ 262 h 245"/>
                  <a:gd name="T26" fmla="*/ 689 w 458"/>
                  <a:gd name="T27" fmla="*/ 256 h 245"/>
                  <a:gd name="T28" fmla="*/ 686 w 458"/>
                  <a:gd name="T29" fmla="*/ 251 h 245"/>
                  <a:gd name="T30" fmla="*/ 684 w 458"/>
                  <a:gd name="T31" fmla="*/ 244 h 245"/>
                  <a:gd name="T32" fmla="*/ 683 w 458"/>
                  <a:gd name="T33" fmla="*/ 239 h 245"/>
                  <a:gd name="T34" fmla="*/ 681 w 458"/>
                  <a:gd name="T35" fmla="*/ 233 h 245"/>
                  <a:gd name="T36" fmla="*/ 683 w 458"/>
                  <a:gd name="T37" fmla="*/ 228 h 245"/>
                  <a:gd name="T38" fmla="*/ 681 w 458"/>
                  <a:gd name="T39" fmla="*/ 225 h 245"/>
                  <a:gd name="T40" fmla="*/ 681 w 458"/>
                  <a:gd name="T41" fmla="*/ 220 h 245"/>
                  <a:gd name="T42" fmla="*/ 681 w 458"/>
                  <a:gd name="T43" fmla="*/ 219 h 245"/>
                  <a:gd name="T44" fmla="*/ 681 w 458"/>
                  <a:gd name="T45" fmla="*/ 216 h 245"/>
                  <a:gd name="T46" fmla="*/ 681 w 458"/>
                  <a:gd name="T47" fmla="*/ 208 h 245"/>
                  <a:gd name="T48" fmla="*/ 680 w 458"/>
                  <a:gd name="T49" fmla="*/ 202 h 245"/>
                  <a:gd name="T50" fmla="*/ 681 w 458"/>
                  <a:gd name="T51" fmla="*/ 199 h 245"/>
                  <a:gd name="T52" fmla="*/ 678 w 458"/>
                  <a:gd name="T53" fmla="*/ 195 h 245"/>
                  <a:gd name="T54" fmla="*/ 680 w 458"/>
                  <a:gd name="T55" fmla="*/ 189 h 245"/>
                  <a:gd name="T56" fmla="*/ 680 w 458"/>
                  <a:gd name="T57" fmla="*/ 188 h 245"/>
                  <a:gd name="T58" fmla="*/ 680 w 458"/>
                  <a:gd name="T59" fmla="*/ 185 h 245"/>
                  <a:gd name="T60" fmla="*/ 680 w 458"/>
                  <a:gd name="T61" fmla="*/ 181 h 245"/>
                  <a:gd name="T62" fmla="*/ 680 w 458"/>
                  <a:gd name="T63" fmla="*/ 180 h 245"/>
                  <a:gd name="T64" fmla="*/ 678 w 458"/>
                  <a:gd name="T65" fmla="*/ 178 h 245"/>
                  <a:gd name="T66" fmla="*/ 673 w 458"/>
                  <a:gd name="T67" fmla="*/ 160 h 245"/>
                  <a:gd name="T68" fmla="*/ 670 w 458"/>
                  <a:gd name="T69" fmla="*/ 152 h 245"/>
                  <a:gd name="T70" fmla="*/ 664 w 458"/>
                  <a:gd name="T71" fmla="*/ 135 h 245"/>
                  <a:gd name="T72" fmla="*/ 656 w 458"/>
                  <a:gd name="T73" fmla="*/ 113 h 245"/>
                  <a:gd name="T74" fmla="*/ 653 w 458"/>
                  <a:gd name="T75" fmla="*/ 102 h 245"/>
                  <a:gd name="T76" fmla="*/ 655 w 458"/>
                  <a:gd name="T77" fmla="*/ 98 h 245"/>
                  <a:gd name="T78" fmla="*/ 655 w 458"/>
                  <a:gd name="T79" fmla="*/ 96 h 245"/>
                  <a:gd name="T80" fmla="*/ 653 w 458"/>
                  <a:gd name="T81" fmla="*/ 88 h 245"/>
                  <a:gd name="T82" fmla="*/ 655 w 458"/>
                  <a:gd name="T83" fmla="*/ 84 h 245"/>
                  <a:gd name="T84" fmla="*/ 653 w 458"/>
                  <a:gd name="T85" fmla="*/ 76 h 245"/>
                  <a:gd name="T86" fmla="*/ 653 w 458"/>
                  <a:gd name="T87" fmla="*/ 70 h 245"/>
                  <a:gd name="T88" fmla="*/ 652 w 458"/>
                  <a:gd name="T89" fmla="*/ 65 h 245"/>
                  <a:gd name="T90" fmla="*/ 653 w 458"/>
                  <a:gd name="T91" fmla="*/ 57 h 245"/>
                  <a:gd name="T92" fmla="*/ 650 w 458"/>
                  <a:gd name="T93" fmla="*/ 54 h 245"/>
                  <a:gd name="T94" fmla="*/ 652 w 458"/>
                  <a:gd name="T95" fmla="*/ 50 h 245"/>
                  <a:gd name="T96" fmla="*/ 653 w 458"/>
                  <a:gd name="T97" fmla="*/ 47 h 245"/>
                  <a:gd name="T98" fmla="*/ 656 w 458"/>
                  <a:gd name="T99" fmla="*/ 43 h 245"/>
                  <a:gd name="T100" fmla="*/ 653 w 458"/>
                  <a:gd name="T101" fmla="*/ 34 h 245"/>
                  <a:gd name="T102" fmla="*/ 650 w 458"/>
                  <a:gd name="T103" fmla="*/ 26 h 245"/>
                  <a:gd name="T104" fmla="*/ 652 w 458"/>
                  <a:gd name="T105" fmla="*/ 23 h 245"/>
                  <a:gd name="T106" fmla="*/ 646 w 458"/>
                  <a:gd name="T107" fmla="*/ 11 h 245"/>
                  <a:gd name="T108" fmla="*/ 190 w 458"/>
                  <a:gd name="T109" fmla="*/ 0 h 245"/>
                  <a:gd name="T110" fmla="*/ 0 w 458"/>
                  <a:gd name="T111" fmla="*/ 378 h 245"/>
                  <a:gd name="T112" fmla="*/ 692 w 458"/>
                  <a:gd name="T113" fmla="*/ 380 h 245"/>
                  <a:gd name="T114" fmla="*/ 707 w 458"/>
                  <a:gd name="T115" fmla="*/ 363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8"/>
                  <a:gd name="T175" fmla="*/ 0 h 245"/>
                  <a:gd name="T176" fmla="*/ 458 w 458"/>
                  <a:gd name="T177" fmla="*/ 245 h 2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8" h="245">
                    <a:moveTo>
                      <a:pt x="457" y="234"/>
                    </a:moveTo>
                    <a:cubicBezTo>
                      <a:pt x="457" y="231"/>
                      <a:pt x="453" y="221"/>
                      <a:pt x="456" y="220"/>
                    </a:cubicBezTo>
                    <a:cubicBezTo>
                      <a:pt x="455" y="219"/>
                      <a:pt x="455" y="218"/>
                      <a:pt x="455" y="217"/>
                    </a:cubicBezTo>
                    <a:cubicBezTo>
                      <a:pt x="455" y="217"/>
                      <a:pt x="455" y="217"/>
                      <a:pt x="455" y="217"/>
                    </a:cubicBezTo>
                    <a:cubicBezTo>
                      <a:pt x="455" y="216"/>
                      <a:pt x="455" y="216"/>
                      <a:pt x="454" y="216"/>
                    </a:cubicBezTo>
                    <a:cubicBezTo>
                      <a:pt x="455" y="215"/>
                      <a:pt x="454" y="213"/>
                      <a:pt x="453" y="212"/>
                    </a:cubicBezTo>
                    <a:cubicBezTo>
                      <a:pt x="452" y="210"/>
                      <a:pt x="450" y="208"/>
                      <a:pt x="449" y="206"/>
                    </a:cubicBezTo>
                    <a:cubicBezTo>
                      <a:pt x="449" y="206"/>
                      <a:pt x="449" y="206"/>
                      <a:pt x="448" y="206"/>
                    </a:cubicBezTo>
                    <a:cubicBezTo>
                      <a:pt x="449" y="205"/>
                      <a:pt x="448" y="205"/>
                      <a:pt x="447" y="205"/>
                    </a:cubicBezTo>
                    <a:cubicBezTo>
                      <a:pt x="447" y="204"/>
                      <a:pt x="448" y="205"/>
                      <a:pt x="448" y="205"/>
                    </a:cubicBezTo>
                    <a:cubicBezTo>
                      <a:pt x="447" y="204"/>
                      <a:pt x="448" y="203"/>
                      <a:pt x="447" y="203"/>
                    </a:cubicBezTo>
                    <a:cubicBezTo>
                      <a:pt x="447" y="202"/>
                      <a:pt x="447" y="202"/>
                      <a:pt x="448" y="202"/>
                    </a:cubicBezTo>
                    <a:cubicBezTo>
                      <a:pt x="446" y="202"/>
                      <a:pt x="446" y="200"/>
                      <a:pt x="447" y="199"/>
                    </a:cubicBezTo>
                    <a:cubicBezTo>
                      <a:pt x="446" y="199"/>
                      <a:pt x="446" y="199"/>
                      <a:pt x="446" y="199"/>
                    </a:cubicBezTo>
                    <a:cubicBezTo>
                      <a:pt x="446" y="198"/>
                      <a:pt x="446" y="194"/>
                      <a:pt x="445" y="194"/>
                    </a:cubicBezTo>
                    <a:cubicBezTo>
                      <a:pt x="445" y="193"/>
                      <a:pt x="446" y="194"/>
                      <a:pt x="445" y="193"/>
                    </a:cubicBezTo>
                    <a:cubicBezTo>
                      <a:pt x="445" y="193"/>
                      <a:pt x="445" y="193"/>
                      <a:pt x="445" y="193"/>
                    </a:cubicBezTo>
                    <a:cubicBezTo>
                      <a:pt x="445" y="192"/>
                      <a:pt x="445" y="192"/>
                      <a:pt x="444" y="192"/>
                    </a:cubicBezTo>
                    <a:cubicBezTo>
                      <a:pt x="444" y="191"/>
                      <a:pt x="444" y="191"/>
                      <a:pt x="444" y="191"/>
                    </a:cubicBezTo>
                    <a:cubicBezTo>
                      <a:pt x="444" y="190"/>
                      <a:pt x="444" y="191"/>
                      <a:pt x="444" y="190"/>
                    </a:cubicBezTo>
                    <a:cubicBezTo>
                      <a:pt x="444" y="190"/>
                      <a:pt x="443" y="190"/>
                      <a:pt x="443" y="190"/>
                    </a:cubicBezTo>
                    <a:cubicBezTo>
                      <a:pt x="443" y="190"/>
                      <a:pt x="443" y="190"/>
                      <a:pt x="444" y="190"/>
                    </a:cubicBezTo>
                    <a:cubicBezTo>
                      <a:pt x="443" y="190"/>
                      <a:pt x="443" y="190"/>
                      <a:pt x="443" y="190"/>
                    </a:cubicBezTo>
                    <a:cubicBezTo>
                      <a:pt x="443" y="190"/>
                      <a:pt x="443" y="190"/>
                      <a:pt x="443" y="189"/>
                    </a:cubicBezTo>
                    <a:cubicBezTo>
                      <a:pt x="443" y="189"/>
                      <a:pt x="443" y="189"/>
                      <a:pt x="443" y="189"/>
                    </a:cubicBezTo>
                    <a:cubicBezTo>
                      <a:pt x="443" y="188"/>
                      <a:pt x="443" y="189"/>
                      <a:pt x="443" y="188"/>
                    </a:cubicBezTo>
                    <a:cubicBezTo>
                      <a:pt x="442" y="188"/>
                      <a:pt x="442" y="186"/>
                      <a:pt x="443" y="186"/>
                    </a:cubicBezTo>
                    <a:cubicBezTo>
                      <a:pt x="443" y="186"/>
                      <a:pt x="443" y="186"/>
                      <a:pt x="443" y="186"/>
                    </a:cubicBezTo>
                    <a:cubicBezTo>
                      <a:pt x="443" y="185"/>
                      <a:pt x="443" y="179"/>
                      <a:pt x="444" y="178"/>
                    </a:cubicBezTo>
                    <a:cubicBezTo>
                      <a:pt x="443" y="178"/>
                      <a:pt x="443" y="178"/>
                      <a:pt x="443" y="178"/>
                    </a:cubicBezTo>
                    <a:cubicBezTo>
                      <a:pt x="443" y="178"/>
                      <a:pt x="443" y="178"/>
                      <a:pt x="443" y="178"/>
                    </a:cubicBezTo>
                    <a:cubicBezTo>
                      <a:pt x="443" y="176"/>
                      <a:pt x="441" y="175"/>
                      <a:pt x="444" y="174"/>
                    </a:cubicBezTo>
                    <a:cubicBezTo>
                      <a:pt x="443" y="173"/>
                      <a:pt x="443" y="173"/>
                      <a:pt x="443" y="173"/>
                    </a:cubicBezTo>
                    <a:cubicBezTo>
                      <a:pt x="443" y="173"/>
                      <a:pt x="443" y="173"/>
                      <a:pt x="443" y="173"/>
                    </a:cubicBezTo>
                    <a:cubicBezTo>
                      <a:pt x="444" y="172"/>
                      <a:pt x="444" y="173"/>
                      <a:pt x="444" y="173"/>
                    </a:cubicBezTo>
                    <a:cubicBezTo>
                      <a:pt x="444" y="172"/>
                      <a:pt x="444" y="172"/>
                      <a:pt x="444" y="172"/>
                    </a:cubicBezTo>
                    <a:cubicBezTo>
                      <a:pt x="444" y="172"/>
                      <a:pt x="444" y="172"/>
                      <a:pt x="443" y="172"/>
                    </a:cubicBezTo>
                    <a:cubicBezTo>
                      <a:pt x="444" y="171"/>
                      <a:pt x="444" y="172"/>
                      <a:pt x="444" y="171"/>
                    </a:cubicBezTo>
                    <a:cubicBezTo>
                      <a:pt x="443" y="170"/>
                      <a:pt x="444" y="170"/>
                      <a:pt x="445" y="169"/>
                    </a:cubicBezTo>
                    <a:cubicBezTo>
                      <a:pt x="444" y="168"/>
                      <a:pt x="444" y="167"/>
                      <a:pt x="445" y="167"/>
                    </a:cubicBezTo>
                    <a:cubicBezTo>
                      <a:pt x="445" y="166"/>
                      <a:pt x="445" y="166"/>
                      <a:pt x="445" y="166"/>
                    </a:cubicBezTo>
                    <a:cubicBezTo>
                      <a:pt x="445" y="166"/>
                      <a:pt x="445" y="166"/>
                      <a:pt x="445" y="165"/>
                    </a:cubicBezTo>
                    <a:cubicBezTo>
                      <a:pt x="445" y="165"/>
                      <a:pt x="445" y="165"/>
                      <a:pt x="445" y="165"/>
                    </a:cubicBezTo>
                    <a:cubicBezTo>
                      <a:pt x="443" y="166"/>
                      <a:pt x="443" y="165"/>
                      <a:pt x="442" y="164"/>
                    </a:cubicBezTo>
                    <a:cubicBezTo>
                      <a:pt x="443" y="163"/>
                      <a:pt x="442" y="163"/>
                      <a:pt x="443" y="162"/>
                    </a:cubicBezTo>
                    <a:cubicBezTo>
                      <a:pt x="441" y="163"/>
                      <a:pt x="440" y="159"/>
                      <a:pt x="441" y="158"/>
                    </a:cubicBezTo>
                    <a:cubicBezTo>
                      <a:pt x="441" y="157"/>
                      <a:pt x="441" y="157"/>
                      <a:pt x="441" y="157"/>
                    </a:cubicBezTo>
                    <a:cubicBezTo>
                      <a:pt x="441" y="157"/>
                      <a:pt x="442" y="157"/>
                      <a:pt x="442" y="157"/>
                    </a:cubicBezTo>
                    <a:cubicBezTo>
                      <a:pt x="442" y="157"/>
                      <a:pt x="441" y="157"/>
                      <a:pt x="441" y="157"/>
                    </a:cubicBezTo>
                    <a:cubicBezTo>
                      <a:pt x="441" y="157"/>
                      <a:pt x="441" y="157"/>
                      <a:pt x="441" y="157"/>
                    </a:cubicBezTo>
                    <a:cubicBezTo>
                      <a:pt x="441" y="156"/>
                      <a:pt x="441" y="155"/>
                      <a:pt x="441" y="154"/>
                    </a:cubicBezTo>
                    <a:cubicBezTo>
                      <a:pt x="441" y="154"/>
                      <a:pt x="441" y="153"/>
                      <a:pt x="441" y="153"/>
                    </a:cubicBezTo>
                    <a:cubicBezTo>
                      <a:pt x="441" y="153"/>
                      <a:pt x="441" y="153"/>
                      <a:pt x="441" y="153"/>
                    </a:cubicBezTo>
                    <a:cubicBezTo>
                      <a:pt x="442" y="152"/>
                      <a:pt x="441" y="151"/>
                      <a:pt x="440" y="150"/>
                    </a:cubicBezTo>
                    <a:cubicBezTo>
                      <a:pt x="440" y="150"/>
                      <a:pt x="441" y="150"/>
                      <a:pt x="441" y="150"/>
                    </a:cubicBezTo>
                    <a:cubicBezTo>
                      <a:pt x="441" y="149"/>
                      <a:pt x="441" y="148"/>
                      <a:pt x="440" y="148"/>
                    </a:cubicBezTo>
                    <a:cubicBezTo>
                      <a:pt x="440" y="147"/>
                      <a:pt x="441" y="147"/>
                      <a:pt x="441" y="147"/>
                    </a:cubicBezTo>
                    <a:cubicBezTo>
                      <a:pt x="441" y="147"/>
                      <a:pt x="441" y="147"/>
                      <a:pt x="441" y="147"/>
                    </a:cubicBezTo>
                    <a:cubicBezTo>
                      <a:pt x="441" y="146"/>
                      <a:pt x="441" y="146"/>
                      <a:pt x="441" y="145"/>
                    </a:cubicBezTo>
                    <a:cubicBezTo>
                      <a:pt x="441" y="145"/>
                      <a:pt x="441" y="145"/>
                      <a:pt x="440" y="145"/>
                    </a:cubicBezTo>
                    <a:cubicBezTo>
                      <a:pt x="440" y="145"/>
                      <a:pt x="441" y="145"/>
                      <a:pt x="440" y="144"/>
                    </a:cubicBezTo>
                    <a:cubicBezTo>
                      <a:pt x="440" y="144"/>
                      <a:pt x="440" y="144"/>
                      <a:pt x="441" y="144"/>
                    </a:cubicBezTo>
                    <a:cubicBezTo>
                      <a:pt x="441" y="143"/>
                      <a:pt x="440" y="143"/>
                      <a:pt x="440" y="142"/>
                    </a:cubicBezTo>
                    <a:cubicBezTo>
                      <a:pt x="440" y="142"/>
                      <a:pt x="440" y="142"/>
                      <a:pt x="440" y="142"/>
                    </a:cubicBezTo>
                    <a:cubicBezTo>
                      <a:pt x="440" y="142"/>
                      <a:pt x="440" y="142"/>
                      <a:pt x="440" y="142"/>
                    </a:cubicBezTo>
                    <a:cubicBezTo>
                      <a:pt x="440" y="141"/>
                      <a:pt x="440" y="142"/>
                      <a:pt x="440" y="141"/>
                    </a:cubicBezTo>
                    <a:cubicBezTo>
                      <a:pt x="440" y="141"/>
                      <a:pt x="440" y="141"/>
                      <a:pt x="441" y="141"/>
                    </a:cubicBezTo>
                    <a:cubicBezTo>
                      <a:pt x="440" y="141"/>
                      <a:pt x="440" y="141"/>
                      <a:pt x="440" y="141"/>
                    </a:cubicBezTo>
                    <a:cubicBezTo>
                      <a:pt x="440" y="140"/>
                      <a:pt x="440" y="139"/>
                      <a:pt x="440" y="139"/>
                    </a:cubicBezTo>
                    <a:cubicBezTo>
                      <a:pt x="440" y="139"/>
                      <a:pt x="440" y="138"/>
                      <a:pt x="440" y="138"/>
                    </a:cubicBezTo>
                    <a:cubicBezTo>
                      <a:pt x="440" y="138"/>
                      <a:pt x="440" y="138"/>
                      <a:pt x="440" y="138"/>
                    </a:cubicBezTo>
                    <a:cubicBezTo>
                      <a:pt x="440" y="137"/>
                      <a:pt x="441" y="134"/>
                      <a:pt x="440" y="134"/>
                    </a:cubicBezTo>
                    <a:cubicBezTo>
                      <a:pt x="440" y="133"/>
                      <a:pt x="440" y="133"/>
                      <a:pt x="441" y="133"/>
                    </a:cubicBezTo>
                    <a:cubicBezTo>
                      <a:pt x="440" y="132"/>
                      <a:pt x="440" y="132"/>
                      <a:pt x="440" y="132"/>
                    </a:cubicBezTo>
                    <a:cubicBezTo>
                      <a:pt x="440" y="131"/>
                      <a:pt x="440" y="131"/>
                      <a:pt x="439" y="130"/>
                    </a:cubicBezTo>
                    <a:cubicBezTo>
                      <a:pt x="440" y="130"/>
                      <a:pt x="440" y="130"/>
                      <a:pt x="440" y="130"/>
                    </a:cubicBezTo>
                    <a:cubicBezTo>
                      <a:pt x="440" y="130"/>
                      <a:pt x="440" y="130"/>
                      <a:pt x="439" y="130"/>
                    </a:cubicBezTo>
                    <a:cubicBezTo>
                      <a:pt x="440" y="130"/>
                      <a:pt x="440" y="129"/>
                      <a:pt x="440" y="128"/>
                    </a:cubicBezTo>
                    <a:cubicBezTo>
                      <a:pt x="440" y="128"/>
                      <a:pt x="440" y="128"/>
                      <a:pt x="440" y="128"/>
                    </a:cubicBezTo>
                    <a:cubicBezTo>
                      <a:pt x="440" y="128"/>
                      <a:pt x="440" y="127"/>
                      <a:pt x="440" y="127"/>
                    </a:cubicBezTo>
                    <a:cubicBezTo>
                      <a:pt x="439" y="127"/>
                      <a:pt x="439" y="127"/>
                      <a:pt x="438" y="126"/>
                    </a:cubicBezTo>
                    <a:cubicBezTo>
                      <a:pt x="439" y="126"/>
                      <a:pt x="439" y="126"/>
                      <a:pt x="439" y="125"/>
                    </a:cubicBezTo>
                    <a:cubicBezTo>
                      <a:pt x="439" y="125"/>
                      <a:pt x="439" y="124"/>
                      <a:pt x="439" y="124"/>
                    </a:cubicBezTo>
                    <a:cubicBezTo>
                      <a:pt x="439" y="123"/>
                      <a:pt x="439" y="122"/>
                      <a:pt x="439" y="122"/>
                    </a:cubicBezTo>
                    <a:cubicBezTo>
                      <a:pt x="439" y="122"/>
                      <a:pt x="439" y="122"/>
                      <a:pt x="438" y="122"/>
                    </a:cubicBezTo>
                    <a:cubicBezTo>
                      <a:pt x="439" y="121"/>
                      <a:pt x="439" y="121"/>
                      <a:pt x="439" y="121"/>
                    </a:cubicBezTo>
                    <a:cubicBezTo>
                      <a:pt x="439" y="121"/>
                      <a:pt x="439" y="121"/>
                      <a:pt x="439" y="121"/>
                    </a:cubicBezTo>
                    <a:cubicBezTo>
                      <a:pt x="439" y="120"/>
                      <a:pt x="439" y="120"/>
                      <a:pt x="439" y="119"/>
                    </a:cubicBezTo>
                    <a:cubicBezTo>
                      <a:pt x="439" y="119"/>
                      <a:pt x="440" y="119"/>
                      <a:pt x="440" y="119"/>
                    </a:cubicBezTo>
                    <a:cubicBezTo>
                      <a:pt x="440" y="119"/>
                      <a:pt x="439" y="119"/>
                      <a:pt x="439" y="119"/>
                    </a:cubicBezTo>
                    <a:cubicBezTo>
                      <a:pt x="439" y="119"/>
                      <a:pt x="440" y="119"/>
                      <a:pt x="440" y="119"/>
                    </a:cubicBezTo>
                    <a:cubicBezTo>
                      <a:pt x="438" y="119"/>
                      <a:pt x="438" y="118"/>
                      <a:pt x="439" y="117"/>
                    </a:cubicBezTo>
                    <a:cubicBezTo>
                      <a:pt x="439" y="117"/>
                      <a:pt x="439" y="117"/>
                      <a:pt x="439" y="117"/>
                    </a:cubicBezTo>
                    <a:cubicBezTo>
                      <a:pt x="439" y="117"/>
                      <a:pt x="439" y="117"/>
                      <a:pt x="440" y="117"/>
                    </a:cubicBezTo>
                    <a:cubicBezTo>
                      <a:pt x="439" y="116"/>
                      <a:pt x="439" y="116"/>
                      <a:pt x="439" y="116"/>
                    </a:cubicBezTo>
                    <a:cubicBezTo>
                      <a:pt x="439" y="116"/>
                      <a:pt x="439" y="116"/>
                      <a:pt x="439" y="116"/>
                    </a:cubicBezTo>
                    <a:cubicBezTo>
                      <a:pt x="439" y="115"/>
                      <a:pt x="439" y="115"/>
                      <a:pt x="439" y="115"/>
                    </a:cubicBezTo>
                    <a:cubicBezTo>
                      <a:pt x="439" y="115"/>
                      <a:pt x="439" y="115"/>
                      <a:pt x="439" y="115"/>
                    </a:cubicBezTo>
                    <a:cubicBezTo>
                      <a:pt x="439" y="115"/>
                      <a:pt x="439" y="115"/>
                      <a:pt x="438" y="115"/>
                    </a:cubicBezTo>
                    <a:cubicBezTo>
                      <a:pt x="441" y="113"/>
                      <a:pt x="438" y="111"/>
                      <a:pt x="437" y="109"/>
                    </a:cubicBezTo>
                    <a:cubicBezTo>
                      <a:pt x="437" y="108"/>
                      <a:pt x="437" y="106"/>
                      <a:pt x="436" y="105"/>
                    </a:cubicBezTo>
                    <a:cubicBezTo>
                      <a:pt x="436" y="104"/>
                      <a:pt x="435" y="103"/>
                      <a:pt x="435" y="103"/>
                    </a:cubicBezTo>
                    <a:cubicBezTo>
                      <a:pt x="435" y="102"/>
                      <a:pt x="435" y="100"/>
                      <a:pt x="434" y="99"/>
                    </a:cubicBezTo>
                    <a:cubicBezTo>
                      <a:pt x="434" y="99"/>
                      <a:pt x="434" y="99"/>
                      <a:pt x="435" y="100"/>
                    </a:cubicBezTo>
                    <a:cubicBezTo>
                      <a:pt x="434" y="99"/>
                      <a:pt x="434" y="98"/>
                      <a:pt x="433" y="98"/>
                    </a:cubicBezTo>
                    <a:cubicBezTo>
                      <a:pt x="433" y="97"/>
                      <a:pt x="432" y="96"/>
                      <a:pt x="431" y="95"/>
                    </a:cubicBezTo>
                    <a:cubicBezTo>
                      <a:pt x="433" y="94"/>
                      <a:pt x="428" y="90"/>
                      <a:pt x="429" y="89"/>
                    </a:cubicBezTo>
                    <a:cubicBezTo>
                      <a:pt x="429" y="88"/>
                      <a:pt x="429" y="88"/>
                      <a:pt x="429" y="87"/>
                    </a:cubicBezTo>
                    <a:cubicBezTo>
                      <a:pt x="429" y="86"/>
                      <a:pt x="427" y="85"/>
                      <a:pt x="427" y="83"/>
                    </a:cubicBezTo>
                    <a:cubicBezTo>
                      <a:pt x="426" y="81"/>
                      <a:pt x="427" y="80"/>
                      <a:pt x="426" y="78"/>
                    </a:cubicBezTo>
                    <a:cubicBezTo>
                      <a:pt x="425" y="76"/>
                      <a:pt x="425" y="75"/>
                      <a:pt x="424" y="73"/>
                    </a:cubicBezTo>
                    <a:cubicBezTo>
                      <a:pt x="424" y="72"/>
                      <a:pt x="422" y="70"/>
                      <a:pt x="423" y="69"/>
                    </a:cubicBezTo>
                    <a:cubicBezTo>
                      <a:pt x="421" y="69"/>
                      <a:pt x="421" y="68"/>
                      <a:pt x="423" y="67"/>
                    </a:cubicBezTo>
                    <a:cubicBezTo>
                      <a:pt x="421" y="68"/>
                      <a:pt x="421" y="67"/>
                      <a:pt x="422" y="66"/>
                    </a:cubicBezTo>
                    <a:cubicBezTo>
                      <a:pt x="421" y="65"/>
                      <a:pt x="422" y="64"/>
                      <a:pt x="422" y="63"/>
                    </a:cubicBezTo>
                    <a:cubicBezTo>
                      <a:pt x="422" y="63"/>
                      <a:pt x="423" y="63"/>
                      <a:pt x="423" y="63"/>
                    </a:cubicBezTo>
                    <a:cubicBezTo>
                      <a:pt x="423" y="63"/>
                      <a:pt x="423" y="63"/>
                      <a:pt x="423" y="63"/>
                    </a:cubicBezTo>
                    <a:cubicBezTo>
                      <a:pt x="422" y="62"/>
                      <a:pt x="422" y="62"/>
                      <a:pt x="421" y="62"/>
                    </a:cubicBezTo>
                    <a:cubicBezTo>
                      <a:pt x="421" y="62"/>
                      <a:pt x="421" y="62"/>
                      <a:pt x="421" y="62"/>
                    </a:cubicBezTo>
                    <a:cubicBezTo>
                      <a:pt x="422" y="62"/>
                      <a:pt x="422" y="62"/>
                      <a:pt x="423" y="62"/>
                    </a:cubicBezTo>
                    <a:cubicBezTo>
                      <a:pt x="422" y="62"/>
                      <a:pt x="422" y="61"/>
                      <a:pt x="421" y="60"/>
                    </a:cubicBezTo>
                    <a:cubicBezTo>
                      <a:pt x="423" y="60"/>
                      <a:pt x="423" y="59"/>
                      <a:pt x="422" y="59"/>
                    </a:cubicBezTo>
                    <a:cubicBezTo>
                      <a:pt x="423" y="58"/>
                      <a:pt x="424" y="57"/>
                      <a:pt x="422" y="57"/>
                    </a:cubicBezTo>
                    <a:cubicBezTo>
                      <a:pt x="422" y="57"/>
                      <a:pt x="422" y="56"/>
                      <a:pt x="423" y="56"/>
                    </a:cubicBezTo>
                    <a:cubicBezTo>
                      <a:pt x="423" y="56"/>
                      <a:pt x="423" y="55"/>
                      <a:pt x="422" y="55"/>
                    </a:cubicBezTo>
                    <a:cubicBezTo>
                      <a:pt x="422" y="55"/>
                      <a:pt x="422" y="55"/>
                      <a:pt x="423" y="54"/>
                    </a:cubicBezTo>
                    <a:cubicBezTo>
                      <a:pt x="423" y="54"/>
                      <a:pt x="422" y="54"/>
                      <a:pt x="422" y="54"/>
                    </a:cubicBezTo>
                    <a:cubicBezTo>
                      <a:pt x="423" y="53"/>
                      <a:pt x="422" y="52"/>
                      <a:pt x="421" y="51"/>
                    </a:cubicBezTo>
                    <a:cubicBezTo>
                      <a:pt x="422" y="50"/>
                      <a:pt x="421" y="50"/>
                      <a:pt x="422" y="49"/>
                    </a:cubicBezTo>
                    <a:cubicBezTo>
                      <a:pt x="418" y="50"/>
                      <a:pt x="424" y="46"/>
                      <a:pt x="421" y="47"/>
                    </a:cubicBezTo>
                    <a:cubicBezTo>
                      <a:pt x="422" y="47"/>
                      <a:pt x="422" y="46"/>
                      <a:pt x="423" y="47"/>
                    </a:cubicBezTo>
                    <a:cubicBezTo>
                      <a:pt x="422" y="46"/>
                      <a:pt x="422" y="46"/>
                      <a:pt x="422" y="45"/>
                    </a:cubicBezTo>
                    <a:cubicBezTo>
                      <a:pt x="423" y="45"/>
                      <a:pt x="423" y="45"/>
                      <a:pt x="421" y="45"/>
                    </a:cubicBezTo>
                    <a:cubicBezTo>
                      <a:pt x="424" y="43"/>
                      <a:pt x="420" y="42"/>
                      <a:pt x="423" y="42"/>
                    </a:cubicBezTo>
                    <a:cubicBezTo>
                      <a:pt x="422" y="42"/>
                      <a:pt x="421" y="42"/>
                      <a:pt x="421" y="42"/>
                    </a:cubicBezTo>
                    <a:cubicBezTo>
                      <a:pt x="421" y="41"/>
                      <a:pt x="421" y="41"/>
                      <a:pt x="422" y="41"/>
                    </a:cubicBezTo>
                    <a:cubicBezTo>
                      <a:pt x="421" y="40"/>
                      <a:pt x="421" y="39"/>
                      <a:pt x="423" y="39"/>
                    </a:cubicBezTo>
                    <a:cubicBezTo>
                      <a:pt x="421" y="39"/>
                      <a:pt x="420" y="38"/>
                      <a:pt x="422" y="37"/>
                    </a:cubicBezTo>
                    <a:cubicBezTo>
                      <a:pt x="420" y="37"/>
                      <a:pt x="420" y="36"/>
                      <a:pt x="422" y="36"/>
                    </a:cubicBezTo>
                    <a:cubicBezTo>
                      <a:pt x="421" y="36"/>
                      <a:pt x="421" y="35"/>
                      <a:pt x="420" y="35"/>
                    </a:cubicBezTo>
                    <a:cubicBezTo>
                      <a:pt x="420" y="35"/>
                      <a:pt x="420" y="35"/>
                      <a:pt x="420" y="35"/>
                    </a:cubicBezTo>
                    <a:cubicBezTo>
                      <a:pt x="421" y="35"/>
                      <a:pt x="422" y="34"/>
                      <a:pt x="420" y="34"/>
                    </a:cubicBezTo>
                    <a:cubicBezTo>
                      <a:pt x="421" y="33"/>
                      <a:pt x="421" y="33"/>
                      <a:pt x="421" y="33"/>
                    </a:cubicBezTo>
                    <a:cubicBezTo>
                      <a:pt x="421" y="33"/>
                      <a:pt x="421" y="33"/>
                      <a:pt x="421" y="32"/>
                    </a:cubicBezTo>
                    <a:cubicBezTo>
                      <a:pt x="422" y="32"/>
                      <a:pt x="422" y="32"/>
                      <a:pt x="421" y="31"/>
                    </a:cubicBezTo>
                    <a:cubicBezTo>
                      <a:pt x="422" y="31"/>
                      <a:pt x="422" y="31"/>
                      <a:pt x="422" y="31"/>
                    </a:cubicBezTo>
                    <a:cubicBezTo>
                      <a:pt x="422" y="31"/>
                      <a:pt x="422" y="31"/>
                      <a:pt x="422" y="30"/>
                    </a:cubicBezTo>
                    <a:cubicBezTo>
                      <a:pt x="422" y="30"/>
                      <a:pt x="422" y="31"/>
                      <a:pt x="423" y="30"/>
                    </a:cubicBezTo>
                    <a:cubicBezTo>
                      <a:pt x="422" y="29"/>
                      <a:pt x="423" y="30"/>
                      <a:pt x="423" y="30"/>
                    </a:cubicBezTo>
                    <a:cubicBezTo>
                      <a:pt x="423" y="29"/>
                      <a:pt x="423" y="29"/>
                      <a:pt x="424" y="28"/>
                    </a:cubicBezTo>
                    <a:cubicBezTo>
                      <a:pt x="424" y="27"/>
                      <a:pt x="423" y="27"/>
                      <a:pt x="425" y="25"/>
                    </a:cubicBezTo>
                    <a:cubicBezTo>
                      <a:pt x="423" y="25"/>
                      <a:pt x="423" y="24"/>
                      <a:pt x="424" y="24"/>
                    </a:cubicBezTo>
                    <a:cubicBezTo>
                      <a:pt x="423" y="23"/>
                      <a:pt x="422" y="22"/>
                      <a:pt x="422" y="22"/>
                    </a:cubicBezTo>
                    <a:cubicBezTo>
                      <a:pt x="422" y="20"/>
                      <a:pt x="421" y="20"/>
                      <a:pt x="421" y="18"/>
                    </a:cubicBezTo>
                    <a:cubicBezTo>
                      <a:pt x="421" y="18"/>
                      <a:pt x="421" y="18"/>
                      <a:pt x="421" y="18"/>
                    </a:cubicBezTo>
                    <a:cubicBezTo>
                      <a:pt x="421" y="17"/>
                      <a:pt x="421" y="17"/>
                      <a:pt x="420" y="17"/>
                    </a:cubicBezTo>
                    <a:cubicBezTo>
                      <a:pt x="420" y="16"/>
                      <a:pt x="420" y="16"/>
                      <a:pt x="420" y="16"/>
                    </a:cubicBezTo>
                    <a:cubicBezTo>
                      <a:pt x="420" y="16"/>
                      <a:pt x="420" y="16"/>
                      <a:pt x="419" y="16"/>
                    </a:cubicBezTo>
                    <a:cubicBezTo>
                      <a:pt x="420" y="16"/>
                      <a:pt x="420" y="16"/>
                      <a:pt x="421" y="15"/>
                    </a:cubicBezTo>
                    <a:cubicBezTo>
                      <a:pt x="420" y="15"/>
                      <a:pt x="419" y="15"/>
                      <a:pt x="419" y="15"/>
                    </a:cubicBezTo>
                    <a:cubicBezTo>
                      <a:pt x="419" y="14"/>
                      <a:pt x="420" y="12"/>
                      <a:pt x="419" y="11"/>
                    </a:cubicBezTo>
                    <a:cubicBezTo>
                      <a:pt x="419" y="10"/>
                      <a:pt x="418" y="8"/>
                      <a:pt x="417" y="7"/>
                    </a:cubicBezTo>
                    <a:cubicBezTo>
                      <a:pt x="416" y="4"/>
                      <a:pt x="416" y="2"/>
                      <a:pt x="416" y="0"/>
                    </a:cubicBezTo>
                    <a:cubicBezTo>
                      <a:pt x="368" y="0"/>
                      <a:pt x="320" y="0"/>
                      <a:pt x="272" y="0"/>
                    </a:cubicBezTo>
                    <a:cubicBezTo>
                      <a:pt x="222" y="0"/>
                      <a:pt x="173" y="0"/>
                      <a:pt x="123" y="0"/>
                    </a:cubicBezTo>
                    <a:cubicBezTo>
                      <a:pt x="82" y="0"/>
                      <a:pt x="41" y="0"/>
                      <a:pt x="0" y="0"/>
                    </a:cubicBezTo>
                    <a:cubicBezTo>
                      <a:pt x="0" y="46"/>
                      <a:pt x="0" y="93"/>
                      <a:pt x="0" y="139"/>
                    </a:cubicBezTo>
                    <a:cubicBezTo>
                      <a:pt x="0" y="174"/>
                      <a:pt x="0" y="209"/>
                      <a:pt x="0" y="244"/>
                    </a:cubicBezTo>
                    <a:cubicBezTo>
                      <a:pt x="47" y="244"/>
                      <a:pt x="93" y="244"/>
                      <a:pt x="140" y="244"/>
                    </a:cubicBezTo>
                    <a:cubicBezTo>
                      <a:pt x="194" y="244"/>
                      <a:pt x="248" y="244"/>
                      <a:pt x="302" y="245"/>
                    </a:cubicBezTo>
                    <a:cubicBezTo>
                      <a:pt x="350" y="245"/>
                      <a:pt x="398" y="245"/>
                      <a:pt x="447" y="245"/>
                    </a:cubicBezTo>
                    <a:cubicBezTo>
                      <a:pt x="450" y="245"/>
                      <a:pt x="454" y="245"/>
                      <a:pt x="457" y="245"/>
                    </a:cubicBezTo>
                    <a:cubicBezTo>
                      <a:pt x="458" y="245"/>
                      <a:pt x="457" y="241"/>
                      <a:pt x="456" y="241"/>
                    </a:cubicBezTo>
                    <a:cubicBezTo>
                      <a:pt x="456" y="238"/>
                      <a:pt x="457" y="236"/>
                      <a:pt x="457" y="23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8" name="Freeform 10211"/>
              <p:cNvSpPr>
                <a:spLocks/>
              </p:cNvSpPr>
              <p:nvPr/>
            </p:nvSpPr>
            <p:spPr bwMode="auto">
              <a:xfrm>
                <a:off x="3724167" y="2634998"/>
                <a:ext cx="978397" cy="581347"/>
              </a:xfrm>
              <a:custGeom>
                <a:avLst/>
                <a:gdLst>
                  <a:gd name="T0" fmla="*/ 719 w 466"/>
                  <a:gd name="T1" fmla="*/ 339 h 277"/>
                  <a:gd name="T2" fmla="*/ 710 w 466"/>
                  <a:gd name="T3" fmla="*/ 333 h 277"/>
                  <a:gd name="T4" fmla="*/ 708 w 466"/>
                  <a:gd name="T5" fmla="*/ 328 h 277"/>
                  <a:gd name="T6" fmla="*/ 713 w 466"/>
                  <a:gd name="T7" fmla="*/ 317 h 277"/>
                  <a:gd name="T8" fmla="*/ 707 w 466"/>
                  <a:gd name="T9" fmla="*/ 310 h 277"/>
                  <a:gd name="T10" fmla="*/ 720 w 466"/>
                  <a:gd name="T11" fmla="*/ 302 h 277"/>
                  <a:gd name="T12" fmla="*/ 720 w 466"/>
                  <a:gd name="T13" fmla="*/ 260 h 277"/>
                  <a:gd name="T14" fmla="*/ 720 w 466"/>
                  <a:gd name="T15" fmla="*/ 90 h 277"/>
                  <a:gd name="T16" fmla="*/ 703 w 466"/>
                  <a:gd name="T17" fmla="*/ 67 h 277"/>
                  <a:gd name="T18" fmla="*/ 682 w 466"/>
                  <a:gd name="T19" fmla="*/ 43 h 277"/>
                  <a:gd name="T20" fmla="*/ 708 w 466"/>
                  <a:gd name="T21" fmla="*/ 14 h 277"/>
                  <a:gd name="T22" fmla="*/ 490 w 466"/>
                  <a:gd name="T23" fmla="*/ 2 h 277"/>
                  <a:gd name="T24" fmla="*/ 12 w 466"/>
                  <a:gd name="T25" fmla="*/ 0 h 277"/>
                  <a:gd name="T26" fmla="*/ 3 w 466"/>
                  <a:gd name="T27" fmla="*/ 118 h 277"/>
                  <a:gd name="T28" fmla="*/ 2 w 466"/>
                  <a:gd name="T29" fmla="*/ 339 h 277"/>
                  <a:gd name="T30" fmla="*/ 36 w 466"/>
                  <a:gd name="T31" fmla="*/ 366 h 277"/>
                  <a:gd name="T32" fmla="*/ 192 w 466"/>
                  <a:gd name="T33" fmla="*/ 366 h 277"/>
                  <a:gd name="T34" fmla="*/ 525 w 466"/>
                  <a:gd name="T35" fmla="*/ 366 h 277"/>
                  <a:gd name="T36" fmla="*/ 536 w 466"/>
                  <a:gd name="T37" fmla="*/ 375 h 277"/>
                  <a:gd name="T38" fmla="*/ 552 w 466"/>
                  <a:gd name="T39" fmla="*/ 383 h 277"/>
                  <a:gd name="T40" fmla="*/ 578 w 466"/>
                  <a:gd name="T41" fmla="*/ 393 h 277"/>
                  <a:gd name="T42" fmla="*/ 597 w 466"/>
                  <a:gd name="T43" fmla="*/ 384 h 277"/>
                  <a:gd name="T44" fmla="*/ 610 w 466"/>
                  <a:gd name="T45" fmla="*/ 381 h 277"/>
                  <a:gd name="T46" fmla="*/ 620 w 466"/>
                  <a:gd name="T47" fmla="*/ 383 h 277"/>
                  <a:gd name="T48" fmla="*/ 632 w 466"/>
                  <a:gd name="T49" fmla="*/ 383 h 277"/>
                  <a:gd name="T50" fmla="*/ 645 w 466"/>
                  <a:gd name="T51" fmla="*/ 383 h 277"/>
                  <a:gd name="T52" fmla="*/ 655 w 466"/>
                  <a:gd name="T53" fmla="*/ 392 h 277"/>
                  <a:gd name="T54" fmla="*/ 660 w 466"/>
                  <a:gd name="T55" fmla="*/ 395 h 277"/>
                  <a:gd name="T56" fmla="*/ 671 w 466"/>
                  <a:gd name="T57" fmla="*/ 395 h 277"/>
                  <a:gd name="T58" fmla="*/ 676 w 466"/>
                  <a:gd name="T59" fmla="*/ 398 h 277"/>
                  <a:gd name="T60" fmla="*/ 688 w 466"/>
                  <a:gd name="T61" fmla="*/ 406 h 277"/>
                  <a:gd name="T62" fmla="*/ 697 w 466"/>
                  <a:gd name="T63" fmla="*/ 410 h 277"/>
                  <a:gd name="T64" fmla="*/ 703 w 466"/>
                  <a:gd name="T65" fmla="*/ 421 h 277"/>
                  <a:gd name="T66" fmla="*/ 714 w 466"/>
                  <a:gd name="T67" fmla="*/ 427 h 277"/>
                  <a:gd name="T68" fmla="*/ 717 w 466"/>
                  <a:gd name="T69" fmla="*/ 426 h 277"/>
                  <a:gd name="T70" fmla="*/ 717 w 466"/>
                  <a:gd name="T71" fmla="*/ 424 h 277"/>
                  <a:gd name="T72" fmla="*/ 716 w 466"/>
                  <a:gd name="T73" fmla="*/ 420 h 277"/>
                  <a:gd name="T74" fmla="*/ 716 w 466"/>
                  <a:gd name="T75" fmla="*/ 414 h 277"/>
                  <a:gd name="T76" fmla="*/ 713 w 466"/>
                  <a:gd name="T77" fmla="*/ 409 h 277"/>
                  <a:gd name="T78" fmla="*/ 705 w 466"/>
                  <a:gd name="T79" fmla="*/ 395 h 277"/>
                  <a:gd name="T80" fmla="*/ 710 w 466"/>
                  <a:gd name="T81" fmla="*/ 387 h 277"/>
                  <a:gd name="T82" fmla="*/ 711 w 466"/>
                  <a:gd name="T83" fmla="*/ 384 h 277"/>
                  <a:gd name="T84" fmla="*/ 713 w 466"/>
                  <a:gd name="T85" fmla="*/ 378 h 277"/>
                  <a:gd name="T86" fmla="*/ 714 w 466"/>
                  <a:gd name="T87" fmla="*/ 372 h 277"/>
                  <a:gd name="T88" fmla="*/ 716 w 466"/>
                  <a:gd name="T89" fmla="*/ 364 h 277"/>
                  <a:gd name="T90" fmla="*/ 714 w 466"/>
                  <a:gd name="T91" fmla="*/ 359 h 277"/>
                  <a:gd name="T92" fmla="*/ 720 w 466"/>
                  <a:gd name="T93" fmla="*/ 353 h 2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6"/>
                  <a:gd name="T142" fmla="*/ 0 h 277"/>
                  <a:gd name="T143" fmla="*/ 466 w 466"/>
                  <a:gd name="T144" fmla="*/ 277 h 2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6" h="277">
                    <a:moveTo>
                      <a:pt x="465" y="225"/>
                    </a:moveTo>
                    <a:cubicBezTo>
                      <a:pt x="463" y="224"/>
                      <a:pt x="464" y="220"/>
                      <a:pt x="464" y="219"/>
                    </a:cubicBezTo>
                    <a:cubicBezTo>
                      <a:pt x="463" y="218"/>
                      <a:pt x="460" y="217"/>
                      <a:pt x="459" y="218"/>
                    </a:cubicBezTo>
                    <a:cubicBezTo>
                      <a:pt x="457" y="218"/>
                      <a:pt x="459" y="215"/>
                      <a:pt x="458" y="215"/>
                    </a:cubicBezTo>
                    <a:cubicBezTo>
                      <a:pt x="458" y="215"/>
                      <a:pt x="457" y="214"/>
                      <a:pt x="457" y="214"/>
                    </a:cubicBezTo>
                    <a:cubicBezTo>
                      <a:pt x="457" y="213"/>
                      <a:pt x="457" y="213"/>
                      <a:pt x="457" y="212"/>
                    </a:cubicBezTo>
                    <a:cubicBezTo>
                      <a:pt x="460" y="211"/>
                      <a:pt x="460" y="212"/>
                      <a:pt x="460" y="209"/>
                    </a:cubicBezTo>
                    <a:cubicBezTo>
                      <a:pt x="460" y="208"/>
                      <a:pt x="461" y="206"/>
                      <a:pt x="460" y="205"/>
                    </a:cubicBezTo>
                    <a:cubicBezTo>
                      <a:pt x="460" y="204"/>
                      <a:pt x="460" y="205"/>
                      <a:pt x="459" y="204"/>
                    </a:cubicBezTo>
                    <a:cubicBezTo>
                      <a:pt x="458" y="202"/>
                      <a:pt x="457" y="202"/>
                      <a:pt x="456" y="200"/>
                    </a:cubicBezTo>
                    <a:cubicBezTo>
                      <a:pt x="455" y="199"/>
                      <a:pt x="458" y="197"/>
                      <a:pt x="456" y="196"/>
                    </a:cubicBezTo>
                    <a:cubicBezTo>
                      <a:pt x="457" y="196"/>
                      <a:pt x="464" y="196"/>
                      <a:pt x="465" y="195"/>
                    </a:cubicBezTo>
                    <a:cubicBezTo>
                      <a:pt x="465" y="195"/>
                      <a:pt x="465" y="190"/>
                      <a:pt x="465" y="189"/>
                    </a:cubicBezTo>
                    <a:cubicBezTo>
                      <a:pt x="465" y="182"/>
                      <a:pt x="465" y="175"/>
                      <a:pt x="465" y="168"/>
                    </a:cubicBezTo>
                    <a:cubicBezTo>
                      <a:pt x="465" y="157"/>
                      <a:pt x="465" y="146"/>
                      <a:pt x="465" y="135"/>
                    </a:cubicBezTo>
                    <a:cubicBezTo>
                      <a:pt x="465" y="110"/>
                      <a:pt x="465" y="84"/>
                      <a:pt x="465" y="58"/>
                    </a:cubicBezTo>
                    <a:cubicBezTo>
                      <a:pt x="465" y="55"/>
                      <a:pt x="465" y="52"/>
                      <a:pt x="464" y="49"/>
                    </a:cubicBezTo>
                    <a:cubicBezTo>
                      <a:pt x="462" y="47"/>
                      <a:pt x="457" y="43"/>
                      <a:pt x="454" y="43"/>
                    </a:cubicBezTo>
                    <a:cubicBezTo>
                      <a:pt x="449" y="43"/>
                      <a:pt x="448" y="40"/>
                      <a:pt x="446" y="36"/>
                    </a:cubicBezTo>
                    <a:cubicBezTo>
                      <a:pt x="445" y="33"/>
                      <a:pt x="443" y="30"/>
                      <a:pt x="440" y="28"/>
                    </a:cubicBezTo>
                    <a:cubicBezTo>
                      <a:pt x="437" y="24"/>
                      <a:pt x="451" y="18"/>
                      <a:pt x="453" y="15"/>
                    </a:cubicBezTo>
                    <a:cubicBezTo>
                      <a:pt x="454" y="14"/>
                      <a:pt x="456" y="11"/>
                      <a:pt x="457" y="9"/>
                    </a:cubicBezTo>
                    <a:cubicBezTo>
                      <a:pt x="458" y="7"/>
                      <a:pt x="457" y="4"/>
                      <a:pt x="458" y="1"/>
                    </a:cubicBezTo>
                    <a:cubicBezTo>
                      <a:pt x="411" y="1"/>
                      <a:pt x="363" y="1"/>
                      <a:pt x="316" y="1"/>
                    </a:cubicBezTo>
                    <a:cubicBezTo>
                      <a:pt x="263" y="0"/>
                      <a:pt x="210" y="0"/>
                      <a:pt x="157" y="0"/>
                    </a:cubicBezTo>
                    <a:cubicBezTo>
                      <a:pt x="108" y="0"/>
                      <a:pt x="58" y="0"/>
                      <a:pt x="8" y="0"/>
                    </a:cubicBezTo>
                    <a:cubicBezTo>
                      <a:pt x="6" y="0"/>
                      <a:pt x="4" y="0"/>
                      <a:pt x="1" y="0"/>
                    </a:cubicBezTo>
                    <a:cubicBezTo>
                      <a:pt x="1" y="26"/>
                      <a:pt x="1" y="51"/>
                      <a:pt x="2" y="76"/>
                    </a:cubicBezTo>
                    <a:cubicBezTo>
                      <a:pt x="1" y="76"/>
                      <a:pt x="1" y="76"/>
                      <a:pt x="0" y="76"/>
                    </a:cubicBezTo>
                    <a:cubicBezTo>
                      <a:pt x="1" y="124"/>
                      <a:pt x="1" y="171"/>
                      <a:pt x="1" y="219"/>
                    </a:cubicBezTo>
                    <a:cubicBezTo>
                      <a:pt x="1" y="221"/>
                      <a:pt x="0" y="235"/>
                      <a:pt x="1" y="235"/>
                    </a:cubicBezTo>
                    <a:cubicBezTo>
                      <a:pt x="9" y="236"/>
                      <a:pt x="16" y="236"/>
                      <a:pt x="23" y="236"/>
                    </a:cubicBezTo>
                    <a:cubicBezTo>
                      <a:pt x="34" y="236"/>
                      <a:pt x="45" y="236"/>
                      <a:pt x="55" y="236"/>
                    </a:cubicBezTo>
                    <a:cubicBezTo>
                      <a:pt x="79" y="236"/>
                      <a:pt x="101" y="236"/>
                      <a:pt x="124" y="236"/>
                    </a:cubicBezTo>
                    <a:cubicBezTo>
                      <a:pt x="175" y="236"/>
                      <a:pt x="226" y="236"/>
                      <a:pt x="277" y="236"/>
                    </a:cubicBezTo>
                    <a:cubicBezTo>
                      <a:pt x="298" y="236"/>
                      <a:pt x="319" y="236"/>
                      <a:pt x="339" y="236"/>
                    </a:cubicBezTo>
                    <a:cubicBezTo>
                      <a:pt x="340" y="236"/>
                      <a:pt x="342" y="240"/>
                      <a:pt x="343" y="241"/>
                    </a:cubicBezTo>
                    <a:cubicBezTo>
                      <a:pt x="344" y="242"/>
                      <a:pt x="345" y="241"/>
                      <a:pt x="346" y="242"/>
                    </a:cubicBezTo>
                    <a:cubicBezTo>
                      <a:pt x="347" y="242"/>
                      <a:pt x="347" y="243"/>
                      <a:pt x="348" y="244"/>
                    </a:cubicBezTo>
                    <a:cubicBezTo>
                      <a:pt x="351" y="245"/>
                      <a:pt x="354" y="245"/>
                      <a:pt x="356" y="247"/>
                    </a:cubicBezTo>
                    <a:cubicBezTo>
                      <a:pt x="358" y="248"/>
                      <a:pt x="360" y="249"/>
                      <a:pt x="361" y="249"/>
                    </a:cubicBezTo>
                    <a:cubicBezTo>
                      <a:pt x="364" y="253"/>
                      <a:pt x="369" y="256"/>
                      <a:pt x="373" y="254"/>
                    </a:cubicBezTo>
                    <a:cubicBezTo>
                      <a:pt x="377" y="252"/>
                      <a:pt x="376" y="249"/>
                      <a:pt x="378" y="247"/>
                    </a:cubicBezTo>
                    <a:cubicBezTo>
                      <a:pt x="381" y="244"/>
                      <a:pt x="383" y="251"/>
                      <a:pt x="385" y="248"/>
                    </a:cubicBezTo>
                    <a:cubicBezTo>
                      <a:pt x="389" y="245"/>
                      <a:pt x="388" y="250"/>
                      <a:pt x="391" y="249"/>
                    </a:cubicBezTo>
                    <a:cubicBezTo>
                      <a:pt x="392" y="249"/>
                      <a:pt x="392" y="246"/>
                      <a:pt x="394" y="246"/>
                    </a:cubicBezTo>
                    <a:cubicBezTo>
                      <a:pt x="395" y="247"/>
                      <a:pt x="394" y="248"/>
                      <a:pt x="395" y="248"/>
                    </a:cubicBezTo>
                    <a:cubicBezTo>
                      <a:pt x="398" y="248"/>
                      <a:pt x="398" y="247"/>
                      <a:pt x="400" y="247"/>
                    </a:cubicBezTo>
                    <a:cubicBezTo>
                      <a:pt x="403" y="246"/>
                      <a:pt x="401" y="247"/>
                      <a:pt x="403" y="247"/>
                    </a:cubicBezTo>
                    <a:cubicBezTo>
                      <a:pt x="405" y="248"/>
                      <a:pt x="406" y="247"/>
                      <a:pt x="408" y="247"/>
                    </a:cubicBezTo>
                    <a:cubicBezTo>
                      <a:pt x="409" y="246"/>
                      <a:pt x="410" y="246"/>
                      <a:pt x="411" y="246"/>
                    </a:cubicBezTo>
                    <a:cubicBezTo>
                      <a:pt x="413" y="247"/>
                      <a:pt x="414" y="248"/>
                      <a:pt x="416" y="247"/>
                    </a:cubicBezTo>
                    <a:cubicBezTo>
                      <a:pt x="419" y="247"/>
                      <a:pt x="417" y="250"/>
                      <a:pt x="419" y="251"/>
                    </a:cubicBezTo>
                    <a:cubicBezTo>
                      <a:pt x="420" y="252"/>
                      <a:pt x="422" y="252"/>
                      <a:pt x="423" y="253"/>
                    </a:cubicBezTo>
                    <a:cubicBezTo>
                      <a:pt x="423" y="253"/>
                      <a:pt x="423" y="254"/>
                      <a:pt x="424" y="254"/>
                    </a:cubicBezTo>
                    <a:cubicBezTo>
                      <a:pt x="424" y="254"/>
                      <a:pt x="425" y="254"/>
                      <a:pt x="426" y="255"/>
                    </a:cubicBezTo>
                    <a:cubicBezTo>
                      <a:pt x="427" y="255"/>
                      <a:pt x="428" y="255"/>
                      <a:pt x="430" y="255"/>
                    </a:cubicBezTo>
                    <a:cubicBezTo>
                      <a:pt x="431" y="255"/>
                      <a:pt x="432" y="255"/>
                      <a:pt x="433" y="255"/>
                    </a:cubicBezTo>
                    <a:cubicBezTo>
                      <a:pt x="434" y="256"/>
                      <a:pt x="433" y="257"/>
                      <a:pt x="433" y="258"/>
                    </a:cubicBezTo>
                    <a:cubicBezTo>
                      <a:pt x="435" y="259"/>
                      <a:pt x="434" y="257"/>
                      <a:pt x="436" y="257"/>
                    </a:cubicBezTo>
                    <a:cubicBezTo>
                      <a:pt x="437" y="257"/>
                      <a:pt x="439" y="257"/>
                      <a:pt x="440" y="258"/>
                    </a:cubicBezTo>
                    <a:cubicBezTo>
                      <a:pt x="443" y="259"/>
                      <a:pt x="442" y="261"/>
                      <a:pt x="444" y="262"/>
                    </a:cubicBezTo>
                    <a:cubicBezTo>
                      <a:pt x="445" y="263"/>
                      <a:pt x="447" y="262"/>
                      <a:pt x="448" y="262"/>
                    </a:cubicBezTo>
                    <a:cubicBezTo>
                      <a:pt x="450" y="263"/>
                      <a:pt x="450" y="263"/>
                      <a:pt x="450" y="265"/>
                    </a:cubicBezTo>
                    <a:cubicBezTo>
                      <a:pt x="450" y="267"/>
                      <a:pt x="448" y="266"/>
                      <a:pt x="450" y="268"/>
                    </a:cubicBezTo>
                    <a:cubicBezTo>
                      <a:pt x="451" y="270"/>
                      <a:pt x="453" y="270"/>
                      <a:pt x="454" y="272"/>
                    </a:cubicBezTo>
                    <a:cubicBezTo>
                      <a:pt x="455" y="275"/>
                      <a:pt x="454" y="275"/>
                      <a:pt x="457" y="275"/>
                    </a:cubicBezTo>
                    <a:cubicBezTo>
                      <a:pt x="459" y="274"/>
                      <a:pt x="459" y="273"/>
                      <a:pt x="461" y="276"/>
                    </a:cubicBezTo>
                    <a:cubicBezTo>
                      <a:pt x="462" y="277"/>
                      <a:pt x="463" y="277"/>
                      <a:pt x="465" y="277"/>
                    </a:cubicBezTo>
                    <a:cubicBezTo>
                      <a:pt x="464" y="277"/>
                      <a:pt x="464" y="276"/>
                      <a:pt x="463" y="275"/>
                    </a:cubicBezTo>
                    <a:cubicBezTo>
                      <a:pt x="463" y="275"/>
                      <a:pt x="462" y="275"/>
                      <a:pt x="462" y="275"/>
                    </a:cubicBezTo>
                    <a:cubicBezTo>
                      <a:pt x="462" y="274"/>
                      <a:pt x="463" y="274"/>
                      <a:pt x="463" y="274"/>
                    </a:cubicBezTo>
                    <a:cubicBezTo>
                      <a:pt x="463" y="273"/>
                      <a:pt x="463" y="272"/>
                      <a:pt x="463" y="271"/>
                    </a:cubicBezTo>
                    <a:cubicBezTo>
                      <a:pt x="463" y="271"/>
                      <a:pt x="462" y="271"/>
                      <a:pt x="462" y="271"/>
                    </a:cubicBezTo>
                    <a:cubicBezTo>
                      <a:pt x="462" y="270"/>
                      <a:pt x="462" y="270"/>
                      <a:pt x="463" y="270"/>
                    </a:cubicBezTo>
                    <a:cubicBezTo>
                      <a:pt x="462" y="269"/>
                      <a:pt x="462" y="268"/>
                      <a:pt x="462" y="267"/>
                    </a:cubicBezTo>
                    <a:cubicBezTo>
                      <a:pt x="461" y="266"/>
                      <a:pt x="460" y="267"/>
                      <a:pt x="460" y="266"/>
                    </a:cubicBezTo>
                    <a:cubicBezTo>
                      <a:pt x="460" y="267"/>
                      <a:pt x="460" y="265"/>
                      <a:pt x="460" y="264"/>
                    </a:cubicBezTo>
                    <a:cubicBezTo>
                      <a:pt x="460" y="264"/>
                      <a:pt x="459" y="263"/>
                      <a:pt x="458" y="263"/>
                    </a:cubicBezTo>
                    <a:cubicBezTo>
                      <a:pt x="458" y="262"/>
                      <a:pt x="451" y="257"/>
                      <a:pt x="455" y="255"/>
                    </a:cubicBezTo>
                    <a:cubicBezTo>
                      <a:pt x="453" y="255"/>
                      <a:pt x="457" y="251"/>
                      <a:pt x="457" y="249"/>
                    </a:cubicBezTo>
                    <a:cubicBezTo>
                      <a:pt x="457" y="249"/>
                      <a:pt x="458" y="249"/>
                      <a:pt x="458" y="250"/>
                    </a:cubicBezTo>
                    <a:cubicBezTo>
                      <a:pt x="458" y="250"/>
                      <a:pt x="458" y="250"/>
                      <a:pt x="458" y="249"/>
                    </a:cubicBezTo>
                    <a:cubicBezTo>
                      <a:pt x="458" y="249"/>
                      <a:pt x="459" y="248"/>
                      <a:pt x="459" y="248"/>
                    </a:cubicBezTo>
                    <a:cubicBezTo>
                      <a:pt x="459" y="247"/>
                      <a:pt x="459" y="246"/>
                      <a:pt x="459" y="246"/>
                    </a:cubicBezTo>
                    <a:cubicBezTo>
                      <a:pt x="459" y="245"/>
                      <a:pt x="460" y="244"/>
                      <a:pt x="460" y="244"/>
                    </a:cubicBezTo>
                    <a:cubicBezTo>
                      <a:pt x="460" y="243"/>
                      <a:pt x="459" y="241"/>
                      <a:pt x="461" y="241"/>
                    </a:cubicBezTo>
                    <a:cubicBezTo>
                      <a:pt x="461" y="240"/>
                      <a:pt x="461" y="240"/>
                      <a:pt x="461" y="240"/>
                    </a:cubicBezTo>
                    <a:cubicBezTo>
                      <a:pt x="462" y="239"/>
                      <a:pt x="461" y="238"/>
                      <a:pt x="461" y="237"/>
                    </a:cubicBezTo>
                    <a:cubicBezTo>
                      <a:pt x="461" y="237"/>
                      <a:pt x="462" y="236"/>
                      <a:pt x="462" y="235"/>
                    </a:cubicBezTo>
                    <a:cubicBezTo>
                      <a:pt x="462" y="234"/>
                      <a:pt x="461" y="234"/>
                      <a:pt x="461" y="233"/>
                    </a:cubicBezTo>
                    <a:cubicBezTo>
                      <a:pt x="461" y="233"/>
                      <a:pt x="461" y="233"/>
                      <a:pt x="461" y="232"/>
                    </a:cubicBezTo>
                    <a:cubicBezTo>
                      <a:pt x="462" y="231"/>
                      <a:pt x="464" y="231"/>
                      <a:pt x="465" y="229"/>
                    </a:cubicBezTo>
                    <a:cubicBezTo>
                      <a:pt x="465" y="229"/>
                      <a:pt x="464" y="229"/>
                      <a:pt x="465" y="228"/>
                    </a:cubicBezTo>
                    <a:cubicBezTo>
                      <a:pt x="466" y="227"/>
                      <a:pt x="466" y="226"/>
                      <a:pt x="465" y="22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9" name="Freeform 10237"/>
              <p:cNvSpPr>
                <a:spLocks/>
              </p:cNvSpPr>
              <p:nvPr/>
            </p:nvSpPr>
            <p:spPr bwMode="auto">
              <a:xfrm>
                <a:off x="4671396" y="3044244"/>
                <a:ext cx="837464" cy="527142"/>
              </a:xfrm>
              <a:custGeom>
                <a:avLst/>
                <a:gdLst>
                  <a:gd name="T0" fmla="*/ 613 w 399"/>
                  <a:gd name="T1" fmla="*/ 172 h 251"/>
                  <a:gd name="T2" fmla="*/ 592 w 399"/>
                  <a:gd name="T3" fmla="*/ 146 h 251"/>
                  <a:gd name="T4" fmla="*/ 572 w 399"/>
                  <a:gd name="T5" fmla="*/ 122 h 251"/>
                  <a:gd name="T6" fmla="*/ 537 w 399"/>
                  <a:gd name="T7" fmla="*/ 99 h 251"/>
                  <a:gd name="T8" fmla="*/ 527 w 399"/>
                  <a:gd name="T9" fmla="*/ 77 h 251"/>
                  <a:gd name="T10" fmla="*/ 520 w 399"/>
                  <a:gd name="T11" fmla="*/ 51 h 251"/>
                  <a:gd name="T12" fmla="*/ 527 w 399"/>
                  <a:gd name="T13" fmla="*/ 36 h 251"/>
                  <a:gd name="T14" fmla="*/ 517 w 399"/>
                  <a:gd name="T15" fmla="*/ 17 h 251"/>
                  <a:gd name="T16" fmla="*/ 516 w 399"/>
                  <a:gd name="T17" fmla="*/ 2 h 251"/>
                  <a:gd name="T18" fmla="*/ 8 w 399"/>
                  <a:gd name="T19" fmla="*/ 2 h 251"/>
                  <a:gd name="T20" fmla="*/ 15 w 399"/>
                  <a:gd name="T21" fmla="*/ 15 h 251"/>
                  <a:gd name="T22" fmla="*/ 9 w 399"/>
                  <a:gd name="T23" fmla="*/ 26 h 251"/>
                  <a:gd name="T24" fmla="*/ 11 w 399"/>
                  <a:gd name="T25" fmla="*/ 31 h 251"/>
                  <a:gd name="T26" fmla="*/ 20 w 399"/>
                  <a:gd name="T27" fmla="*/ 37 h 251"/>
                  <a:gd name="T28" fmla="*/ 20 w 399"/>
                  <a:gd name="T29" fmla="*/ 56 h 251"/>
                  <a:gd name="T30" fmla="*/ 17 w 399"/>
                  <a:gd name="T31" fmla="*/ 62 h 251"/>
                  <a:gd name="T32" fmla="*/ 15 w 399"/>
                  <a:gd name="T33" fmla="*/ 71 h 251"/>
                  <a:gd name="T34" fmla="*/ 11 w 399"/>
                  <a:gd name="T35" fmla="*/ 85 h 251"/>
                  <a:gd name="T36" fmla="*/ 11 w 399"/>
                  <a:gd name="T37" fmla="*/ 105 h 251"/>
                  <a:gd name="T38" fmla="*/ 17 w 399"/>
                  <a:gd name="T39" fmla="*/ 112 h 251"/>
                  <a:gd name="T40" fmla="*/ 19 w 399"/>
                  <a:gd name="T41" fmla="*/ 121 h 251"/>
                  <a:gd name="T42" fmla="*/ 28 w 399"/>
                  <a:gd name="T43" fmla="*/ 133 h 251"/>
                  <a:gd name="T44" fmla="*/ 25 w 399"/>
                  <a:gd name="T45" fmla="*/ 146 h 251"/>
                  <a:gd name="T46" fmla="*/ 33 w 399"/>
                  <a:gd name="T47" fmla="*/ 155 h 251"/>
                  <a:gd name="T48" fmla="*/ 40 w 399"/>
                  <a:gd name="T49" fmla="*/ 183 h 251"/>
                  <a:gd name="T50" fmla="*/ 42 w 399"/>
                  <a:gd name="T51" fmla="*/ 188 h 251"/>
                  <a:gd name="T52" fmla="*/ 51 w 399"/>
                  <a:gd name="T53" fmla="*/ 195 h 251"/>
                  <a:gd name="T54" fmla="*/ 54 w 399"/>
                  <a:gd name="T55" fmla="*/ 209 h 251"/>
                  <a:gd name="T56" fmla="*/ 57 w 399"/>
                  <a:gd name="T57" fmla="*/ 223 h 251"/>
                  <a:gd name="T58" fmla="*/ 56 w 399"/>
                  <a:gd name="T59" fmla="*/ 239 h 251"/>
                  <a:gd name="T60" fmla="*/ 56 w 399"/>
                  <a:gd name="T61" fmla="*/ 246 h 251"/>
                  <a:gd name="T62" fmla="*/ 62 w 399"/>
                  <a:gd name="T63" fmla="*/ 251 h 251"/>
                  <a:gd name="T64" fmla="*/ 70 w 399"/>
                  <a:gd name="T65" fmla="*/ 267 h 251"/>
                  <a:gd name="T66" fmla="*/ 73 w 399"/>
                  <a:gd name="T67" fmla="*/ 274 h 251"/>
                  <a:gd name="T68" fmla="*/ 76 w 399"/>
                  <a:gd name="T69" fmla="*/ 291 h 251"/>
                  <a:gd name="T70" fmla="*/ 76 w 399"/>
                  <a:gd name="T71" fmla="*/ 310 h 251"/>
                  <a:gd name="T72" fmla="*/ 82 w 399"/>
                  <a:gd name="T73" fmla="*/ 322 h 251"/>
                  <a:gd name="T74" fmla="*/ 77 w 399"/>
                  <a:gd name="T75" fmla="*/ 341 h 251"/>
                  <a:gd name="T76" fmla="*/ 85 w 399"/>
                  <a:gd name="T77" fmla="*/ 355 h 251"/>
                  <a:gd name="T78" fmla="*/ 316 w 399"/>
                  <a:gd name="T79" fmla="*/ 363 h 251"/>
                  <a:gd name="T80" fmla="*/ 472 w 399"/>
                  <a:gd name="T81" fmla="*/ 364 h 251"/>
                  <a:gd name="T82" fmla="*/ 479 w 399"/>
                  <a:gd name="T83" fmla="*/ 372 h 251"/>
                  <a:gd name="T84" fmla="*/ 488 w 399"/>
                  <a:gd name="T85" fmla="*/ 381 h 251"/>
                  <a:gd name="T86" fmla="*/ 493 w 399"/>
                  <a:gd name="T87" fmla="*/ 389 h 251"/>
                  <a:gd name="T88" fmla="*/ 502 w 399"/>
                  <a:gd name="T89" fmla="*/ 378 h 251"/>
                  <a:gd name="T90" fmla="*/ 506 w 399"/>
                  <a:gd name="T91" fmla="*/ 358 h 251"/>
                  <a:gd name="T92" fmla="*/ 531 w 399"/>
                  <a:gd name="T93" fmla="*/ 329 h 251"/>
                  <a:gd name="T94" fmla="*/ 542 w 399"/>
                  <a:gd name="T95" fmla="*/ 310 h 251"/>
                  <a:gd name="T96" fmla="*/ 528 w 399"/>
                  <a:gd name="T97" fmla="*/ 285 h 251"/>
                  <a:gd name="T98" fmla="*/ 536 w 399"/>
                  <a:gd name="T99" fmla="*/ 257 h 251"/>
                  <a:gd name="T100" fmla="*/ 573 w 399"/>
                  <a:gd name="T101" fmla="*/ 250 h 251"/>
                  <a:gd name="T102" fmla="*/ 596 w 399"/>
                  <a:gd name="T103" fmla="*/ 239 h 251"/>
                  <a:gd name="T104" fmla="*/ 606 w 399"/>
                  <a:gd name="T105" fmla="*/ 215 h 251"/>
                  <a:gd name="T106" fmla="*/ 616 w 399"/>
                  <a:gd name="T107" fmla="*/ 194 h 2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251"/>
                  <a:gd name="T164" fmla="*/ 399 w 399"/>
                  <a:gd name="T165" fmla="*/ 251 h 2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251">
                    <a:moveTo>
                      <a:pt x="399" y="120"/>
                    </a:moveTo>
                    <a:cubicBezTo>
                      <a:pt x="398" y="117"/>
                      <a:pt x="397" y="116"/>
                      <a:pt x="398" y="113"/>
                    </a:cubicBezTo>
                    <a:cubicBezTo>
                      <a:pt x="398" y="112"/>
                      <a:pt x="398" y="111"/>
                      <a:pt x="396" y="111"/>
                    </a:cubicBezTo>
                    <a:cubicBezTo>
                      <a:pt x="395" y="110"/>
                      <a:pt x="395" y="109"/>
                      <a:pt x="394" y="108"/>
                    </a:cubicBezTo>
                    <a:cubicBezTo>
                      <a:pt x="390" y="104"/>
                      <a:pt x="385" y="105"/>
                      <a:pt x="382" y="100"/>
                    </a:cubicBezTo>
                    <a:cubicBezTo>
                      <a:pt x="381" y="98"/>
                      <a:pt x="382" y="96"/>
                      <a:pt x="382" y="94"/>
                    </a:cubicBezTo>
                    <a:cubicBezTo>
                      <a:pt x="381" y="92"/>
                      <a:pt x="378" y="90"/>
                      <a:pt x="377" y="89"/>
                    </a:cubicBezTo>
                    <a:cubicBezTo>
                      <a:pt x="375" y="88"/>
                      <a:pt x="373" y="86"/>
                      <a:pt x="371" y="85"/>
                    </a:cubicBezTo>
                    <a:cubicBezTo>
                      <a:pt x="368" y="83"/>
                      <a:pt x="368" y="82"/>
                      <a:pt x="369" y="79"/>
                    </a:cubicBezTo>
                    <a:cubicBezTo>
                      <a:pt x="369" y="78"/>
                      <a:pt x="367" y="75"/>
                      <a:pt x="366" y="74"/>
                    </a:cubicBezTo>
                    <a:cubicBezTo>
                      <a:pt x="365" y="72"/>
                      <a:pt x="365" y="70"/>
                      <a:pt x="363" y="69"/>
                    </a:cubicBezTo>
                    <a:cubicBezTo>
                      <a:pt x="358" y="67"/>
                      <a:pt x="352" y="67"/>
                      <a:pt x="347" y="64"/>
                    </a:cubicBezTo>
                    <a:cubicBezTo>
                      <a:pt x="346" y="63"/>
                      <a:pt x="344" y="62"/>
                      <a:pt x="343" y="61"/>
                    </a:cubicBezTo>
                    <a:cubicBezTo>
                      <a:pt x="342" y="59"/>
                      <a:pt x="342" y="55"/>
                      <a:pt x="342" y="54"/>
                    </a:cubicBezTo>
                    <a:cubicBezTo>
                      <a:pt x="342" y="53"/>
                      <a:pt x="341" y="51"/>
                      <a:pt x="340" y="50"/>
                    </a:cubicBezTo>
                    <a:cubicBezTo>
                      <a:pt x="340" y="49"/>
                      <a:pt x="338" y="49"/>
                      <a:pt x="338" y="48"/>
                    </a:cubicBezTo>
                    <a:cubicBezTo>
                      <a:pt x="338" y="45"/>
                      <a:pt x="337" y="42"/>
                      <a:pt x="336" y="40"/>
                    </a:cubicBezTo>
                    <a:cubicBezTo>
                      <a:pt x="336" y="37"/>
                      <a:pt x="336" y="36"/>
                      <a:pt x="336" y="33"/>
                    </a:cubicBezTo>
                    <a:cubicBezTo>
                      <a:pt x="336" y="32"/>
                      <a:pt x="335" y="31"/>
                      <a:pt x="336" y="30"/>
                    </a:cubicBezTo>
                    <a:cubicBezTo>
                      <a:pt x="336" y="29"/>
                      <a:pt x="337" y="29"/>
                      <a:pt x="337" y="29"/>
                    </a:cubicBezTo>
                    <a:cubicBezTo>
                      <a:pt x="338" y="27"/>
                      <a:pt x="339" y="25"/>
                      <a:pt x="340" y="23"/>
                    </a:cubicBezTo>
                    <a:cubicBezTo>
                      <a:pt x="342" y="21"/>
                      <a:pt x="343" y="21"/>
                      <a:pt x="342" y="19"/>
                    </a:cubicBezTo>
                    <a:cubicBezTo>
                      <a:pt x="341" y="17"/>
                      <a:pt x="340" y="15"/>
                      <a:pt x="337" y="14"/>
                    </a:cubicBezTo>
                    <a:cubicBezTo>
                      <a:pt x="335" y="13"/>
                      <a:pt x="334" y="13"/>
                      <a:pt x="334" y="11"/>
                    </a:cubicBezTo>
                    <a:cubicBezTo>
                      <a:pt x="333" y="9"/>
                      <a:pt x="334" y="8"/>
                      <a:pt x="334" y="6"/>
                    </a:cubicBezTo>
                    <a:cubicBezTo>
                      <a:pt x="333" y="5"/>
                      <a:pt x="333" y="5"/>
                      <a:pt x="332" y="4"/>
                    </a:cubicBezTo>
                    <a:cubicBezTo>
                      <a:pt x="332" y="3"/>
                      <a:pt x="333" y="2"/>
                      <a:pt x="333" y="1"/>
                    </a:cubicBezTo>
                    <a:cubicBezTo>
                      <a:pt x="284" y="1"/>
                      <a:pt x="236" y="1"/>
                      <a:pt x="187" y="0"/>
                    </a:cubicBezTo>
                    <a:cubicBezTo>
                      <a:pt x="140" y="0"/>
                      <a:pt x="93" y="0"/>
                      <a:pt x="45" y="0"/>
                    </a:cubicBezTo>
                    <a:cubicBezTo>
                      <a:pt x="32" y="1"/>
                      <a:pt x="18" y="1"/>
                      <a:pt x="5" y="1"/>
                    </a:cubicBezTo>
                    <a:cubicBezTo>
                      <a:pt x="7" y="2"/>
                      <a:pt x="5" y="3"/>
                      <a:pt x="5" y="5"/>
                    </a:cubicBezTo>
                    <a:cubicBezTo>
                      <a:pt x="5" y="6"/>
                      <a:pt x="7" y="8"/>
                      <a:pt x="8" y="9"/>
                    </a:cubicBezTo>
                    <a:cubicBezTo>
                      <a:pt x="9" y="9"/>
                      <a:pt x="10" y="8"/>
                      <a:pt x="10" y="10"/>
                    </a:cubicBezTo>
                    <a:cubicBezTo>
                      <a:pt x="9" y="11"/>
                      <a:pt x="10" y="12"/>
                      <a:pt x="9" y="13"/>
                    </a:cubicBezTo>
                    <a:cubicBezTo>
                      <a:pt x="9" y="14"/>
                      <a:pt x="10" y="16"/>
                      <a:pt x="9" y="17"/>
                    </a:cubicBezTo>
                    <a:cubicBezTo>
                      <a:pt x="8" y="17"/>
                      <a:pt x="6" y="17"/>
                      <a:pt x="6" y="17"/>
                    </a:cubicBezTo>
                    <a:cubicBezTo>
                      <a:pt x="6" y="17"/>
                      <a:pt x="7" y="18"/>
                      <a:pt x="6" y="18"/>
                    </a:cubicBezTo>
                    <a:cubicBezTo>
                      <a:pt x="5" y="19"/>
                      <a:pt x="7" y="19"/>
                      <a:pt x="7" y="19"/>
                    </a:cubicBezTo>
                    <a:cubicBezTo>
                      <a:pt x="7" y="20"/>
                      <a:pt x="7" y="20"/>
                      <a:pt x="7" y="20"/>
                    </a:cubicBezTo>
                    <a:cubicBezTo>
                      <a:pt x="8" y="20"/>
                      <a:pt x="7" y="22"/>
                      <a:pt x="7" y="21"/>
                    </a:cubicBezTo>
                    <a:cubicBezTo>
                      <a:pt x="8" y="22"/>
                      <a:pt x="7" y="23"/>
                      <a:pt x="9" y="23"/>
                    </a:cubicBezTo>
                    <a:cubicBezTo>
                      <a:pt x="9" y="22"/>
                      <a:pt x="12" y="23"/>
                      <a:pt x="13" y="24"/>
                    </a:cubicBezTo>
                    <a:cubicBezTo>
                      <a:pt x="13" y="25"/>
                      <a:pt x="13" y="28"/>
                      <a:pt x="13" y="29"/>
                    </a:cubicBezTo>
                    <a:cubicBezTo>
                      <a:pt x="16" y="30"/>
                      <a:pt x="14" y="31"/>
                      <a:pt x="14" y="33"/>
                    </a:cubicBezTo>
                    <a:cubicBezTo>
                      <a:pt x="14" y="33"/>
                      <a:pt x="14" y="35"/>
                      <a:pt x="13" y="36"/>
                    </a:cubicBezTo>
                    <a:cubicBezTo>
                      <a:pt x="12" y="36"/>
                      <a:pt x="10" y="37"/>
                      <a:pt x="10" y="37"/>
                    </a:cubicBezTo>
                    <a:cubicBezTo>
                      <a:pt x="10" y="38"/>
                      <a:pt x="10" y="38"/>
                      <a:pt x="10" y="38"/>
                    </a:cubicBezTo>
                    <a:cubicBezTo>
                      <a:pt x="10" y="39"/>
                      <a:pt x="11" y="39"/>
                      <a:pt x="11" y="40"/>
                    </a:cubicBezTo>
                    <a:cubicBezTo>
                      <a:pt x="11" y="41"/>
                      <a:pt x="10" y="41"/>
                      <a:pt x="10" y="42"/>
                    </a:cubicBezTo>
                    <a:cubicBezTo>
                      <a:pt x="10" y="43"/>
                      <a:pt x="11" y="44"/>
                      <a:pt x="10" y="44"/>
                    </a:cubicBezTo>
                    <a:cubicBezTo>
                      <a:pt x="10" y="45"/>
                      <a:pt x="10" y="45"/>
                      <a:pt x="10" y="46"/>
                    </a:cubicBezTo>
                    <a:cubicBezTo>
                      <a:pt x="8" y="46"/>
                      <a:pt x="9" y="50"/>
                      <a:pt x="9" y="51"/>
                    </a:cubicBezTo>
                    <a:cubicBezTo>
                      <a:pt x="8" y="52"/>
                      <a:pt x="7" y="53"/>
                      <a:pt x="7" y="54"/>
                    </a:cubicBezTo>
                    <a:cubicBezTo>
                      <a:pt x="7" y="55"/>
                      <a:pt x="7" y="55"/>
                      <a:pt x="7" y="55"/>
                    </a:cubicBezTo>
                    <a:cubicBezTo>
                      <a:pt x="7" y="54"/>
                      <a:pt x="6" y="54"/>
                      <a:pt x="6" y="54"/>
                    </a:cubicBezTo>
                    <a:cubicBezTo>
                      <a:pt x="6" y="56"/>
                      <a:pt x="2" y="60"/>
                      <a:pt x="4" y="60"/>
                    </a:cubicBezTo>
                    <a:cubicBezTo>
                      <a:pt x="0" y="62"/>
                      <a:pt x="7" y="67"/>
                      <a:pt x="7" y="68"/>
                    </a:cubicBezTo>
                    <a:cubicBezTo>
                      <a:pt x="8" y="68"/>
                      <a:pt x="9" y="68"/>
                      <a:pt x="9" y="69"/>
                    </a:cubicBezTo>
                    <a:cubicBezTo>
                      <a:pt x="9" y="70"/>
                      <a:pt x="9" y="72"/>
                      <a:pt x="9" y="71"/>
                    </a:cubicBezTo>
                    <a:cubicBezTo>
                      <a:pt x="10" y="72"/>
                      <a:pt x="10" y="71"/>
                      <a:pt x="11" y="72"/>
                    </a:cubicBezTo>
                    <a:cubicBezTo>
                      <a:pt x="11" y="73"/>
                      <a:pt x="11" y="74"/>
                      <a:pt x="12" y="75"/>
                    </a:cubicBezTo>
                    <a:cubicBezTo>
                      <a:pt x="10" y="75"/>
                      <a:pt x="12" y="75"/>
                      <a:pt x="12" y="76"/>
                    </a:cubicBezTo>
                    <a:cubicBezTo>
                      <a:pt x="12" y="76"/>
                      <a:pt x="12" y="77"/>
                      <a:pt x="12" y="78"/>
                    </a:cubicBezTo>
                    <a:cubicBezTo>
                      <a:pt x="12" y="79"/>
                      <a:pt x="11" y="79"/>
                      <a:pt x="11" y="80"/>
                    </a:cubicBezTo>
                    <a:cubicBezTo>
                      <a:pt x="12" y="83"/>
                      <a:pt x="16" y="80"/>
                      <a:pt x="18" y="82"/>
                    </a:cubicBezTo>
                    <a:cubicBezTo>
                      <a:pt x="18" y="83"/>
                      <a:pt x="18" y="85"/>
                      <a:pt x="18" y="86"/>
                    </a:cubicBezTo>
                    <a:cubicBezTo>
                      <a:pt x="18" y="86"/>
                      <a:pt x="17" y="86"/>
                      <a:pt x="17" y="87"/>
                    </a:cubicBezTo>
                    <a:cubicBezTo>
                      <a:pt x="16" y="89"/>
                      <a:pt x="16" y="89"/>
                      <a:pt x="16" y="91"/>
                    </a:cubicBezTo>
                    <a:cubicBezTo>
                      <a:pt x="17" y="92"/>
                      <a:pt x="16" y="92"/>
                      <a:pt x="16" y="94"/>
                    </a:cubicBezTo>
                    <a:cubicBezTo>
                      <a:pt x="17" y="94"/>
                      <a:pt x="18" y="95"/>
                      <a:pt x="19" y="95"/>
                    </a:cubicBezTo>
                    <a:cubicBezTo>
                      <a:pt x="19" y="96"/>
                      <a:pt x="19" y="97"/>
                      <a:pt x="19" y="98"/>
                    </a:cubicBezTo>
                    <a:cubicBezTo>
                      <a:pt x="20" y="99"/>
                      <a:pt x="21" y="99"/>
                      <a:pt x="21" y="100"/>
                    </a:cubicBezTo>
                    <a:cubicBezTo>
                      <a:pt x="22" y="103"/>
                      <a:pt x="18" y="104"/>
                      <a:pt x="20" y="107"/>
                    </a:cubicBezTo>
                    <a:cubicBezTo>
                      <a:pt x="21" y="110"/>
                      <a:pt x="26" y="111"/>
                      <a:pt x="25" y="114"/>
                    </a:cubicBezTo>
                    <a:cubicBezTo>
                      <a:pt x="24" y="115"/>
                      <a:pt x="24" y="117"/>
                      <a:pt x="26" y="118"/>
                    </a:cubicBezTo>
                    <a:cubicBezTo>
                      <a:pt x="26" y="118"/>
                      <a:pt x="27" y="117"/>
                      <a:pt x="27" y="118"/>
                    </a:cubicBezTo>
                    <a:cubicBezTo>
                      <a:pt x="28" y="118"/>
                      <a:pt x="27" y="119"/>
                      <a:pt x="27" y="119"/>
                    </a:cubicBezTo>
                    <a:cubicBezTo>
                      <a:pt x="27" y="119"/>
                      <a:pt x="26" y="120"/>
                      <a:pt x="27" y="121"/>
                    </a:cubicBezTo>
                    <a:cubicBezTo>
                      <a:pt x="27" y="122"/>
                      <a:pt x="28" y="120"/>
                      <a:pt x="28" y="120"/>
                    </a:cubicBezTo>
                    <a:cubicBezTo>
                      <a:pt x="31" y="119"/>
                      <a:pt x="29" y="121"/>
                      <a:pt x="30" y="122"/>
                    </a:cubicBezTo>
                    <a:cubicBezTo>
                      <a:pt x="32" y="123"/>
                      <a:pt x="34" y="123"/>
                      <a:pt x="33" y="126"/>
                    </a:cubicBezTo>
                    <a:cubicBezTo>
                      <a:pt x="32" y="128"/>
                      <a:pt x="31" y="129"/>
                      <a:pt x="33" y="131"/>
                    </a:cubicBezTo>
                    <a:cubicBezTo>
                      <a:pt x="33" y="132"/>
                      <a:pt x="34" y="133"/>
                      <a:pt x="35" y="133"/>
                    </a:cubicBezTo>
                    <a:cubicBezTo>
                      <a:pt x="35" y="134"/>
                      <a:pt x="35" y="135"/>
                      <a:pt x="35" y="135"/>
                    </a:cubicBezTo>
                    <a:cubicBezTo>
                      <a:pt x="35" y="135"/>
                      <a:pt x="36" y="136"/>
                      <a:pt x="36" y="136"/>
                    </a:cubicBezTo>
                    <a:cubicBezTo>
                      <a:pt x="38" y="139"/>
                      <a:pt x="34" y="140"/>
                      <a:pt x="35" y="142"/>
                    </a:cubicBezTo>
                    <a:cubicBezTo>
                      <a:pt x="35" y="143"/>
                      <a:pt x="38" y="143"/>
                      <a:pt x="37" y="144"/>
                    </a:cubicBezTo>
                    <a:cubicBezTo>
                      <a:pt x="36" y="146"/>
                      <a:pt x="34" y="144"/>
                      <a:pt x="34" y="146"/>
                    </a:cubicBezTo>
                    <a:cubicBezTo>
                      <a:pt x="34" y="148"/>
                      <a:pt x="37" y="148"/>
                      <a:pt x="35" y="151"/>
                    </a:cubicBezTo>
                    <a:cubicBezTo>
                      <a:pt x="33" y="153"/>
                      <a:pt x="35" y="152"/>
                      <a:pt x="36" y="154"/>
                    </a:cubicBezTo>
                    <a:cubicBezTo>
                      <a:pt x="36" y="154"/>
                      <a:pt x="37" y="154"/>
                      <a:pt x="37" y="155"/>
                    </a:cubicBezTo>
                    <a:cubicBezTo>
                      <a:pt x="37" y="155"/>
                      <a:pt x="36" y="155"/>
                      <a:pt x="36" y="156"/>
                    </a:cubicBezTo>
                    <a:cubicBezTo>
                      <a:pt x="36" y="157"/>
                      <a:pt x="35" y="158"/>
                      <a:pt x="36" y="159"/>
                    </a:cubicBezTo>
                    <a:cubicBezTo>
                      <a:pt x="37" y="159"/>
                      <a:pt x="39" y="160"/>
                      <a:pt x="39" y="158"/>
                    </a:cubicBezTo>
                    <a:cubicBezTo>
                      <a:pt x="40" y="155"/>
                      <a:pt x="42" y="158"/>
                      <a:pt x="42" y="160"/>
                    </a:cubicBezTo>
                    <a:cubicBezTo>
                      <a:pt x="42" y="161"/>
                      <a:pt x="40" y="161"/>
                      <a:pt x="40" y="162"/>
                    </a:cubicBezTo>
                    <a:cubicBezTo>
                      <a:pt x="41" y="163"/>
                      <a:pt x="43" y="163"/>
                      <a:pt x="43" y="163"/>
                    </a:cubicBezTo>
                    <a:cubicBezTo>
                      <a:pt x="46" y="164"/>
                      <a:pt x="46" y="164"/>
                      <a:pt x="46" y="167"/>
                    </a:cubicBezTo>
                    <a:cubicBezTo>
                      <a:pt x="45" y="169"/>
                      <a:pt x="46" y="171"/>
                      <a:pt x="45" y="172"/>
                    </a:cubicBezTo>
                    <a:cubicBezTo>
                      <a:pt x="42" y="174"/>
                      <a:pt x="48" y="175"/>
                      <a:pt x="48" y="175"/>
                    </a:cubicBezTo>
                    <a:cubicBezTo>
                      <a:pt x="49" y="176"/>
                      <a:pt x="49" y="177"/>
                      <a:pt x="49" y="178"/>
                    </a:cubicBezTo>
                    <a:cubicBezTo>
                      <a:pt x="47" y="181"/>
                      <a:pt x="47" y="177"/>
                      <a:pt x="47" y="177"/>
                    </a:cubicBezTo>
                    <a:cubicBezTo>
                      <a:pt x="44" y="176"/>
                      <a:pt x="48" y="181"/>
                      <a:pt x="47" y="183"/>
                    </a:cubicBezTo>
                    <a:cubicBezTo>
                      <a:pt x="45" y="186"/>
                      <a:pt x="47" y="185"/>
                      <a:pt x="49" y="186"/>
                    </a:cubicBezTo>
                    <a:cubicBezTo>
                      <a:pt x="53" y="187"/>
                      <a:pt x="49" y="187"/>
                      <a:pt x="49" y="188"/>
                    </a:cubicBezTo>
                    <a:cubicBezTo>
                      <a:pt x="48" y="190"/>
                      <a:pt x="50" y="192"/>
                      <a:pt x="50" y="194"/>
                    </a:cubicBezTo>
                    <a:cubicBezTo>
                      <a:pt x="50" y="195"/>
                      <a:pt x="48" y="195"/>
                      <a:pt x="49" y="197"/>
                    </a:cubicBezTo>
                    <a:cubicBezTo>
                      <a:pt x="51" y="198"/>
                      <a:pt x="49" y="199"/>
                      <a:pt x="49" y="200"/>
                    </a:cubicBezTo>
                    <a:cubicBezTo>
                      <a:pt x="50" y="201"/>
                      <a:pt x="51" y="201"/>
                      <a:pt x="52" y="202"/>
                    </a:cubicBezTo>
                    <a:cubicBezTo>
                      <a:pt x="52" y="204"/>
                      <a:pt x="51" y="205"/>
                      <a:pt x="51" y="206"/>
                    </a:cubicBezTo>
                    <a:cubicBezTo>
                      <a:pt x="51" y="207"/>
                      <a:pt x="52" y="208"/>
                      <a:pt x="53" y="208"/>
                    </a:cubicBezTo>
                    <a:cubicBezTo>
                      <a:pt x="54" y="210"/>
                      <a:pt x="52" y="210"/>
                      <a:pt x="51" y="211"/>
                    </a:cubicBezTo>
                    <a:cubicBezTo>
                      <a:pt x="51" y="213"/>
                      <a:pt x="51" y="215"/>
                      <a:pt x="51" y="217"/>
                    </a:cubicBezTo>
                    <a:cubicBezTo>
                      <a:pt x="51" y="218"/>
                      <a:pt x="52" y="218"/>
                      <a:pt x="50" y="220"/>
                    </a:cubicBezTo>
                    <a:cubicBezTo>
                      <a:pt x="47" y="221"/>
                      <a:pt x="49" y="223"/>
                      <a:pt x="50" y="224"/>
                    </a:cubicBezTo>
                    <a:cubicBezTo>
                      <a:pt x="51" y="225"/>
                      <a:pt x="51" y="226"/>
                      <a:pt x="52" y="227"/>
                    </a:cubicBezTo>
                    <a:cubicBezTo>
                      <a:pt x="53" y="228"/>
                      <a:pt x="54" y="228"/>
                      <a:pt x="55" y="229"/>
                    </a:cubicBezTo>
                    <a:cubicBezTo>
                      <a:pt x="56" y="230"/>
                      <a:pt x="55" y="231"/>
                      <a:pt x="56" y="231"/>
                    </a:cubicBezTo>
                    <a:cubicBezTo>
                      <a:pt x="57" y="232"/>
                      <a:pt x="57" y="233"/>
                      <a:pt x="56" y="234"/>
                    </a:cubicBezTo>
                    <a:cubicBezTo>
                      <a:pt x="105" y="235"/>
                      <a:pt x="154" y="234"/>
                      <a:pt x="204" y="234"/>
                    </a:cubicBezTo>
                    <a:cubicBezTo>
                      <a:pt x="228" y="234"/>
                      <a:pt x="252" y="233"/>
                      <a:pt x="275" y="233"/>
                    </a:cubicBezTo>
                    <a:cubicBezTo>
                      <a:pt x="282" y="232"/>
                      <a:pt x="289" y="232"/>
                      <a:pt x="295" y="232"/>
                    </a:cubicBezTo>
                    <a:cubicBezTo>
                      <a:pt x="300" y="232"/>
                      <a:pt x="302" y="231"/>
                      <a:pt x="305" y="235"/>
                    </a:cubicBezTo>
                    <a:cubicBezTo>
                      <a:pt x="305" y="235"/>
                      <a:pt x="304" y="236"/>
                      <a:pt x="305" y="236"/>
                    </a:cubicBezTo>
                    <a:cubicBezTo>
                      <a:pt x="305" y="237"/>
                      <a:pt x="306" y="236"/>
                      <a:pt x="307" y="237"/>
                    </a:cubicBezTo>
                    <a:cubicBezTo>
                      <a:pt x="309" y="238"/>
                      <a:pt x="308" y="238"/>
                      <a:pt x="309" y="240"/>
                    </a:cubicBezTo>
                    <a:cubicBezTo>
                      <a:pt x="309" y="241"/>
                      <a:pt x="311" y="242"/>
                      <a:pt x="311" y="243"/>
                    </a:cubicBezTo>
                    <a:cubicBezTo>
                      <a:pt x="312" y="244"/>
                      <a:pt x="314" y="243"/>
                      <a:pt x="314" y="244"/>
                    </a:cubicBezTo>
                    <a:cubicBezTo>
                      <a:pt x="315" y="244"/>
                      <a:pt x="315" y="246"/>
                      <a:pt x="315" y="246"/>
                    </a:cubicBezTo>
                    <a:cubicBezTo>
                      <a:pt x="315" y="247"/>
                      <a:pt x="315" y="247"/>
                      <a:pt x="316" y="248"/>
                    </a:cubicBezTo>
                    <a:cubicBezTo>
                      <a:pt x="317" y="249"/>
                      <a:pt x="317" y="249"/>
                      <a:pt x="318" y="250"/>
                    </a:cubicBezTo>
                    <a:cubicBezTo>
                      <a:pt x="318" y="250"/>
                      <a:pt x="318" y="250"/>
                      <a:pt x="318" y="251"/>
                    </a:cubicBezTo>
                    <a:cubicBezTo>
                      <a:pt x="319" y="251"/>
                      <a:pt x="319" y="250"/>
                      <a:pt x="320" y="250"/>
                    </a:cubicBezTo>
                    <a:cubicBezTo>
                      <a:pt x="322" y="250"/>
                      <a:pt x="324" y="250"/>
                      <a:pt x="324" y="247"/>
                    </a:cubicBezTo>
                    <a:cubicBezTo>
                      <a:pt x="324" y="246"/>
                      <a:pt x="323" y="246"/>
                      <a:pt x="324" y="244"/>
                    </a:cubicBezTo>
                    <a:cubicBezTo>
                      <a:pt x="324" y="243"/>
                      <a:pt x="324" y="242"/>
                      <a:pt x="324" y="241"/>
                    </a:cubicBezTo>
                    <a:cubicBezTo>
                      <a:pt x="324" y="239"/>
                      <a:pt x="321" y="237"/>
                      <a:pt x="321" y="236"/>
                    </a:cubicBezTo>
                    <a:cubicBezTo>
                      <a:pt x="322" y="234"/>
                      <a:pt x="325" y="232"/>
                      <a:pt x="327" y="231"/>
                    </a:cubicBezTo>
                    <a:cubicBezTo>
                      <a:pt x="333" y="229"/>
                      <a:pt x="339" y="231"/>
                      <a:pt x="340" y="224"/>
                    </a:cubicBezTo>
                    <a:cubicBezTo>
                      <a:pt x="340" y="221"/>
                      <a:pt x="341" y="219"/>
                      <a:pt x="341" y="217"/>
                    </a:cubicBezTo>
                    <a:cubicBezTo>
                      <a:pt x="341" y="215"/>
                      <a:pt x="342" y="214"/>
                      <a:pt x="343" y="212"/>
                    </a:cubicBezTo>
                    <a:cubicBezTo>
                      <a:pt x="344" y="211"/>
                      <a:pt x="345" y="210"/>
                      <a:pt x="346" y="209"/>
                    </a:cubicBezTo>
                    <a:cubicBezTo>
                      <a:pt x="346" y="208"/>
                      <a:pt x="348" y="208"/>
                      <a:pt x="349" y="207"/>
                    </a:cubicBezTo>
                    <a:cubicBezTo>
                      <a:pt x="350" y="205"/>
                      <a:pt x="349" y="202"/>
                      <a:pt x="350" y="200"/>
                    </a:cubicBezTo>
                    <a:cubicBezTo>
                      <a:pt x="350" y="196"/>
                      <a:pt x="350" y="190"/>
                      <a:pt x="346" y="187"/>
                    </a:cubicBezTo>
                    <a:cubicBezTo>
                      <a:pt x="345" y="187"/>
                      <a:pt x="344" y="187"/>
                      <a:pt x="343" y="187"/>
                    </a:cubicBezTo>
                    <a:cubicBezTo>
                      <a:pt x="342" y="186"/>
                      <a:pt x="342" y="185"/>
                      <a:pt x="341" y="184"/>
                    </a:cubicBezTo>
                    <a:cubicBezTo>
                      <a:pt x="340" y="182"/>
                      <a:pt x="340" y="180"/>
                      <a:pt x="341" y="178"/>
                    </a:cubicBezTo>
                    <a:cubicBezTo>
                      <a:pt x="342" y="176"/>
                      <a:pt x="342" y="174"/>
                      <a:pt x="342" y="171"/>
                    </a:cubicBezTo>
                    <a:cubicBezTo>
                      <a:pt x="343" y="169"/>
                      <a:pt x="344" y="167"/>
                      <a:pt x="346" y="166"/>
                    </a:cubicBezTo>
                    <a:cubicBezTo>
                      <a:pt x="348" y="165"/>
                      <a:pt x="350" y="167"/>
                      <a:pt x="353" y="166"/>
                    </a:cubicBezTo>
                    <a:cubicBezTo>
                      <a:pt x="355" y="165"/>
                      <a:pt x="356" y="164"/>
                      <a:pt x="359" y="164"/>
                    </a:cubicBezTo>
                    <a:cubicBezTo>
                      <a:pt x="363" y="165"/>
                      <a:pt x="367" y="165"/>
                      <a:pt x="370" y="161"/>
                    </a:cubicBezTo>
                    <a:cubicBezTo>
                      <a:pt x="372" y="160"/>
                      <a:pt x="373" y="159"/>
                      <a:pt x="376" y="159"/>
                    </a:cubicBezTo>
                    <a:cubicBezTo>
                      <a:pt x="378" y="159"/>
                      <a:pt x="379" y="159"/>
                      <a:pt x="381" y="157"/>
                    </a:cubicBezTo>
                    <a:cubicBezTo>
                      <a:pt x="382" y="155"/>
                      <a:pt x="384" y="155"/>
                      <a:pt x="385" y="154"/>
                    </a:cubicBezTo>
                    <a:cubicBezTo>
                      <a:pt x="388" y="153"/>
                      <a:pt x="386" y="151"/>
                      <a:pt x="387" y="149"/>
                    </a:cubicBezTo>
                    <a:cubicBezTo>
                      <a:pt x="387" y="147"/>
                      <a:pt x="388" y="146"/>
                      <a:pt x="388" y="144"/>
                    </a:cubicBezTo>
                    <a:cubicBezTo>
                      <a:pt x="389" y="142"/>
                      <a:pt x="388" y="141"/>
                      <a:pt x="391" y="139"/>
                    </a:cubicBezTo>
                    <a:cubicBezTo>
                      <a:pt x="392" y="138"/>
                      <a:pt x="396" y="137"/>
                      <a:pt x="396" y="136"/>
                    </a:cubicBezTo>
                    <a:cubicBezTo>
                      <a:pt x="397" y="135"/>
                      <a:pt x="397" y="132"/>
                      <a:pt x="397" y="130"/>
                    </a:cubicBezTo>
                    <a:cubicBezTo>
                      <a:pt x="398" y="128"/>
                      <a:pt x="398" y="127"/>
                      <a:pt x="398" y="125"/>
                    </a:cubicBezTo>
                    <a:cubicBezTo>
                      <a:pt x="397" y="124"/>
                      <a:pt x="399" y="121"/>
                      <a:pt x="399" y="12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70" name="Freeform 10238"/>
              <p:cNvSpPr>
                <a:spLocks/>
              </p:cNvSpPr>
              <p:nvPr/>
            </p:nvSpPr>
            <p:spPr bwMode="auto">
              <a:xfrm>
                <a:off x="3725523" y="3128262"/>
                <a:ext cx="1119329" cy="506815"/>
              </a:xfrm>
              <a:custGeom>
                <a:avLst/>
                <a:gdLst>
                  <a:gd name="T0" fmla="*/ 817 w 533"/>
                  <a:gd name="T1" fmla="*/ 368 h 241"/>
                  <a:gd name="T2" fmla="*/ 815 w 533"/>
                  <a:gd name="T3" fmla="*/ 357 h 241"/>
                  <a:gd name="T4" fmla="*/ 809 w 533"/>
                  <a:gd name="T5" fmla="*/ 343 h 241"/>
                  <a:gd name="T6" fmla="*/ 793 w 533"/>
                  <a:gd name="T7" fmla="*/ 335 h 241"/>
                  <a:gd name="T8" fmla="*/ 793 w 533"/>
                  <a:gd name="T9" fmla="*/ 318 h 241"/>
                  <a:gd name="T10" fmla="*/ 793 w 533"/>
                  <a:gd name="T11" fmla="*/ 306 h 241"/>
                  <a:gd name="T12" fmla="*/ 783 w 533"/>
                  <a:gd name="T13" fmla="*/ 301 h 241"/>
                  <a:gd name="T14" fmla="*/ 776 w 533"/>
                  <a:gd name="T15" fmla="*/ 287 h 241"/>
                  <a:gd name="T16" fmla="*/ 776 w 533"/>
                  <a:gd name="T17" fmla="*/ 265 h 241"/>
                  <a:gd name="T18" fmla="*/ 778 w 533"/>
                  <a:gd name="T19" fmla="*/ 253 h 241"/>
                  <a:gd name="T20" fmla="*/ 773 w 533"/>
                  <a:gd name="T21" fmla="*/ 242 h 241"/>
                  <a:gd name="T22" fmla="*/ 773 w 533"/>
                  <a:gd name="T23" fmla="*/ 227 h 241"/>
                  <a:gd name="T24" fmla="*/ 770 w 533"/>
                  <a:gd name="T25" fmla="*/ 213 h 241"/>
                  <a:gd name="T26" fmla="*/ 767 w 533"/>
                  <a:gd name="T27" fmla="*/ 205 h 241"/>
                  <a:gd name="T28" fmla="*/ 769 w 533"/>
                  <a:gd name="T29" fmla="*/ 192 h 241"/>
                  <a:gd name="T30" fmla="*/ 762 w 533"/>
                  <a:gd name="T31" fmla="*/ 186 h 241"/>
                  <a:gd name="T32" fmla="*/ 753 w 533"/>
                  <a:gd name="T33" fmla="*/ 180 h 241"/>
                  <a:gd name="T34" fmla="*/ 753 w 533"/>
                  <a:gd name="T35" fmla="*/ 169 h 241"/>
                  <a:gd name="T36" fmla="*/ 752 w 533"/>
                  <a:gd name="T37" fmla="*/ 158 h 241"/>
                  <a:gd name="T38" fmla="*/ 749 w 533"/>
                  <a:gd name="T39" fmla="*/ 143 h 241"/>
                  <a:gd name="T40" fmla="*/ 749 w 533"/>
                  <a:gd name="T41" fmla="*/ 129 h 241"/>
                  <a:gd name="T42" fmla="*/ 739 w 533"/>
                  <a:gd name="T43" fmla="*/ 126 h 241"/>
                  <a:gd name="T44" fmla="*/ 736 w 533"/>
                  <a:gd name="T45" fmla="*/ 119 h 241"/>
                  <a:gd name="T46" fmla="*/ 728 w 533"/>
                  <a:gd name="T47" fmla="*/ 104 h 241"/>
                  <a:gd name="T48" fmla="*/ 727 w 533"/>
                  <a:gd name="T49" fmla="*/ 87 h 241"/>
                  <a:gd name="T50" fmla="*/ 725 w 533"/>
                  <a:gd name="T51" fmla="*/ 71 h 241"/>
                  <a:gd name="T52" fmla="*/ 710 w 533"/>
                  <a:gd name="T53" fmla="*/ 61 h 241"/>
                  <a:gd name="T54" fmla="*/ 696 w 533"/>
                  <a:gd name="T55" fmla="*/ 51 h 241"/>
                  <a:gd name="T56" fmla="*/ 685 w 533"/>
                  <a:gd name="T57" fmla="*/ 39 h 241"/>
                  <a:gd name="T58" fmla="*/ 669 w 533"/>
                  <a:gd name="T59" fmla="*/ 34 h 241"/>
                  <a:gd name="T60" fmla="*/ 657 w 533"/>
                  <a:gd name="T61" fmla="*/ 29 h 241"/>
                  <a:gd name="T62" fmla="*/ 646 w 533"/>
                  <a:gd name="T63" fmla="*/ 20 h 241"/>
                  <a:gd name="T64" fmla="*/ 621 w 533"/>
                  <a:gd name="T65" fmla="*/ 19 h 241"/>
                  <a:gd name="T66" fmla="*/ 611 w 533"/>
                  <a:gd name="T67" fmla="*/ 20 h 241"/>
                  <a:gd name="T68" fmla="*/ 600 w 533"/>
                  <a:gd name="T69" fmla="*/ 19 h 241"/>
                  <a:gd name="T70" fmla="*/ 575 w 533"/>
                  <a:gd name="T71" fmla="*/ 29 h 241"/>
                  <a:gd name="T72" fmla="*/ 541 w 533"/>
                  <a:gd name="T73" fmla="*/ 16 h 241"/>
                  <a:gd name="T74" fmla="*/ 524 w 533"/>
                  <a:gd name="T75" fmla="*/ 2 h 241"/>
                  <a:gd name="T76" fmla="*/ 160 w 533"/>
                  <a:gd name="T77" fmla="*/ 2 h 241"/>
                  <a:gd name="T78" fmla="*/ 0 w 533"/>
                  <a:gd name="T79" fmla="*/ 248 h 241"/>
                  <a:gd name="T80" fmla="*/ 189 w 533"/>
                  <a:gd name="T81" fmla="*/ 248 h 241"/>
                  <a:gd name="T82" fmla="*/ 189 w 533"/>
                  <a:gd name="T83" fmla="*/ 343 h 241"/>
                  <a:gd name="T84" fmla="*/ 330 w 533"/>
                  <a:gd name="T85" fmla="*/ 372 h 241"/>
                  <a:gd name="T86" fmla="*/ 826 w 533"/>
                  <a:gd name="T87" fmla="*/ 372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3"/>
                  <a:gd name="T133" fmla="*/ 0 h 241"/>
                  <a:gd name="T134" fmla="*/ 533 w 533"/>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3" h="241">
                    <a:moveTo>
                      <a:pt x="533" y="240"/>
                    </a:moveTo>
                    <a:cubicBezTo>
                      <a:pt x="532" y="239"/>
                      <a:pt x="531" y="239"/>
                      <a:pt x="530" y="238"/>
                    </a:cubicBezTo>
                    <a:cubicBezTo>
                      <a:pt x="529" y="238"/>
                      <a:pt x="528" y="239"/>
                      <a:pt x="527" y="237"/>
                    </a:cubicBezTo>
                    <a:cubicBezTo>
                      <a:pt x="526" y="236"/>
                      <a:pt x="528" y="234"/>
                      <a:pt x="528" y="232"/>
                    </a:cubicBezTo>
                    <a:cubicBezTo>
                      <a:pt x="528" y="231"/>
                      <a:pt x="528" y="231"/>
                      <a:pt x="527" y="230"/>
                    </a:cubicBezTo>
                    <a:cubicBezTo>
                      <a:pt x="527" y="230"/>
                      <a:pt x="526" y="230"/>
                      <a:pt x="526" y="230"/>
                    </a:cubicBezTo>
                    <a:cubicBezTo>
                      <a:pt x="526" y="229"/>
                      <a:pt x="526" y="228"/>
                      <a:pt x="526" y="228"/>
                    </a:cubicBezTo>
                    <a:cubicBezTo>
                      <a:pt x="524" y="227"/>
                      <a:pt x="523" y="226"/>
                      <a:pt x="523" y="224"/>
                    </a:cubicBezTo>
                    <a:cubicBezTo>
                      <a:pt x="523" y="222"/>
                      <a:pt x="525" y="222"/>
                      <a:pt x="522" y="221"/>
                    </a:cubicBezTo>
                    <a:cubicBezTo>
                      <a:pt x="521" y="220"/>
                      <a:pt x="518" y="221"/>
                      <a:pt x="519" y="218"/>
                    </a:cubicBezTo>
                    <a:cubicBezTo>
                      <a:pt x="519" y="217"/>
                      <a:pt x="517" y="216"/>
                      <a:pt x="516" y="216"/>
                    </a:cubicBezTo>
                    <a:cubicBezTo>
                      <a:pt x="515" y="215"/>
                      <a:pt x="513" y="217"/>
                      <a:pt x="512" y="216"/>
                    </a:cubicBezTo>
                    <a:cubicBezTo>
                      <a:pt x="512" y="215"/>
                      <a:pt x="514" y="214"/>
                      <a:pt x="514" y="213"/>
                    </a:cubicBezTo>
                    <a:cubicBezTo>
                      <a:pt x="515" y="212"/>
                      <a:pt x="512" y="209"/>
                      <a:pt x="512" y="208"/>
                    </a:cubicBezTo>
                    <a:cubicBezTo>
                      <a:pt x="512" y="207"/>
                      <a:pt x="513" y="206"/>
                      <a:pt x="512" y="205"/>
                    </a:cubicBezTo>
                    <a:cubicBezTo>
                      <a:pt x="512" y="204"/>
                      <a:pt x="510" y="204"/>
                      <a:pt x="510" y="203"/>
                    </a:cubicBezTo>
                    <a:cubicBezTo>
                      <a:pt x="510" y="202"/>
                      <a:pt x="510" y="201"/>
                      <a:pt x="510" y="200"/>
                    </a:cubicBezTo>
                    <a:cubicBezTo>
                      <a:pt x="512" y="200"/>
                      <a:pt x="513" y="199"/>
                      <a:pt x="512" y="197"/>
                    </a:cubicBezTo>
                    <a:cubicBezTo>
                      <a:pt x="510" y="194"/>
                      <a:pt x="510" y="198"/>
                      <a:pt x="509" y="199"/>
                    </a:cubicBezTo>
                    <a:cubicBezTo>
                      <a:pt x="508" y="198"/>
                      <a:pt x="507" y="199"/>
                      <a:pt x="506" y="198"/>
                    </a:cubicBezTo>
                    <a:cubicBezTo>
                      <a:pt x="506" y="198"/>
                      <a:pt x="505" y="195"/>
                      <a:pt x="505" y="194"/>
                    </a:cubicBezTo>
                    <a:cubicBezTo>
                      <a:pt x="505" y="193"/>
                      <a:pt x="507" y="193"/>
                      <a:pt x="507" y="192"/>
                    </a:cubicBezTo>
                    <a:cubicBezTo>
                      <a:pt x="507" y="192"/>
                      <a:pt x="505" y="191"/>
                      <a:pt x="505" y="190"/>
                    </a:cubicBezTo>
                    <a:cubicBezTo>
                      <a:pt x="505" y="187"/>
                      <a:pt x="501" y="188"/>
                      <a:pt x="501" y="185"/>
                    </a:cubicBezTo>
                    <a:cubicBezTo>
                      <a:pt x="500" y="183"/>
                      <a:pt x="497" y="183"/>
                      <a:pt x="499" y="181"/>
                    </a:cubicBezTo>
                    <a:cubicBezTo>
                      <a:pt x="500" y="179"/>
                      <a:pt x="501" y="179"/>
                      <a:pt x="501" y="177"/>
                    </a:cubicBezTo>
                    <a:cubicBezTo>
                      <a:pt x="502" y="175"/>
                      <a:pt x="500" y="173"/>
                      <a:pt x="501" y="171"/>
                    </a:cubicBezTo>
                    <a:cubicBezTo>
                      <a:pt x="501" y="170"/>
                      <a:pt x="503" y="171"/>
                      <a:pt x="503" y="169"/>
                    </a:cubicBezTo>
                    <a:cubicBezTo>
                      <a:pt x="503" y="168"/>
                      <a:pt x="502" y="167"/>
                      <a:pt x="501" y="166"/>
                    </a:cubicBezTo>
                    <a:cubicBezTo>
                      <a:pt x="501" y="165"/>
                      <a:pt x="502" y="164"/>
                      <a:pt x="502" y="163"/>
                    </a:cubicBezTo>
                    <a:cubicBezTo>
                      <a:pt x="502" y="162"/>
                      <a:pt x="500" y="162"/>
                      <a:pt x="500" y="161"/>
                    </a:cubicBezTo>
                    <a:cubicBezTo>
                      <a:pt x="499" y="160"/>
                      <a:pt x="500" y="159"/>
                      <a:pt x="500" y="157"/>
                    </a:cubicBezTo>
                    <a:cubicBezTo>
                      <a:pt x="500" y="157"/>
                      <a:pt x="499" y="157"/>
                      <a:pt x="499" y="156"/>
                    </a:cubicBezTo>
                    <a:cubicBezTo>
                      <a:pt x="499" y="155"/>
                      <a:pt x="500" y="155"/>
                      <a:pt x="500" y="154"/>
                    </a:cubicBezTo>
                    <a:cubicBezTo>
                      <a:pt x="500" y="153"/>
                      <a:pt x="498" y="150"/>
                      <a:pt x="499" y="149"/>
                    </a:cubicBezTo>
                    <a:cubicBezTo>
                      <a:pt x="499" y="148"/>
                      <a:pt x="503" y="146"/>
                      <a:pt x="499" y="146"/>
                    </a:cubicBezTo>
                    <a:cubicBezTo>
                      <a:pt x="498" y="146"/>
                      <a:pt x="497" y="146"/>
                      <a:pt x="496" y="145"/>
                    </a:cubicBezTo>
                    <a:cubicBezTo>
                      <a:pt x="495" y="144"/>
                      <a:pt x="497" y="144"/>
                      <a:pt x="497" y="143"/>
                    </a:cubicBezTo>
                    <a:cubicBezTo>
                      <a:pt x="497" y="141"/>
                      <a:pt x="494" y="136"/>
                      <a:pt x="497" y="137"/>
                    </a:cubicBezTo>
                    <a:cubicBezTo>
                      <a:pt x="498" y="137"/>
                      <a:pt x="496" y="141"/>
                      <a:pt x="498" y="138"/>
                    </a:cubicBezTo>
                    <a:cubicBezTo>
                      <a:pt x="499" y="137"/>
                      <a:pt x="499" y="136"/>
                      <a:pt x="499" y="135"/>
                    </a:cubicBezTo>
                    <a:cubicBezTo>
                      <a:pt x="497" y="134"/>
                      <a:pt x="494" y="136"/>
                      <a:pt x="495" y="132"/>
                    </a:cubicBezTo>
                    <a:cubicBezTo>
                      <a:pt x="495" y="132"/>
                      <a:pt x="496" y="131"/>
                      <a:pt x="496" y="130"/>
                    </a:cubicBezTo>
                    <a:cubicBezTo>
                      <a:pt x="496" y="130"/>
                      <a:pt x="496" y="128"/>
                      <a:pt x="496" y="127"/>
                    </a:cubicBezTo>
                    <a:cubicBezTo>
                      <a:pt x="495" y="126"/>
                      <a:pt x="497" y="125"/>
                      <a:pt x="496" y="124"/>
                    </a:cubicBezTo>
                    <a:cubicBezTo>
                      <a:pt x="496" y="123"/>
                      <a:pt x="495" y="124"/>
                      <a:pt x="494" y="124"/>
                    </a:cubicBezTo>
                    <a:cubicBezTo>
                      <a:pt x="493" y="123"/>
                      <a:pt x="491" y="123"/>
                      <a:pt x="491" y="122"/>
                    </a:cubicBezTo>
                    <a:cubicBezTo>
                      <a:pt x="490" y="121"/>
                      <a:pt x="491" y="121"/>
                      <a:pt x="492" y="120"/>
                    </a:cubicBezTo>
                    <a:cubicBezTo>
                      <a:pt x="492" y="119"/>
                      <a:pt x="490" y="115"/>
                      <a:pt x="489" y="118"/>
                    </a:cubicBezTo>
                    <a:cubicBezTo>
                      <a:pt x="489" y="119"/>
                      <a:pt x="488" y="119"/>
                      <a:pt x="487" y="119"/>
                    </a:cubicBezTo>
                    <a:cubicBezTo>
                      <a:pt x="485" y="118"/>
                      <a:pt x="486" y="117"/>
                      <a:pt x="486" y="116"/>
                    </a:cubicBezTo>
                    <a:cubicBezTo>
                      <a:pt x="486" y="115"/>
                      <a:pt x="487" y="115"/>
                      <a:pt x="486" y="114"/>
                    </a:cubicBezTo>
                    <a:cubicBezTo>
                      <a:pt x="486" y="112"/>
                      <a:pt x="485" y="113"/>
                      <a:pt x="485" y="111"/>
                    </a:cubicBezTo>
                    <a:cubicBezTo>
                      <a:pt x="485" y="110"/>
                      <a:pt x="486" y="110"/>
                      <a:pt x="486" y="109"/>
                    </a:cubicBezTo>
                    <a:cubicBezTo>
                      <a:pt x="485" y="108"/>
                      <a:pt x="484" y="107"/>
                      <a:pt x="484" y="106"/>
                    </a:cubicBezTo>
                    <a:cubicBezTo>
                      <a:pt x="484" y="104"/>
                      <a:pt x="486" y="106"/>
                      <a:pt x="487" y="105"/>
                    </a:cubicBezTo>
                    <a:cubicBezTo>
                      <a:pt x="488" y="103"/>
                      <a:pt x="486" y="104"/>
                      <a:pt x="485" y="102"/>
                    </a:cubicBezTo>
                    <a:cubicBezTo>
                      <a:pt x="485" y="100"/>
                      <a:pt x="488" y="99"/>
                      <a:pt x="487" y="96"/>
                    </a:cubicBezTo>
                    <a:cubicBezTo>
                      <a:pt x="486" y="95"/>
                      <a:pt x="484" y="96"/>
                      <a:pt x="485" y="94"/>
                    </a:cubicBezTo>
                    <a:cubicBezTo>
                      <a:pt x="485" y="92"/>
                      <a:pt x="484" y="93"/>
                      <a:pt x="483" y="92"/>
                    </a:cubicBezTo>
                    <a:cubicBezTo>
                      <a:pt x="483" y="91"/>
                      <a:pt x="482" y="89"/>
                      <a:pt x="482" y="89"/>
                    </a:cubicBezTo>
                    <a:cubicBezTo>
                      <a:pt x="482" y="88"/>
                      <a:pt x="483" y="88"/>
                      <a:pt x="483" y="86"/>
                    </a:cubicBezTo>
                    <a:cubicBezTo>
                      <a:pt x="483" y="87"/>
                      <a:pt x="483" y="83"/>
                      <a:pt x="483" y="83"/>
                    </a:cubicBezTo>
                    <a:cubicBezTo>
                      <a:pt x="482" y="82"/>
                      <a:pt x="481" y="83"/>
                      <a:pt x="480" y="82"/>
                    </a:cubicBezTo>
                    <a:cubicBezTo>
                      <a:pt x="479" y="81"/>
                      <a:pt x="481" y="80"/>
                      <a:pt x="479" y="80"/>
                    </a:cubicBezTo>
                    <a:cubicBezTo>
                      <a:pt x="478" y="80"/>
                      <a:pt x="478" y="81"/>
                      <a:pt x="477" y="81"/>
                    </a:cubicBezTo>
                    <a:cubicBezTo>
                      <a:pt x="476" y="81"/>
                      <a:pt x="476" y="80"/>
                      <a:pt x="477" y="79"/>
                    </a:cubicBezTo>
                    <a:cubicBezTo>
                      <a:pt x="478" y="78"/>
                      <a:pt x="477" y="78"/>
                      <a:pt x="477" y="77"/>
                    </a:cubicBezTo>
                    <a:cubicBezTo>
                      <a:pt x="477" y="77"/>
                      <a:pt x="475" y="78"/>
                      <a:pt x="475" y="77"/>
                    </a:cubicBezTo>
                    <a:cubicBezTo>
                      <a:pt x="474" y="76"/>
                      <a:pt x="474" y="75"/>
                      <a:pt x="474" y="74"/>
                    </a:cubicBezTo>
                    <a:cubicBezTo>
                      <a:pt x="474" y="72"/>
                      <a:pt x="476" y="71"/>
                      <a:pt x="473" y="70"/>
                    </a:cubicBezTo>
                    <a:cubicBezTo>
                      <a:pt x="473" y="70"/>
                      <a:pt x="470" y="68"/>
                      <a:pt x="470" y="67"/>
                    </a:cubicBezTo>
                    <a:cubicBezTo>
                      <a:pt x="470" y="67"/>
                      <a:pt x="470" y="65"/>
                      <a:pt x="470" y="64"/>
                    </a:cubicBezTo>
                    <a:cubicBezTo>
                      <a:pt x="470" y="63"/>
                      <a:pt x="472" y="63"/>
                      <a:pt x="471" y="61"/>
                    </a:cubicBezTo>
                    <a:cubicBezTo>
                      <a:pt x="471" y="59"/>
                      <a:pt x="469" y="58"/>
                      <a:pt x="469" y="56"/>
                    </a:cubicBezTo>
                    <a:cubicBezTo>
                      <a:pt x="468" y="54"/>
                      <a:pt x="465" y="54"/>
                      <a:pt x="466" y="51"/>
                    </a:cubicBezTo>
                    <a:cubicBezTo>
                      <a:pt x="467" y="50"/>
                      <a:pt x="466" y="49"/>
                      <a:pt x="466" y="48"/>
                    </a:cubicBezTo>
                    <a:cubicBezTo>
                      <a:pt x="466" y="47"/>
                      <a:pt x="467" y="47"/>
                      <a:pt x="468" y="46"/>
                    </a:cubicBezTo>
                    <a:cubicBezTo>
                      <a:pt x="468" y="45"/>
                      <a:pt x="468" y="43"/>
                      <a:pt x="468" y="42"/>
                    </a:cubicBezTo>
                    <a:cubicBezTo>
                      <a:pt x="466" y="40"/>
                      <a:pt x="462" y="43"/>
                      <a:pt x="461" y="42"/>
                    </a:cubicBezTo>
                    <a:cubicBezTo>
                      <a:pt x="460" y="41"/>
                      <a:pt x="460" y="39"/>
                      <a:pt x="458" y="39"/>
                    </a:cubicBezTo>
                    <a:cubicBezTo>
                      <a:pt x="457" y="39"/>
                      <a:pt x="457" y="40"/>
                      <a:pt x="455" y="40"/>
                    </a:cubicBezTo>
                    <a:cubicBezTo>
                      <a:pt x="452" y="40"/>
                      <a:pt x="454" y="38"/>
                      <a:pt x="452" y="36"/>
                    </a:cubicBezTo>
                    <a:cubicBezTo>
                      <a:pt x="451" y="35"/>
                      <a:pt x="449" y="34"/>
                      <a:pt x="449" y="33"/>
                    </a:cubicBezTo>
                    <a:cubicBezTo>
                      <a:pt x="447" y="31"/>
                      <a:pt x="450" y="30"/>
                      <a:pt x="449" y="28"/>
                    </a:cubicBezTo>
                    <a:cubicBezTo>
                      <a:pt x="448" y="26"/>
                      <a:pt x="444" y="29"/>
                      <a:pt x="442" y="27"/>
                    </a:cubicBezTo>
                    <a:cubicBezTo>
                      <a:pt x="442" y="26"/>
                      <a:pt x="442" y="25"/>
                      <a:pt x="442" y="25"/>
                    </a:cubicBezTo>
                    <a:cubicBezTo>
                      <a:pt x="441" y="24"/>
                      <a:pt x="439" y="23"/>
                      <a:pt x="438" y="23"/>
                    </a:cubicBezTo>
                    <a:cubicBezTo>
                      <a:pt x="437" y="22"/>
                      <a:pt x="436" y="22"/>
                      <a:pt x="434" y="22"/>
                    </a:cubicBezTo>
                    <a:cubicBezTo>
                      <a:pt x="432" y="23"/>
                      <a:pt x="434" y="23"/>
                      <a:pt x="432" y="22"/>
                    </a:cubicBezTo>
                    <a:cubicBezTo>
                      <a:pt x="432" y="22"/>
                      <a:pt x="432" y="20"/>
                      <a:pt x="431" y="20"/>
                    </a:cubicBezTo>
                    <a:cubicBezTo>
                      <a:pt x="431" y="19"/>
                      <a:pt x="428" y="20"/>
                      <a:pt x="428" y="20"/>
                    </a:cubicBezTo>
                    <a:cubicBezTo>
                      <a:pt x="427" y="20"/>
                      <a:pt x="425" y="20"/>
                      <a:pt x="424" y="19"/>
                    </a:cubicBezTo>
                    <a:cubicBezTo>
                      <a:pt x="422" y="19"/>
                      <a:pt x="423" y="18"/>
                      <a:pt x="421" y="17"/>
                    </a:cubicBezTo>
                    <a:cubicBezTo>
                      <a:pt x="420" y="16"/>
                      <a:pt x="418" y="17"/>
                      <a:pt x="417" y="16"/>
                    </a:cubicBezTo>
                    <a:cubicBezTo>
                      <a:pt x="417" y="15"/>
                      <a:pt x="417" y="14"/>
                      <a:pt x="417" y="13"/>
                    </a:cubicBezTo>
                    <a:cubicBezTo>
                      <a:pt x="416" y="12"/>
                      <a:pt x="414" y="13"/>
                      <a:pt x="413" y="12"/>
                    </a:cubicBezTo>
                    <a:cubicBezTo>
                      <a:pt x="410" y="12"/>
                      <a:pt x="409" y="11"/>
                      <a:pt x="406" y="12"/>
                    </a:cubicBezTo>
                    <a:cubicBezTo>
                      <a:pt x="404" y="12"/>
                      <a:pt x="403" y="13"/>
                      <a:pt x="401" y="12"/>
                    </a:cubicBezTo>
                    <a:cubicBezTo>
                      <a:pt x="401" y="12"/>
                      <a:pt x="401" y="11"/>
                      <a:pt x="401" y="11"/>
                    </a:cubicBezTo>
                    <a:cubicBezTo>
                      <a:pt x="400" y="11"/>
                      <a:pt x="399" y="12"/>
                      <a:pt x="398" y="12"/>
                    </a:cubicBezTo>
                    <a:cubicBezTo>
                      <a:pt x="397" y="12"/>
                      <a:pt x="396" y="14"/>
                      <a:pt x="394" y="13"/>
                    </a:cubicBezTo>
                    <a:cubicBezTo>
                      <a:pt x="393" y="13"/>
                      <a:pt x="394" y="11"/>
                      <a:pt x="392" y="11"/>
                    </a:cubicBezTo>
                    <a:cubicBezTo>
                      <a:pt x="391" y="12"/>
                      <a:pt x="391" y="14"/>
                      <a:pt x="389" y="14"/>
                    </a:cubicBezTo>
                    <a:cubicBezTo>
                      <a:pt x="388" y="14"/>
                      <a:pt x="388" y="12"/>
                      <a:pt x="387" y="12"/>
                    </a:cubicBezTo>
                    <a:cubicBezTo>
                      <a:pt x="385" y="11"/>
                      <a:pt x="385" y="13"/>
                      <a:pt x="384" y="14"/>
                    </a:cubicBezTo>
                    <a:cubicBezTo>
                      <a:pt x="381" y="15"/>
                      <a:pt x="380" y="9"/>
                      <a:pt x="377" y="13"/>
                    </a:cubicBezTo>
                    <a:cubicBezTo>
                      <a:pt x="375" y="15"/>
                      <a:pt x="375" y="18"/>
                      <a:pt x="371" y="19"/>
                    </a:cubicBezTo>
                    <a:cubicBezTo>
                      <a:pt x="367" y="21"/>
                      <a:pt x="362" y="17"/>
                      <a:pt x="360" y="14"/>
                    </a:cubicBezTo>
                    <a:cubicBezTo>
                      <a:pt x="359" y="15"/>
                      <a:pt x="356" y="12"/>
                      <a:pt x="354" y="11"/>
                    </a:cubicBezTo>
                    <a:cubicBezTo>
                      <a:pt x="352" y="11"/>
                      <a:pt x="350" y="10"/>
                      <a:pt x="349" y="10"/>
                    </a:cubicBezTo>
                    <a:cubicBezTo>
                      <a:pt x="347" y="9"/>
                      <a:pt x="347" y="8"/>
                      <a:pt x="345" y="7"/>
                    </a:cubicBezTo>
                    <a:cubicBezTo>
                      <a:pt x="343" y="6"/>
                      <a:pt x="342" y="6"/>
                      <a:pt x="340" y="4"/>
                    </a:cubicBezTo>
                    <a:cubicBezTo>
                      <a:pt x="340" y="2"/>
                      <a:pt x="339" y="1"/>
                      <a:pt x="338" y="1"/>
                    </a:cubicBezTo>
                    <a:cubicBezTo>
                      <a:pt x="335" y="1"/>
                      <a:pt x="333" y="1"/>
                      <a:pt x="330" y="1"/>
                    </a:cubicBezTo>
                    <a:cubicBezTo>
                      <a:pt x="302" y="1"/>
                      <a:pt x="275" y="1"/>
                      <a:pt x="247" y="1"/>
                    </a:cubicBezTo>
                    <a:cubicBezTo>
                      <a:pt x="199" y="1"/>
                      <a:pt x="151" y="1"/>
                      <a:pt x="103" y="1"/>
                    </a:cubicBezTo>
                    <a:cubicBezTo>
                      <a:pt x="69" y="1"/>
                      <a:pt x="34" y="1"/>
                      <a:pt x="0" y="0"/>
                    </a:cubicBezTo>
                    <a:cubicBezTo>
                      <a:pt x="0" y="50"/>
                      <a:pt x="0" y="100"/>
                      <a:pt x="0" y="150"/>
                    </a:cubicBezTo>
                    <a:cubicBezTo>
                      <a:pt x="0" y="154"/>
                      <a:pt x="0" y="157"/>
                      <a:pt x="0" y="160"/>
                    </a:cubicBezTo>
                    <a:cubicBezTo>
                      <a:pt x="26" y="160"/>
                      <a:pt x="52" y="160"/>
                      <a:pt x="78" y="160"/>
                    </a:cubicBezTo>
                    <a:cubicBezTo>
                      <a:pt x="90" y="160"/>
                      <a:pt x="102" y="160"/>
                      <a:pt x="114" y="160"/>
                    </a:cubicBezTo>
                    <a:cubicBezTo>
                      <a:pt x="116" y="160"/>
                      <a:pt x="119" y="160"/>
                      <a:pt x="122" y="160"/>
                    </a:cubicBezTo>
                    <a:cubicBezTo>
                      <a:pt x="123" y="160"/>
                      <a:pt x="122" y="165"/>
                      <a:pt x="122" y="166"/>
                    </a:cubicBezTo>
                    <a:cubicBezTo>
                      <a:pt x="122" y="172"/>
                      <a:pt x="122" y="179"/>
                      <a:pt x="122" y="185"/>
                    </a:cubicBezTo>
                    <a:cubicBezTo>
                      <a:pt x="122" y="197"/>
                      <a:pt x="122" y="209"/>
                      <a:pt x="122" y="221"/>
                    </a:cubicBezTo>
                    <a:cubicBezTo>
                      <a:pt x="122" y="222"/>
                      <a:pt x="122" y="240"/>
                      <a:pt x="122" y="240"/>
                    </a:cubicBezTo>
                    <a:cubicBezTo>
                      <a:pt x="128" y="240"/>
                      <a:pt x="134" y="240"/>
                      <a:pt x="140" y="240"/>
                    </a:cubicBezTo>
                    <a:cubicBezTo>
                      <a:pt x="164" y="240"/>
                      <a:pt x="189" y="240"/>
                      <a:pt x="213" y="240"/>
                    </a:cubicBezTo>
                    <a:cubicBezTo>
                      <a:pt x="262" y="240"/>
                      <a:pt x="311" y="240"/>
                      <a:pt x="360" y="240"/>
                    </a:cubicBezTo>
                    <a:cubicBezTo>
                      <a:pt x="410" y="240"/>
                      <a:pt x="459" y="241"/>
                      <a:pt x="509" y="240"/>
                    </a:cubicBezTo>
                    <a:cubicBezTo>
                      <a:pt x="511" y="240"/>
                      <a:pt x="533" y="241"/>
                      <a:pt x="533" y="24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71" name="Freeform 10325"/>
              <p:cNvSpPr>
                <a:spLocks/>
              </p:cNvSpPr>
              <p:nvPr/>
            </p:nvSpPr>
            <p:spPr bwMode="auto">
              <a:xfrm>
                <a:off x="4785226" y="3529377"/>
                <a:ext cx="860501" cy="777839"/>
              </a:xfrm>
              <a:custGeom>
                <a:avLst/>
                <a:gdLst>
                  <a:gd name="T0" fmla="*/ 623 w 410"/>
                  <a:gd name="T1" fmla="*/ 447 h 370"/>
                  <a:gd name="T2" fmla="*/ 616 w 410"/>
                  <a:gd name="T3" fmla="*/ 445 h 370"/>
                  <a:gd name="T4" fmla="*/ 604 w 410"/>
                  <a:gd name="T5" fmla="*/ 434 h 370"/>
                  <a:gd name="T6" fmla="*/ 595 w 410"/>
                  <a:gd name="T7" fmla="*/ 417 h 370"/>
                  <a:gd name="T8" fmla="*/ 598 w 410"/>
                  <a:gd name="T9" fmla="*/ 391 h 370"/>
                  <a:gd name="T10" fmla="*/ 595 w 410"/>
                  <a:gd name="T11" fmla="*/ 371 h 370"/>
                  <a:gd name="T12" fmla="*/ 582 w 410"/>
                  <a:gd name="T13" fmla="*/ 357 h 370"/>
                  <a:gd name="T14" fmla="*/ 572 w 410"/>
                  <a:gd name="T15" fmla="*/ 344 h 370"/>
                  <a:gd name="T16" fmla="*/ 551 w 410"/>
                  <a:gd name="T17" fmla="*/ 334 h 370"/>
                  <a:gd name="T18" fmla="*/ 537 w 410"/>
                  <a:gd name="T19" fmla="*/ 321 h 370"/>
                  <a:gd name="T20" fmla="*/ 517 w 410"/>
                  <a:gd name="T21" fmla="*/ 303 h 370"/>
                  <a:gd name="T22" fmla="*/ 528 w 410"/>
                  <a:gd name="T23" fmla="*/ 234 h 370"/>
                  <a:gd name="T24" fmla="*/ 514 w 410"/>
                  <a:gd name="T25" fmla="*/ 208 h 370"/>
                  <a:gd name="T26" fmla="*/ 482 w 410"/>
                  <a:gd name="T27" fmla="*/ 199 h 370"/>
                  <a:gd name="T28" fmla="*/ 472 w 410"/>
                  <a:gd name="T29" fmla="*/ 163 h 370"/>
                  <a:gd name="T30" fmla="*/ 443 w 410"/>
                  <a:gd name="T31" fmla="*/ 133 h 370"/>
                  <a:gd name="T32" fmla="*/ 429 w 410"/>
                  <a:gd name="T33" fmla="*/ 121 h 370"/>
                  <a:gd name="T34" fmla="*/ 414 w 410"/>
                  <a:gd name="T35" fmla="*/ 98 h 370"/>
                  <a:gd name="T36" fmla="*/ 409 w 410"/>
                  <a:gd name="T37" fmla="*/ 78 h 370"/>
                  <a:gd name="T38" fmla="*/ 414 w 410"/>
                  <a:gd name="T39" fmla="*/ 29 h 370"/>
                  <a:gd name="T40" fmla="*/ 403 w 410"/>
                  <a:gd name="T41" fmla="*/ 22 h 370"/>
                  <a:gd name="T42" fmla="*/ 395 w 410"/>
                  <a:gd name="T43" fmla="*/ 11 h 370"/>
                  <a:gd name="T44" fmla="*/ 379 w 410"/>
                  <a:gd name="T45" fmla="*/ 2 h 370"/>
                  <a:gd name="T46" fmla="*/ 65 w 410"/>
                  <a:gd name="T47" fmla="*/ 5 h 370"/>
                  <a:gd name="T48" fmla="*/ 3 w 410"/>
                  <a:gd name="T49" fmla="*/ 11 h 370"/>
                  <a:gd name="T50" fmla="*/ 9 w 410"/>
                  <a:gd name="T51" fmla="*/ 14 h 370"/>
                  <a:gd name="T52" fmla="*/ 12 w 410"/>
                  <a:gd name="T53" fmla="*/ 26 h 370"/>
                  <a:gd name="T54" fmla="*/ 12 w 410"/>
                  <a:gd name="T55" fmla="*/ 37 h 370"/>
                  <a:gd name="T56" fmla="*/ 22 w 410"/>
                  <a:gd name="T57" fmla="*/ 43 h 370"/>
                  <a:gd name="T58" fmla="*/ 36 w 410"/>
                  <a:gd name="T59" fmla="*/ 61 h 370"/>
                  <a:gd name="T60" fmla="*/ 45 w 410"/>
                  <a:gd name="T61" fmla="*/ 76 h 370"/>
                  <a:gd name="T62" fmla="*/ 56 w 410"/>
                  <a:gd name="T63" fmla="*/ 84 h 370"/>
                  <a:gd name="T64" fmla="*/ 62 w 410"/>
                  <a:gd name="T65" fmla="*/ 92 h 370"/>
                  <a:gd name="T66" fmla="*/ 79 w 410"/>
                  <a:gd name="T67" fmla="*/ 88 h 370"/>
                  <a:gd name="T68" fmla="*/ 87 w 410"/>
                  <a:gd name="T69" fmla="*/ 99 h 370"/>
                  <a:gd name="T70" fmla="*/ 77 w 410"/>
                  <a:gd name="T71" fmla="*/ 110 h 370"/>
                  <a:gd name="T72" fmla="*/ 68 w 410"/>
                  <a:gd name="T73" fmla="*/ 129 h 370"/>
                  <a:gd name="T74" fmla="*/ 71 w 410"/>
                  <a:gd name="T75" fmla="*/ 143 h 370"/>
                  <a:gd name="T76" fmla="*/ 82 w 410"/>
                  <a:gd name="T77" fmla="*/ 154 h 370"/>
                  <a:gd name="T78" fmla="*/ 87 w 410"/>
                  <a:gd name="T79" fmla="*/ 166 h 370"/>
                  <a:gd name="T80" fmla="*/ 96 w 410"/>
                  <a:gd name="T81" fmla="*/ 177 h 370"/>
                  <a:gd name="T82" fmla="*/ 110 w 410"/>
                  <a:gd name="T83" fmla="*/ 182 h 370"/>
                  <a:gd name="T84" fmla="*/ 112 w 410"/>
                  <a:gd name="T85" fmla="*/ 199 h 370"/>
                  <a:gd name="T86" fmla="*/ 112 w 410"/>
                  <a:gd name="T87" fmla="*/ 482 h 370"/>
                  <a:gd name="T88" fmla="*/ 359 w 410"/>
                  <a:gd name="T89" fmla="*/ 512 h 370"/>
                  <a:gd name="T90" fmla="*/ 539 w 410"/>
                  <a:gd name="T91" fmla="*/ 523 h 370"/>
                  <a:gd name="T92" fmla="*/ 536 w 410"/>
                  <a:gd name="T93" fmla="*/ 541 h 370"/>
                  <a:gd name="T94" fmla="*/ 522 w 410"/>
                  <a:gd name="T95" fmla="*/ 558 h 370"/>
                  <a:gd name="T96" fmla="*/ 565 w 410"/>
                  <a:gd name="T97" fmla="*/ 572 h 370"/>
                  <a:gd name="T98" fmla="*/ 585 w 410"/>
                  <a:gd name="T99" fmla="*/ 554 h 370"/>
                  <a:gd name="T100" fmla="*/ 584 w 410"/>
                  <a:gd name="T101" fmla="*/ 543 h 370"/>
                  <a:gd name="T102" fmla="*/ 585 w 410"/>
                  <a:gd name="T103" fmla="*/ 531 h 370"/>
                  <a:gd name="T104" fmla="*/ 590 w 410"/>
                  <a:gd name="T105" fmla="*/ 501 h 370"/>
                  <a:gd name="T106" fmla="*/ 599 w 410"/>
                  <a:gd name="T107" fmla="*/ 515 h 370"/>
                  <a:gd name="T108" fmla="*/ 618 w 410"/>
                  <a:gd name="T109" fmla="*/ 503 h 370"/>
                  <a:gd name="T110" fmla="*/ 624 w 410"/>
                  <a:gd name="T111" fmla="*/ 481 h 370"/>
                  <a:gd name="T112" fmla="*/ 626 w 410"/>
                  <a:gd name="T113" fmla="*/ 470 h 3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0"/>
                  <a:gd name="T172" fmla="*/ 0 h 370"/>
                  <a:gd name="T173" fmla="*/ 410 w 410"/>
                  <a:gd name="T174" fmla="*/ 370 h 3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0" h="370">
                    <a:moveTo>
                      <a:pt x="408" y="292"/>
                    </a:moveTo>
                    <a:cubicBezTo>
                      <a:pt x="408" y="289"/>
                      <a:pt x="404" y="293"/>
                      <a:pt x="403" y="291"/>
                    </a:cubicBezTo>
                    <a:cubicBezTo>
                      <a:pt x="402" y="290"/>
                      <a:pt x="403" y="289"/>
                      <a:pt x="402" y="288"/>
                    </a:cubicBezTo>
                    <a:cubicBezTo>
                      <a:pt x="402" y="287"/>
                      <a:pt x="400" y="287"/>
                      <a:pt x="400" y="286"/>
                    </a:cubicBezTo>
                    <a:cubicBezTo>
                      <a:pt x="399" y="284"/>
                      <a:pt x="396" y="283"/>
                      <a:pt x="396" y="285"/>
                    </a:cubicBezTo>
                    <a:cubicBezTo>
                      <a:pt x="395" y="286"/>
                      <a:pt x="397" y="286"/>
                      <a:pt x="398" y="287"/>
                    </a:cubicBezTo>
                    <a:cubicBezTo>
                      <a:pt x="399" y="289"/>
                      <a:pt x="399" y="291"/>
                      <a:pt x="396" y="290"/>
                    </a:cubicBezTo>
                    <a:cubicBezTo>
                      <a:pt x="395" y="289"/>
                      <a:pt x="391" y="286"/>
                      <a:pt x="391" y="285"/>
                    </a:cubicBezTo>
                    <a:cubicBezTo>
                      <a:pt x="391" y="283"/>
                      <a:pt x="392" y="282"/>
                      <a:pt x="390" y="280"/>
                    </a:cubicBezTo>
                    <a:cubicBezTo>
                      <a:pt x="388" y="278"/>
                      <a:pt x="387" y="276"/>
                      <a:pt x="387" y="274"/>
                    </a:cubicBezTo>
                    <a:cubicBezTo>
                      <a:pt x="386" y="272"/>
                      <a:pt x="386" y="272"/>
                      <a:pt x="387" y="270"/>
                    </a:cubicBezTo>
                    <a:cubicBezTo>
                      <a:pt x="387" y="269"/>
                      <a:pt x="385" y="270"/>
                      <a:pt x="384" y="269"/>
                    </a:cubicBezTo>
                    <a:cubicBezTo>
                      <a:pt x="383" y="267"/>
                      <a:pt x="383" y="265"/>
                      <a:pt x="384" y="264"/>
                    </a:cubicBezTo>
                    <a:cubicBezTo>
                      <a:pt x="386" y="261"/>
                      <a:pt x="388" y="263"/>
                      <a:pt x="389" y="259"/>
                    </a:cubicBezTo>
                    <a:cubicBezTo>
                      <a:pt x="389" y="256"/>
                      <a:pt x="387" y="254"/>
                      <a:pt x="386" y="252"/>
                    </a:cubicBezTo>
                    <a:cubicBezTo>
                      <a:pt x="384" y="250"/>
                      <a:pt x="384" y="248"/>
                      <a:pt x="383" y="245"/>
                    </a:cubicBezTo>
                    <a:cubicBezTo>
                      <a:pt x="382" y="242"/>
                      <a:pt x="386" y="244"/>
                      <a:pt x="385" y="241"/>
                    </a:cubicBezTo>
                    <a:cubicBezTo>
                      <a:pt x="385" y="240"/>
                      <a:pt x="384" y="240"/>
                      <a:pt x="384" y="239"/>
                    </a:cubicBezTo>
                    <a:cubicBezTo>
                      <a:pt x="383" y="238"/>
                      <a:pt x="383" y="237"/>
                      <a:pt x="383" y="236"/>
                    </a:cubicBezTo>
                    <a:cubicBezTo>
                      <a:pt x="383" y="232"/>
                      <a:pt x="381" y="234"/>
                      <a:pt x="378" y="232"/>
                    </a:cubicBezTo>
                    <a:cubicBezTo>
                      <a:pt x="378" y="232"/>
                      <a:pt x="377" y="231"/>
                      <a:pt x="376" y="230"/>
                    </a:cubicBezTo>
                    <a:cubicBezTo>
                      <a:pt x="375" y="229"/>
                      <a:pt x="374" y="230"/>
                      <a:pt x="374" y="229"/>
                    </a:cubicBezTo>
                    <a:cubicBezTo>
                      <a:pt x="374" y="228"/>
                      <a:pt x="374" y="227"/>
                      <a:pt x="374" y="226"/>
                    </a:cubicBezTo>
                    <a:cubicBezTo>
                      <a:pt x="374" y="225"/>
                      <a:pt x="370" y="222"/>
                      <a:pt x="369" y="222"/>
                    </a:cubicBezTo>
                    <a:cubicBezTo>
                      <a:pt x="365" y="222"/>
                      <a:pt x="366" y="217"/>
                      <a:pt x="363" y="217"/>
                    </a:cubicBezTo>
                    <a:cubicBezTo>
                      <a:pt x="361" y="217"/>
                      <a:pt x="360" y="221"/>
                      <a:pt x="357" y="219"/>
                    </a:cubicBezTo>
                    <a:cubicBezTo>
                      <a:pt x="355" y="218"/>
                      <a:pt x="356" y="216"/>
                      <a:pt x="356" y="215"/>
                    </a:cubicBezTo>
                    <a:cubicBezTo>
                      <a:pt x="356" y="213"/>
                      <a:pt x="360" y="214"/>
                      <a:pt x="357" y="212"/>
                    </a:cubicBezTo>
                    <a:cubicBezTo>
                      <a:pt x="353" y="214"/>
                      <a:pt x="353" y="211"/>
                      <a:pt x="351" y="209"/>
                    </a:cubicBezTo>
                    <a:cubicBezTo>
                      <a:pt x="350" y="208"/>
                      <a:pt x="348" y="208"/>
                      <a:pt x="347" y="207"/>
                    </a:cubicBezTo>
                    <a:cubicBezTo>
                      <a:pt x="346" y="207"/>
                      <a:pt x="346" y="205"/>
                      <a:pt x="346" y="204"/>
                    </a:cubicBezTo>
                    <a:cubicBezTo>
                      <a:pt x="343" y="203"/>
                      <a:pt x="341" y="203"/>
                      <a:pt x="339" y="200"/>
                    </a:cubicBezTo>
                    <a:cubicBezTo>
                      <a:pt x="337" y="198"/>
                      <a:pt x="336" y="197"/>
                      <a:pt x="334" y="195"/>
                    </a:cubicBezTo>
                    <a:cubicBezTo>
                      <a:pt x="325" y="187"/>
                      <a:pt x="335" y="177"/>
                      <a:pt x="337" y="170"/>
                    </a:cubicBezTo>
                    <a:cubicBezTo>
                      <a:pt x="338" y="165"/>
                      <a:pt x="344" y="162"/>
                      <a:pt x="343" y="157"/>
                    </a:cubicBezTo>
                    <a:cubicBezTo>
                      <a:pt x="342" y="154"/>
                      <a:pt x="340" y="153"/>
                      <a:pt x="341" y="151"/>
                    </a:cubicBezTo>
                    <a:cubicBezTo>
                      <a:pt x="342" y="149"/>
                      <a:pt x="345" y="147"/>
                      <a:pt x="346" y="146"/>
                    </a:cubicBezTo>
                    <a:cubicBezTo>
                      <a:pt x="350" y="142"/>
                      <a:pt x="342" y="138"/>
                      <a:pt x="339" y="136"/>
                    </a:cubicBezTo>
                    <a:cubicBezTo>
                      <a:pt x="337" y="135"/>
                      <a:pt x="334" y="135"/>
                      <a:pt x="332" y="134"/>
                    </a:cubicBezTo>
                    <a:cubicBezTo>
                      <a:pt x="331" y="133"/>
                      <a:pt x="327" y="131"/>
                      <a:pt x="325" y="132"/>
                    </a:cubicBezTo>
                    <a:cubicBezTo>
                      <a:pt x="323" y="134"/>
                      <a:pt x="323" y="141"/>
                      <a:pt x="318" y="140"/>
                    </a:cubicBezTo>
                    <a:cubicBezTo>
                      <a:pt x="313" y="138"/>
                      <a:pt x="313" y="131"/>
                      <a:pt x="311" y="128"/>
                    </a:cubicBezTo>
                    <a:cubicBezTo>
                      <a:pt x="310" y="124"/>
                      <a:pt x="312" y="125"/>
                      <a:pt x="312" y="122"/>
                    </a:cubicBezTo>
                    <a:cubicBezTo>
                      <a:pt x="312" y="120"/>
                      <a:pt x="311" y="117"/>
                      <a:pt x="310" y="115"/>
                    </a:cubicBezTo>
                    <a:cubicBezTo>
                      <a:pt x="310" y="111"/>
                      <a:pt x="308" y="108"/>
                      <a:pt x="305" y="105"/>
                    </a:cubicBezTo>
                    <a:cubicBezTo>
                      <a:pt x="302" y="102"/>
                      <a:pt x="298" y="99"/>
                      <a:pt x="295" y="97"/>
                    </a:cubicBezTo>
                    <a:cubicBezTo>
                      <a:pt x="293" y="95"/>
                      <a:pt x="291" y="95"/>
                      <a:pt x="289" y="92"/>
                    </a:cubicBezTo>
                    <a:cubicBezTo>
                      <a:pt x="288" y="90"/>
                      <a:pt x="288" y="87"/>
                      <a:pt x="286" y="86"/>
                    </a:cubicBezTo>
                    <a:cubicBezTo>
                      <a:pt x="285" y="85"/>
                      <a:pt x="284" y="86"/>
                      <a:pt x="283" y="85"/>
                    </a:cubicBezTo>
                    <a:cubicBezTo>
                      <a:pt x="282" y="84"/>
                      <a:pt x="282" y="83"/>
                      <a:pt x="282" y="82"/>
                    </a:cubicBezTo>
                    <a:cubicBezTo>
                      <a:pt x="281" y="80"/>
                      <a:pt x="278" y="80"/>
                      <a:pt x="277" y="78"/>
                    </a:cubicBezTo>
                    <a:cubicBezTo>
                      <a:pt x="276" y="76"/>
                      <a:pt x="274" y="75"/>
                      <a:pt x="272" y="74"/>
                    </a:cubicBezTo>
                    <a:cubicBezTo>
                      <a:pt x="270" y="72"/>
                      <a:pt x="270" y="71"/>
                      <a:pt x="270" y="68"/>
                    </a:cubicBezTo>
                    <a:cubicBezTo>
                      <a:pt x="270" y="65"/>
                      <a:pt x="269" y="65"/>
                      <a:pt x="267" y="63"/>
                    </a:cubicBezTo>
                    <a:cubicBezTo>
                      <a:pt x="266" y="62"/>
                      <a:pt x="265" y="60"/>
                      <a:pt x="265" y="59"/>
                    </a:cubicBezTo>
                    <a:cubicBezTo>
                      <a:pt x="265" y="58"/>
                      <a:pt x="267" y="57"/>
                      <a:pt x="267" y="56"/>
                    </a:cubicBezTo>
                    <a:cubicBezTo>
                      <a:pt x="267" y="54"/>
                      <a:pt x="265" y="52"/>
                      <a:pt x="264" y="50"/>
                    </a:cubicBezTo>
                    <a:cubicBezTo>
                      <a:pt x="263" y="48"/>
                      <a:pt x="263" y="46"/>
                      <a:pt x="262" y="43"/>
                    </a:cubicBezTo>
                    <a:cubicBezTo>
                      <a:pt x="261" y="40"/>
                      <a:pt x="260" y="33"/>
                      <a:pt x="262" y="30"/>
                    </a:cubicBezTo>
                    <a:cubicBezTo>
                      <a:pt x="264" y="27"/>
                      <a:pt x="263" y="22"/>
                      <a:pt x="267" y="19"/>
                    </a:cubicBezTo>
                    <a:cubicBezTo>
                      <a:pt x="265" y="18"/>
                      <a:pt x="264" y="20"/>
                      <a:pt x="263" y="18"/>
                    </a:cubicBezTo>
                    <a:cubicBezTo>
                      <a:pt x="262" y="18"/>
                      <a:pt x="261" y="17"/>
                      <a:pt x="260" y="16"/>
                    </a:cubicBezTo>
                    <a:cubicBezTo>
                      <a:pt x="260" y="16"/>
                      <a:pt x="261" y="14"/>
                      <a:pt x="260" y="14"/>
                    </a:cubicBezTo>
                    <a:cubicBezTo>
                      <a:pt x="260" y="13"/>
                      <a:pt x="257" y="12"/>
                      <a:pt x="256" y="10"/>
                    </a:cubicBezTo>
                    <a:cubicBezTo>
                      <a:pt x="256" y="9"/>
                      <a:pt x="255" y="9"/>
                      <a:pt x="255" y="9"/>
                    </a:cubicBezTo>
                    <a:cubicBezTo>
                      <a:pt x="255" y="8"/>
                      <a:pt x="255" y="7"/>
                      <a:pt x="255" y="7"/>
                    </a:cubicBezTo>
                    <a:cubicBezTo>
                      <a:pt x="254" y="6"/>
                      <a:pt x="252" y="6"/>
                      <a:pt x="251" y="5"/>
                    </a:cubicBezTo>
                    <a:cubicBezTo>
                      <a:pt x="250" y="4"/>
                      <a:pt x="250" y="3"/>
                      <a:pt x="249" y="2"/>
                    </a:cubicBezTo>
                    <a:cubicBezTo>
                      <a:pt x="248" y="0"/>
                      <a:pt x="247" y="0"/>
                      <a:pt x="245" y="1"/>
                    </a:cubicBezTo>
                    <a:cubicBezTo>
                      <a:pt x="239" y="1"/>
                      <a:pt x="233" y="1"/>
                      <a:pt x="227" y="1"/>
                    </a:cubicBezTo>
                    <a:cubicBezTo>
                      <a:pt x="214" y="2"/>
                      <a:pt x="201" y="2"/>
                      <a:pt x="188" y="2"/>
                    </a:cubicBezTo>
                    <a:cubicBezTo>
                      <a:pt x="139" y="4"/>
                      <a:pt x="90" y="4"/>
                      <a:pt x="42" y="3"/>
                    </a:cubicBezTo>
                    <a:cubicBezTo>
                      <a:pt x="31" y="3"/>
                      <a:pt x="20" y="3"/>
                      <a:pt x="9" y="3"/>
                    </a:cubicBezTo>
                    <a:cubicBezTo>
                      <a:pt x="7" y="3"/>
                      <a:pt x="0" y="1"/>
                      <a:pt x="2" y="5"/>
                    </a:cubicBezTo>
                    <a:cubicBezTo>
                      <a:pt x="2" y="6"/>
                      <a:pt x="1" y="7"/>
                      <a:pt x="2" y="7"/>
                    </a:cubicBezTo>
                    <a:cubicBezTo>
                      <a:pt x="4" y="8"/>
                      <a:pt x="4" y="7"/>
                      <a:pt x="5" y="8"/>
                    </a:cubicBezTo>
                    <a:cubicBezTo>
                      <a:pt x="6" y="7"/>
                      <a:pt x="6" y="3"/>
                      <a:pt x="8" y="6"/>
                    </a:cubicBezTo>
                    <a:cubicBezTo>
                      <a:pt x="9" y="8"/>
                      <a:pt x="8" y="9"/>
                      <a:pt x="6" y="9"/>
                    </a:cubicBezTo>
                    <a:cubicBezTo>
                      <a:pt x="6" y="10"/>
                      <a:pt x="6" y="11"/>
                      <a:pt x="6" y="12"/>
                    </a:cubicBezTo>
                    <a:cubicBezTo>
                      <a:pt x="7" y="13"/>
                      <a:pt x="8" y="14"/>
                      <a:pt x="8" y="15"/>
                    </a:cubicBezTo>
                    <a:cubicBezTo>
                      <a:pt x="9" y="15"/>
                      <a:pt x="8" y="16"/>
                      <a:pt x="8" y="17"/>
                    </a:cubicBezTo>
                    <a:cubicBezTo>
                      <a:pt x="8" y="18"/>
                      <a:pt x="9" y="19"/>
                      <a:pt x="9" y="20"/>
                    </a:cubicBezTo>
                    <a:cubicBezTo>
                      <a:pt x="10" y="21"/>
                      <a:pt x="11" y="22"/>
                      <a:pt x="10" y="23"/>
                    </a:cubicBezTo>
                    <a:cubicBezTo>
                      <a:pt x="10" y="24"/>
                      <a:pt x="8" y="23"/>
                      <a:pt x="8" y="24"/>
                    </a:cubicBezTo>
                    <a:cubicBezTo>
                      <a:pt x="8" y="26"/>
                      <a:pt x="11" y="24"/>
                      <a:pt x="12" y="25"/>
                    </a:cubicBezTo>
                    <a:cubicBezTo>
                      <a:pt x="12" y="25"/>
                      <a:pt x="14" y="26"/>
                      <a:pt x="14" y="26"/>
                    </a:cubicBezTo>
                    <a:cubicBezTo>
                      <a:pt x="15" y="27"/>
                      <a:pt x="14" y="28"/>
                      <a:pt x="14" y="28"/>
                    </a:cubicBezTo>
                    <a:cubicBezTo>
                      <a:pt x="16" y="30"/>
                      <a:pt x="19" y="29"/>
                      <a:pt x="20" y="31"/>
                    </a:cubicBezTo>
                    <a:cubicBezTo>
                      <a:pt x="20" y="34"/>
                      <a:pt x="19" y="33"/>
                      <a:pt x="20" y="36"/>
                    </a:cubicBezTo>
                    <a:cubicBezTo>
                      <a:pt x="21" y="37"/>
                      <a:pt x="23" y="38"/>
                      <a:pt x="23" y="39"/>
                    </a:cubicBezTo>
                    <a:cubicBezTo>
                      <a:pt x="24" y="41"/>
                      <a:pt x="24" y="39"/>
                      <a:pt x="24" y="42"/>
                    </a:cubicBezTo>
                    <a:cubicBezTo>
                      <a:pt x="23" y="44"/>
                      <a:pt x="22" y="46"/>
                      <a:pt x="25" y="47"/>
                    </a:cubicBezTo>
                    <a:cubicBezTo>
                      <a:pt x="26" y="48"/>
                      <a:pt x="28" y="47"/>
                      <a:pt x="29" y="49"/>
                    </a:cubicBezTo>
                    <a:cubicBezTo>
                      <a:pt x="30" y="49"/>
                      <a:pt x="29" y="51"/>
                      <a:pt x="31" y="51"/>
                    </a:cubicBezTo>
                    <a:cubicBezTo>
                      <a:pt x="32" y="52"/>
                      <a:pt x="32" y="52"/>
                      <a:pt x="33" y="53"/>
                    </a:cubicBezTo>
                    <a:cubicBezTo>
                      <a:pt x="34" y="54"/>
                      <a:pt x="35" y="54"/>
                      <a:pt x="36" y="54"/>
                    </a:cubicBezTo>
                    <a:cubicBezTo>
                      <a:pt x="36" y="55"/>
                      <a:pt x="35" y="56"/>
                      <a:pt x="36" y="57"/>
                    </a:cubicBezTo>
                    <a:cubicBezTo>
                      <a:pt x="37" y="58"/>
                      <a:pt x="38" y="56"/>
                      <a:pt x="39" y="57"/>
                    </a:cubicBezTo>
                    <a:cubicBezTo>
                      <a:pt x="40" y="57"/>
                      <a:pt x="40" y="59"/>
                      <a:pt x="40" y="59"/>
                    </a:cubicBezTo>
                    <a:cubicBezTo>
                      <a:pt x="41" y="60"/>
                      <a:pt x="43" y="60"/>
                      <a:pt x="43" y="60"/>
                    </a:cubicBezTo>
                    <a:cubicBezTo>
                      <a:pt x="47" y="61"/>
                      <a:pt x="46" y="57"/>
                      <a:pt x="48" y="57"/>
                    </a:cubicBezTo>
                    <a:cubicBezTo>
                      <a:pt x="49" y="58"/>
                      <a:pt x="50" y="57"/>
                      <a:pt x="51" y="57"/>
                    </a:cubicBezTo>
                    <a:cubicBezTo>
                      <a:pt x="53" y="58"/>
                      <a:pt x="52" y="59"/>
                      <a:pt x="52" y="60"/>
                    </a:cubicBezTo>
                    <a:cubicBezTo>
                      <a:pt x="53" y="61"/>
                      <a:pt x="52" y="61"/>
                      <a:pt x="53" y="62"/>
                    </a:cubicBezTo>
                    <a:cubicBezTo>
                      <a:pt x="54" y="63"/>
                      <a:pt x="56" y="62"/>
                      <a:pt x="56" y="64"/>
                    </a:cubicBezTo>
                    <a:cubicBezTo>
                      <a:pt x="56" y="67"/>
                      <a:pt x="50" y="66"/>
                      <a:pt x="53" y="68"/>
                    </a:cubicBezTo>
                    <a:cubicBezTo>
                      <a:pt x="54" y="69"/>
                      <a:pt x="59" y="67"/>
                      <a:pt x="56" y="71"/>
                    </a:cubicBezTo>
                    <a:cubicBezTo>
                      <a:pt x="54" y="74"/>
                      <a:pt x="52" y="68"/>
                      <a:pt x="50" y="71"/>
                    </a:cubicBezTo>
                    <a:cubicBezTo>
                      <a:pt x="50" y="72"/>
                      <a:pt x="51" y="74"/>
                      <a:pt x="50" y="75"/>
                    </a:cubicBezTo>
                    <a:cubicBezTo>
                      <a:pt x="49" y="76"/>
                      <a:pt x="47" y="75"/>
                      <a:pt x="46" y="77"/>
                    </a:cubicBezTo>
                    <a:cubicBezTo>
                      <a:pt x="45" y="78"/>
                      <a:pt x="46" y="83"/>
                      <a:pt x="44" y="83"/>
                    </a:cubicBezTo>
                    <a:cubicBezTo>
                      <a:pt x="42" y="84"/>
                      <a:pt x="40" y="84"/>
                      <a:pt x="42" y="87"/>
                    </a:cubicBezTo>
                    <a:cubicBezTo>
                      <a:pt x="43" y="88"/>
                      <a:pt x="45" y="88"/>
                      <a:pt x="45" y="89"/>
                    </a:cubicBezTo>
                    <a:cubicBezTo>
                      <a:pt x="46" y="90"/>
                      <a:pt x="45" y="92"/>
                      <a:pt x="46" y="92"/>
                    </a:cubicBezTo>
                    <a:cubicBezTo>
                      <a:pt x="47" y="93"/>
                      <a:pt x="48" y="93"/>
                      <a:pt x="49" y="94"/>
                    </a:cubicBezTo>
                    <a:cubicBezTo>
                      <a:pt x="50" y="94"/>
                      <a:pt x="51" y="96"/>
                      <a:pt x="51" y="97"/>
                    </a:cubicBezTo>
                    <a:cubicBezTo>
                      <a:pt x="52" y="98"/>
                      <a:pt x="52" y="98"/>
                      <a:pt x="53" y="99"/>
                    </a:cubicBezTo>
                    <a:cubicBezTo>
                      <a:pt x="53" y="99"/>
                      <a:pt x="56" y="97"/>
                      <a:pt x="56" y="100"/>
                    </a:cubicBezTo>
                    <a:cubicBezTo>
                      <a:pt x="55" y="101"/>
                      <a:pt x="54" y="101"/>
                      <a:pt x="54" y="102"/>
                    </a:cubicBezTo>
                    <a:cubicBezTo>
                      <a:pt x="54" y="103"/>
                      <a:pt x="55" y="106"/>
                      <a:pt x="56" y="107"/>
                    </a:cubicBezTo>
                    <a:cubicBezTo>
                      <a:pt x="57" y="108"/>
                      <a:pt x="58" y="108"/>
                      <a:pt x="59" y="109"/>
                    </a:cubicBezTo>
                    <a:cubicBezTo>
                      <a:pt x="59" y="111"/>
                      <a:pt x="58" y="111"/>
                      <a:pt x="59" y="113"/>
                    </a:cubicBezTo>
                    <a:cubicBezTo>
                      <a:pt x="60" y="113"/>
                      <a:pt x="61" y="113"/>
                      <a:pt x="62" y="114"/>
                    </a:cubicBezTo>
                    <a:cubicBezTo>
                      <a:pt x="62" y="114"/>
                      <a:pt x="63" y="115"/>
                      <a:pt x="64" y="116"/>
                    </a:cubicBezTo>
                    <a:cubicBezTo>
                      <a:pt x="66" y="117"/>
                      <a:pt x="67" y="115"/>
                      <a:pt x="69" y="115"/>
                    </a:cubicBezTo>
                    <a:cubicBezTo>
                      <a:pt x="69" y="116"/>
                      <a:pt x="69" y="118"/>
                      <a:pt x="71" y="117"/>
                    </a:cubicBezTo>
                    <a:cubicBezTo>
                      <a:pt x="72" y="117"/>
                      <a:pt x="73" y="116"/>
                      <a:pt x="73" y="118"/>
                    </a:cubicBezTo>
                    <a:cubicBezTo>
                      <a:pt x="73" y="119"/>
                      <a:pt x="72" y="120"/>
                      <a:pt x="72" y="120"/>
                    </a:cubicBezTo>
                    <a:cubicBezTo>
                      <a:pt x="72" y="123"/>
                      <a:pt x="72" y="126"/>
                      <a:pt x="72" y="128"/>
                    </a:cubicBezTo>
                    <a:cubicBezTo>
                      <a:pt x="72" y="154"/>
                      <a:pt x="72" y="179"/>
                      <a:pt x="72" y="205"/>
                    </a:cubicBezTo>
                    <a:cubicBezTo>
                      <a:pt x="72" y="229"/>
                      <a:pt x="72" y="254"/>
                      <a:pt x="72" y="278"/>
                    </a:cubicBezTo>
                    <a:cubicBezTo>
                      <a:pt x="72" y="289"/>
                      <a:pt x="72" y="300"/>
                      <a:pt x="72" y="311"/>
                    </a:cubicBezTo>
                    <a:cubicBezTo>
                      <a:pt x="72" y="313"/>
                      <a:pt x="71" y="330"/>
                      <a:pt x="72" y="330"/>
                    </a:cubicBezTo>
                    <a:cubicBezTo>
                      <a:pt x="79" y="330"/>
                      <a:pt x="87" y="330"/>
                      <a:pt x="94" y="330"/>
                    </a:cubicBezTo>
                    <a:cubicBezTo>
                      <a:pt x="140" y="329"/>
                      <a:pt x="186" y="330"/>
                      <a:pt x="232" y="330"/>
                    </a:cubicBezTo>
                    <a:cubicBezTo>
                      <a:pt x="269" y="330"/>
                      <a:pt x="307" y="330"/>
                      <a:pt x="344" y="330"/>
                    </a:cubicBezTo>
                    <a:cubicBezTo>
                      <a:pt x="344" y="331"/>
                      <a:pt x="345" y="334"/>
                      <a:pt x="345" y="335"/>
                    </a:cubicBezTo>
                    <a:cubicBezTo>
                      <a:pt x="346" y="337"/>
                      <a:pt x="346" y="336"/>
                      <a:pt x="348" y="337"/>
                    </a:cubicBezTo>
                    <a:cubicBezTo>
                      <a:pt x="350" y="339"/>
                      <a:pt x="349" y="340"/>
                      <a:pt x="349" y="342"/>
                    </a:cubicBezTo>
                    <a:cubicBezTo>
                      <a:pt x="349" y="344"/>
                      <a:pt x="350" y="346"/>
                      <a:pt x="349" y="347"/>
                    </a:cubicBezTo>
                    <a:cubicBezTo>
                      <a:pt x="348" y="348"/>
                      <a:pt x="347" y="348"/>
                      <a:pt x="346" y="349"/>
                    </a:cubicBezTo>
                    <a:cubicBezTo>
                      <a:pt x="346" y="350"/>
                      <a:pt x="346" y="350"/>
                      <a:pt x="346" y="351"/>
                    </a:cubicBezTo>
                    <a:cubicBezTo>
                      <a:pt x="345" y="352"/>
                      <a:pt x="342" y="354"/>
                      <a:pt x="340" y="355"/>
                    </a:cubicBezTo>
                    <a:cubicBezTo>
                      <a:pt x="339" y="356"/>
                      <a:pt x="339" y="358"/>
                      <a:pt x="337" y="360"/>
                    </a:cubicBezTo>
                    <a:cubicBezTo>
                      <a:pt x="335" y="361"/>
                      <a:pt x="335" y="362"/>
                      <a:pt x="334" y="364"/>
                    </a:cubicBezTo>
                    <a:cubicBezTo>
                      <a:pt x="333" y="366"/>
                      <a:pt x="332" y="368"/>
                      <a:pt x="331" y="370"/>
                    </a:cubicBezTo>
                    <a:cubicBezTo>
                      <a:pt x="342" y="369"/>
                      <a:pt x="354" y="369"/>
                      <a:pt x="365" y="369"/>
                    </a:cubicBezTo>
                    <a:cubicBezTo>
                      <a:pt x="369" y="369"/>
                      <a:pt x="371" y="370"/>
                      <a:pt x="373" y="367"/>
                    </a:cubicBezTo>
                    <a:cubicBezTo>
                      <a:pt x="374" y="365"/>
                      <a:pt x="373" y="363"/>
                      <a:pt x="375" y="361"/>
                    </a:cubicBezTo>
                    <a:cubicBezTo>
                      <a:pt x="376" y="360"/>
                      <a:pt x="380" y="360"/>
                      <a:pt x="378" y="357"/>
                    </a:cubicBezTo>
                    <a:cubicBezTo>
                      <a:pt x="377" y="355"/>
                      <a:pt x="375" y="354"/>
                      <a:pt x="373" y="352"/>
                    </a:cubicBezTo>
                    <a:cubicBezTo>
                      <a:pt x="372" y="351"/>
                      <a:pt x="371" y="350"/>
                      <a:pt x="373" y="349"/>
                    </a:cubicBezTo>
                    <a:cubicBezTo>
                      <a:pt x="374" y="349"/>
                      <a:pt x="376" y="350"/>
                      <a:pt x="377" y="350"/>
                    </a:cubicBezTo>
                    <a:cubicBezTo>
                      <a:pt x="378" y="350"/>
                      <a:pt x="379" y="350"/>
                      <a:pt x="381" y="349"/>
                    </a:cubicBezTo>
                    <a:cubicBezTo>
                      <a:pt x="383" y="349"/>
                      <a:pt x="380" y="347"/>
                      <a:pt x="380" y="346"/>
                    </a:cubicBezTo>
                    <a:cubicBezTo>
                      <a:pt x="378" y="345"/>
                      <a:pt x="375" y="342"/>
                      <a:pt x="378" y="342"/>
                    </a:cubicBezTo>
                    <a:cubicBezTo>
                      <a:pt x="381" y="342"/>
                      <a:pt x="383" y="343"/>
                      <a:pt x="383" y="340"/>
                    </a:cubicBezTo>
                    <a:cubicBezTo>
                      <a:pt x="383" y="338"/>
                      <a:pt x="380" y="335"/>
                      <a:pt x="382" y="333"/>
                    </a:cubicBezTo>
                    <a:cubicBezTo>
                      <a:pt x="386" y="331"/>
                      <a:pt x="376" y="326"/>
                      <a:pt x="381" y="323"/>
                    </a:cubicBezTo>
                    <a:cubicBezTo>
                      <a:pt x="382" y="323"/>
                      <a:pt x="384" y="323"/>
                      <a:pt x="385" y="324"/>
                    </a:cubicBezTo>
                    <a:cubicBezTo>
                      <a:pt x="387" y="325"/>
                      <a:pt x="385" y="328"/>
                      <a:pt x="385" y="330"/>
                    </a:cubicBezTo>
                    <a:cubicBezTo>
                      <a:pt x="384" y="332"/>
                      <a:pt x="385" y="334"/>
                      <a:pt x="387" y="332"/>
                    </a:cubicBezTo>
                    <a:cubicBezTo>
                      <a:pt x="389" y="330"/>
                      <a:pt x="389" y="328"/>
                      <a:pt x="390" y="326"/>
                    </a:cubicBezTo>
                    <a:cubicBezTo>
                      <a:pt x="391" y="323"/>
                      <a:pt x="392" y="317"/>
                      <a:pt x="395" y="320"/>
                    </a:cubicBezTo>
                    <a:cubicBezTo>
                      <a:pt x="397" y="321"/>
                      <a:pt x="397" y="324"/>
                      <a:pt x="399" y="324"/>
                    </a:cubicBezTo>
                    <a:cubicBezTo>
                      <a:pt x="402" y="325"/>
                      <a:pt x="402" y="321"/>
                      <a:pt x="402" y="319"/>
                    </a:cubicBezTo>
                    <a:cubicBezTo>
                      <a:pt x="403" y="317"/>
                      <a:pt x="405" y="317"/>
                      <a:pt x="404" y="315"/>
                    </a:cubicBezTo>
                    <a:cubicBezTo>
                      <a:pt x="404" y="313"/>
                      <a:pt x="401" y="312"/>
                      <a:pt x="403" y="310"/>
                    </a:cubicBezTo>
                    <a:cubicBezTo>
                      <a:pt x="404" y="308"/>
                      <a:pt x="410" y="310"/>
                      <a:pt x="406" y="306"/>
                    </a:cubicBezTo>
                    <a:cubicBezTo>
                      <a:pt x="406" y="306"/>
                      <a:pt x="405" y="306"/>
                      <a:pt x="404" y="306"/>
                    </a:cubicBezTo>
                    <a:cubicBezTo>
                      <a:pt x="403" y="305"/>
                      <a:pt x="404" y="304"/>
                      <a:pt x="404" y="303"/>
                    </a:cubicBezTo>
                    <a:cubicBezTo>
                      <a:pt x="404" y="302"/>
                      <a:pt x="406" y="302"/>
                      <a:pt x="407" y="301"/>
                    </a:cubicBezTo>
                    <a:cubicBezTo>
                      <a:pt x="407" y="300"/>
                      <a:pt x="409" y="294"/>
                      <a:pt x="408" y="29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72" name="Freeform 10326"/>
              <p:cNvSpPr>
                <a:spLocks/>
              </p:cNvSpPr>
              <p:nvPr/>
            </p:nvSpPr>
            <p:spPr bwMode="auto">
              <a:xfrm>
                <a:off x="3981640" y="3629656"/>
                <a:ext cx="956715" cy="510880"/>
              </a:xfrm>
              <a:custGeom>
                <a:avLst/>
                <a:gdLst>
                  <a:gd name="T0" fmla="*/ 706 w 455"/>
                  <a:gd name="T1" fmla="*/ 109 h 243"/>
                  <a:gd name="T2" fmla="*/ 703 w 455"/>
                  <a:gd name="T3" fmla="*/ 107 h 243"/>
                  <a:gd name="T4" fmla="*/ 700 w 455"/>
                  <a:gd name="T5" fmla="*/ 104 h 243"/>
                  <a:gd name="T6" fmla="*/ 690 w 455"/>
                  <a:gd name="T7" fmla="*/ 105 h 243"/>
                  <a:gd name="T8" fmla="*/ 689 w 455"/>
                  <a:gd name="T9" fmla="*/ 102 h 243"/>
                  <a:gd name="T10" fmla="*/ 684 w 455"/>
                  <a:gd name="T11" fmla="*/ 99 h 243"/>
                  <a:gd name="T12" fmla="*/ 684 w 455"/>
                  <a:gd name="T13" fmla="*/ 95 h 243"/>
                  <a:gd name="T14" fmla="*/ 678 w 455"/>
                  <a:gd name="T15" fmla="*/ 90 h 243"/>
                  <a:gd name="T16" fmla="*/ 677 w 455"/>
                  <a:gd name="T17" fmla="*/ 84 h 243"/>
                  <a:gd name="T18" fmla="*/ 680 w 455"/>
                  <a:gd name="T19" fmla="*/ 79 h 243"/>
                  <a:gd name="T20" fmla="*/ 675 w 455"/>
                  <a:gd name="T21" fmla="*/ 79 h 243"/>
                  <a:gd name="T22" fmla="*/ 672 w 455"/>
                  <a:gd name="T23" fmla="*/ 74 h 243"/>
                  <a:gd name="T24" fmla="*/ 669 w 455"/>
                  <a:gd name="T25" fmla="*/ 71 h 243"/>
                  <a:gd name="T26" fmla="*/ 664 w 455"/>
                  <a:gd name="T27" fmla="*/ 68 h 243"/>
                  <a:gd name="T28" fmla="*/ 663 w 455"/>
                  <a:gd name="T29" fmla="*/ 64 h 243"/>
                  <a:gd name="T30" fmla="*/ 658 w 455"/>
                  <a:gd name="T31" fmla="*/ 61 h 243"/>
                  <a:gd name="T32" fmla="*/ 658 w 455"/>
                  <a:gd name="T33" fmla="*/ 54 h 243"/>
                  <a:gd name="T34" fmla="*/ 663 w 455"/>
                  <a:gd name="T35" fmla="*/ 54 h 243"/>
                  <a:gd name="T36" fmla="*/ 664 w 455"/>
                  <a:gd name="T37" fmla="*/ 45 h 243"/>
                  <a:gd name="T38" fmla="*/ 670 w 455"/>
                  <a:gd name="T39" fmla="*/ 42 h 243"/>
                  <a:gd name="T40" fmla="*/ 670 w 455"/>
                  <a:gd name="T41" fmla="*/ 36 h 243"/>
                  <a:gd name="T42" fmla="*/ 680 w 455"/>
                  <a:gd name="T43" fmla="*/ 34 h 243"/>
                  <a:gd name="T44" fmla="*/ 675 w 455"/>
                  <a:gd name="T45" fmla="*/ 31 h 243"/>
                  <a:gd name="T46" fmla="*/ 680 w 455"/>
                  <a:gd name="T47" fmla="*/ 25 h 243"/>
                  <a:gd name="T48" fmla="*/ 675 w 455"/>
                  <a:gd name="T49" fmla="*/ 22 h 243"/>
                  <a:gd name="T50" fmla="*/ 675 w 455"/>
                  <a:gd name="T51" fmla="*/ 17 h 243"/>
                  <a:gd name="T52" fmla="*/ 667 w 455"/>
                  <a:gd name="T53" fmla="*/ 14 h 243"/>
                  <a:gd name="T54" fmla="*/ 664 w 455"/>
                  <a:gd name="T55" fmla="*/ 19 h 243"/>
                  <a:gd name="T56" fmla="*/ 659 w 455"/>
                  <a:gd name="T57" fmla="*/ 19 h 243"/>
                  <a:gd name="T58" fmla="*/ 652 w 455"/>
                  <a:gd name="T59" fmla="*/ 16 h 243"/>
                  <a:gd name="T60" fmla="*/ 649 w 455"/>
                  <a:gd name="T61" fmla="*/ 12 h 243"/>
                  <a:gd name="T62" fmla="*/ 649 w 455"/>
                  <a:gd name="T63" fmla="*/ 9 h 243"/>
                  <a:gd name="T64" fmla="*/ 645 w 455"/>
                  <a:gd name="T65" fmla="*/ 9 h 243"/>
                  <a:gd name="T66" fmla="*/ 639 w 455"/>
                  <a:gd name="T67" fmla="*/ 3 h 243"/>
                  <a:gd name="T68" fmla="*/ 529 w 455"/>
                  <a:gd name="T69" fmla="*/ 2 h 243"/>
                  <a:gd name="T70" fmla="*/ 411 w 455"/>
                  <a:gd name="T71" fmla="*/ 2 h 243"/>
                  <a:gd name="T72" fmla="*/ 182 w 455"/>
                  <a:gd name="T73" fmla="*/ 2 h 243"/>
                  <a:gd name="T74" fmla="*/ 67 w 455"/>
                  <a:gd name="T75" fmla="*/ 2 h 243"/>
                  <a:gd name="T76" fmla="*/ 9 w 455"/>
                  <a:gd name="T77" fmla="*/ 2 h 243"/>
                  <a:gd name="T78" fmla="*/ 0 w 455"/>
                  <a:gd name="T79" fmla="*/ 2 h 243"/>
                  <a:gd name="T80" fmla="*/ 0 w 455"/>
                  <a:gd name="T81" fmla="*/ 11 h 243"/>
                  <a:gd name="T82" fmla="*/ 0 w 455"/>
                  <a:gd name="T83" fmla="*/ 50 h 243"/>
                  <a:gd name="T84" fmla="*/ 0 w 455"/>
                  <a:gd name="T85" fmla="*/ 278 h 243"/>
                  <a:gd name="T86" fmla="*/ 0 w 455"/>
                  <a:gd name="T87" fmla="*/ 326 h 243"/>
                  <a:gd name="T88" fmla="*/ 0 w 455"/>
                  <a:gd name="T89" fmla="*/ 358 h 243"/>
                  <a:gd name="T90" fmla="*/ 0 w 455"/>
                  <a:gd name="T91" fmla="*/ 374 h 243"/>
                  <a:gd name="T92" fmla="*/ 5 w 455"/>
                  <a:gd name="T93" fmla="*/ 375 h 243"/>
                  <a:gd name="T94" fmla="*/ 126 w 455"/>
                  <a:gd name="T95" fmla="*/ 375 h 243"/>
                  <a:gd name="T96" fmla="*/ 351 w 455"/>
                  <a:gd name="T97" fmla="*/ 374 h 243"/>
                  <a:gd name="T98" fmla="*/ 576 w 455"/>
                  <a:gd name="T99" fmla="*/ 374 h 243"/>
                  <a:gd name="T100" fmla="*/ 686 w 455"/>
                  <a:gd name="T101" fmla="*/ 374 h 243"/>
                  <a:gd name="T102" fmla="*/ 703 w 455"/>
                  <a:gd name="T103" fmla="*/ 374 h 243"/>
                  <a:gd name="T104" fmla="*/ 704 w 455"/>
                  <a:gd name="T105" fmla="*/ 368 h 243"/>
                  <a:gd name="T106" fmla="*/ 704 w 455"/>
                  <a:gd name="T107" fmla="*/ 334 h 243"/>
                  <a:gd name="T108" fmla="*/ 704 w 455"/>
                  <a:gd name="T109" fmla="*/ 282 h 243"/>
                  <a:gd name="T110" fmla="*/ 704 w 455"/>
                  <a:gd name="T111" fmla="*/ 191 h 243"/>
                  <a:gd name="T112" fmla="*/ 704 w 455"/>
                  <a:gd name="T113" fmla="*/ 144 h 243"/>
                  <a:gd name="T114" fmla="*/ 704 w 455"/>
                  <a:gd name="T115" fmla="*/ 121 h 243"/>
                  <a:gd name="T116" fmla="*/ 706 w 455"/>
                  <a:gd name="T117" fmla="*/ 109 h 2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5"/>
                  <a:gd name="T178" fmla="*/ 0 h 243"/>
                  <a:gd name="T179" fmla="*/ 455 w 455"/>
                  <a:gd name="T180" fmla="*/ 243 h 2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5" h="243">
                    <a:moveTo>
                      <a:pt x="455" y="70"/>
                    </a:moveTo>
                    <a:cubicBezTo>
                      <a:pt x="455" y="68"/>
                      <a:pt x="454" y="69"/>
                      <a:pt x="453" y="69"/>
                    </a:cubicBezTo>
                    <a:cubicBezTo>
                      <a:pt x="451" y="70"/>
                      <a:pt x="451" y="68"/>
                      <a:pt x="451" y="67"/>
                    </a:cubicBezTo>
                    <a:cubicBezTo>
                      <a:pt x="449" y="67"/>
                      <a:pt x="448" y="69"/>
                      <a:pt x="445" y="68"/>
                    </a:cubicBezTo>
                    <a:cubicBezTo>
                      <a:pt x="445" y="67"/>
                      <a:pt x="444" y="66"/>
                      <a:pt x="444" y="66"/>
                    </a:cubicBezTo>
                    <a:cubicBezTo>
                      <a:pt x="443" y="65"/>
                      <a:pt x="442" y="65"/>
                      <a:pt x="441" y="64"/>
                    </a:cubicBezTo>
                    <a:cubicBezTo>
                      <a:pt x="440" y="63"/>
                      <a:pt x="441" y="63"/>
                      <a:pt x="441" y="61"/>
                    </a:cubicBezTo>
                    <a:cubicBezTo>
                      <a:pt x="440" y="60"/>
                      <a:pt x="438" y="60"/>
                      <a:pt x="437" y="58"/>
                    </a:cubicBezTo>
                    <a:cubicBezTo>
                      <a:pt x="436" y="57"/>
                      <a:pt x="436" y="55"/>
                      <a:pt x="436" y="54"/>
                    </a:cubicBezTo>
                    <a:cubicBezTo>
                      <a:pt x="436" y="53"/>
                      <a:pt x="438" y="52"/>
                      <a:pt x="438" y="51"/>
                    </a:cubicBezTo>
                    <a:cubicBezTo>
                      <a:pt x="437" y="49"/>
                      <a:pt x="436" y="51"/>
                      <a:pt x="435" y="51"/>
                    </a:cubicBezTo>
                    <a:cubicBezTo>
                      <a:pt x="434" y="50"/>
                      <a:pt x="434" y="50"/>
                      <a:pt x="433" y="48"/>
                    </a:cubicBezTo>
                    <a:cubicBezTo>
                      <a:pt x="433" y="48"/>
                      <a:pt x="431" y="46"/>
                      <a:pt x="431" y="46"/>
                    </a:cubicBezTo>
                    <a:cubicBezTo>
                      <a:pt x="430" y="45"/>
                      <a:pt x="429" y="45"/>
                      <a:pt x="428" y="44"/>
                    </a:cubicBezTo>
                    <a:cubicBezTo>
                      <a:pt x="427" y="43"/>
                      <a:pt x="427" y="42"/>
                      <a:pt x="427" y="41"/>
                    </a:cubicBezTo>
                    <a:cubicBezTo>
                      <a:pt x="426" y="40"/>
                      <a:pt x="425" y="40"/>
                      <a:pt x="424" y="39"/>
                    </a:cubicBezTo>
                    <a:cubicBezTo>
                      <a:pt x="423" y="38"/>
                      <a:pt x="423" y="36"/>
                      <a:pt x="424" y="35"/>
                    </a:cubicBezTo>
                    <a:cubicBezTo>
                      <a:pt x="425" y="34"/>
                      <a:pt x="426" y="36"/>
                      <a:pt x="427" y="35"/>
                    </a:cubicBezTo>
                    <a:cubicBezTo>
                      <a:pt x="428" y="33"/>
                      <a:pt x="426" y="31"/>
                      <a:pt x="428" y="29"/>
                    </a:cubicBezTo>
                    <a:cubicBezTo>
                      <a:pt x="429" y="28"/>
                      <a:pt x="431" y="28"/>
                      <a:pt x="432" y="27"/>
                    </a:cubicBezTo>
                    <a:cubicBezTo>
                      <a:pt x="433" y="26"/>
                      <a:pt x="432" y="24"/>
                      <a:pt x="432" y="23"/>
                    </a:cubicBezTo>
                    <a:cubicBezTo>
                      <a:pt x="433" y="20"/>
                      <a:pt x="437" y="25"/>
                      <a:pt x="438" y="22"/>
                    </a:cubicBezTo>
                    <a:cubicBezTo>
                      <a:pt x="440" y="19"/>
                      <a:pt x="436" y="21"/>
                      <a:pt x="435" y="20"/>
                    </a:cubicBezTo>
                    <a:cubicBezTo>
                      <a:pt x="433" y="19"/>
                      <a:pt x="438" y="18"/>
                      <a:pt x="438" y="16"/>
                    </a:cubicBezTo>
                    <a:cubicBezTo>
                      <a:pt x="438" y="14"/>
                      <a:pt x="436" y="15"/>
                      <a:pt x="435" y="14"/>
                    </a:cubicBezTo>
                    <a:cubicBezTo>
                      <a:pt x="434" y="13"/>
                      <a:pt x="435" y="13"/>
                      <a:pt x="435" y="11"/>
                    </a:cubicBezTo>
                    <a:cubicBezTo>
                      <a:pt x="434" y="9"/>
                      <a:pt x="432" y="9"/>
                      <a:pt x="430" y="9"/>
                    </a:cubicBezTo>
                    <a:cubicBezTo>
                      <a:pt x="429" y="9"/>
                      <a:pt x="429" y="11"/>
                      <a:pt x="428" y="12"/>
                    </a:cubicBezTo>
                    <a:cubicBezTo>
                      <a:pt x="428" y="13"/>
                      <a:pt x="426" y="13"/>
                      <a:pt x="425" y="12"/>
                    </a:cubicBezTo>
                    <a:cubicBezTo>
                      <a:pt x="421" y="12"/>
                      <a:pt x="423" y="9"/>
                      <a:pt x="420" y="10"/>
                    </a:cubicBezTo>
                    <a:cubicBezTo>
                      <a:pt x="418" y="10"/>
                      <a:pt x="418" y="8"/>
                      <a:pt x="418" y="8"/>
                    </a:cubicBezTo>
                    <a:cubicBezTo>
                      <a:pt x="418" y="8"/>
                      <a:pt x="418" y="7"/>
                      <a:pt x="418" y="6"/>
                    </a:cubicBezTo>
                    <a:cubicBezTo>
                      <a:pt x="417" y="6"/>
                      <a:pt x="416" y="6"/>
                      <a:pt x="416" y="6"/>
                    </a:cubicBezTo>
                    <a:cubicBezTo>
                      <a:pt x="415" y="5"/>
                      <a:pt x="412" y="3"/>
                      <a:pt x="412" y="2"/>
                    </a:cubicBezTo>
                    <a:cubicBezTo>
                      <a:pt x="388" y="0"/>
                      <a:pt x="365" y="2"/>
                      <a:pt x="341" y="1"/>
                    </a:cubicBezTo>
                    <a:cubicBezTo>
                      <a:pt x="316" y="1"/>
                      <a:pt x="291" y="1"/>
                      <a:pt x="265" y="1"/>
                    </a:cubicBezTo>
                    <a:cubicBezTo>
                      <a:pt x="216" y="1"/>
                      <a:pt x="166" y="1"/>
                      <a:pt x="117" y="1"/>
                    </a:cubicBezTo>
                    <a:cubicBezTo>
                      <a:pt x="92" y="1"/>
                      <a:pt x="67" y="1"/>
                      <a:pt x="43" y="1"/>
                    </a:cubicBezTo>
                    <a:cubicBezTo>
                      <a:pt x="30" y="1"/>
                      <a:pt x="18" y="1"/>
                      <a:pt x="6" y="1"/>
                    </a:cubicBezTo>
                    <a:cubicBezTo>
                      <a:pt x="4" y="1"/>
                      <a:pt x="2" y="1"/>
                      <a:pt x="0" y="1"/>
                    </a:cubicBezTo>
                    <a:cubicBezTo>
                      <a:pt x="0" y="1"/>
                      <a:pt x="0" y="7"/>
                      <a:pt x="0" y="7"/>
                    </a:cubicBezTo>
                    <a:cubicBezTo>
                      <a:pt x="0" y="15"/>
                      <a:pt x="0" y="24"/>
                      <a:pt x="0" y="32"/>
                    </a:cubicBezTo>
                    <a:cubicBezTo>
                      <a:pt x="0" y="81"/>
                      <a:pt x="0" y="130"/>
                      <a:pt x="0" y="179"/>
                    </a:cubicBezTo>
                    <a:cubicBezTo>
                      <a:pt x="0" y="189"/>
                      <a:pt x="0" y="200"/>
                      <a:pt x="0" y="210"/>
                    </a:cubicBezTo>
                    <a:cubicBezTo>
                      <a:pt x="0" y="217"/>
                      <a:pt x="0" y="224"/>
                      <a:pt x="0" y="231"/>
                    </a:cubicBezTo>
                    <a:cubicBezTo>
                      <a:pt x="0" y="234"/>
                      <a:pt x="0" y="238"/>
                      <a:pt x="0" y="241"/>
                    </a:cubicBezTo>
                    <a:cubicBezTo>
                      <a:pt x="0" y="243"/>
                      <a:pt x="1" y="242"/>
                      <a:pt x="3" y="242"/>
                    </a:cubicBezTo>
                    <a:cubicBezTo>
                      <a:pt x="29" y="242"/>
                      <a:pt x="55" y="242"/>
                      <a:pt x="81" y="242"/>
                    </a:cubicBezTo>
                    <a:cubicBezTo>
                      <a:pt x="130" y="241"/>
                      <a:pt x="178" y="241"/>
                      <a:pt x="226" y="241"/>
                    </a:cubicBezTo>
                    <a:cubicBezTo>
                      <a:pt x="275" y="241"/>
                      <a:pt x="323" y="241"/>
                      <a:pt x="371" y="241"/>
                    </a:cubicBezTo>
                    <a:cubicBezTo>
                      <a:pt x="395" y="241"/>
                      <a:pt x="418" y="242"/>
                      <a:pt x="442" y="241"/>
                    </a:cubicBezTo>
                    <a:cubicBezTo>
                      <a:pt x="446" y="241"/>
                      <a:pt x="449" y="241"/>
                      <a:pt x="453" y="241"/>
                    </a:cubicBezTo>
                    <a:cubicBezTo>
                      <a:pt x="454" y="241"/>
                      <a:pt x="454" y="239"/>
                      <a:pt x="454" y="237"/>
                    </a:cubicBezTo>
                    <a:cubicBezTo>
                      <a:pt x="454" y="230"/>
                      <a:pt x="454" y="222"/>
                      <a:pt x="454" y="215"/>
                    </a:cubicBezTo>
                    <a:cubicBezTo>
                      <a:pt x="454" y="204"/>
                      <a:pt x="454" y="193"/>
                      <a:pt x="454" y="182"/>
                    </a:cubicBezTo>
                    <a:cubicBezTo>
                      <a:pt x="454" y="162"/>
                      <a:pt x="454" y="143"/>
                      <a:pt x="454" y="123"/>
                    </a:cubicBezTo>
                    <a:cubicBezTo>
                      <a:pt x="454" y="113"/>
                      <a:pt x="454" y="103"/>
                      <a:pt x="454" y="93"/>
                    </a:cubicBezTo>
                    <a:cubicBezTo>
                      <a:pt x="454" y="88"/>
                      <a:pt x="454" y="83"/>
                      <a:pt x="454" y="78"/>
                    </a:cubicBezTo>
                    <a:cubicBezTo>
                      <a:pt x="454" y="75"/>
                      <a:pt x="455" y="72"/>
                      <a:pt x="455" y="7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nvGrpSpPr>
            <p:cNvPr id="790" name="Group 789"/>
            <p:cNvGrpSpPr/>
            <p:nvPr/>
          </p:nvGrpSpPr>
          <p:grpSpPr>
            <a:xfrm>
              <a:off x="2485004" y="1625456"/>
              <a:ext cx="2220663" cy="2865415"/>
              <a:chOff x="1680647" y="2122763"/>
              <a:chExt cx="2300993" cy="2969068"/>
            </a:xfrm>
            <a:solidFill>
              <a:srgbClr val="EEECE1">
                <a:lumMod val="75000"/>
              </a:srgbClr>
            </a:solidFill>
            <a:effectLst>
              <a:outerShdw blurRad="50800" dist="38100" dir="10800000" algn="r" rotWithShape="0">
                <a:prstClr val="black">
                  <a:alpha val="40000"/>
                </a:prstClr>
              </a:outerShdw>
            </a:effectLst>
          </p:grpSpPr>
          <p:sp>
            <p:nvSpPr>
              <p:cNvPr id="2359" name="Freeform 9827"/>
              <p:cNvSpPr>
                <a:spLocks/>
              </p:cNvSpPr>
              <p:nvPr/>
            </p:nvSpPr>
            <p:spPr bwMode="auto">
              <a:xfrm>
                <a:off x="2187462" y="2122763"/>
                <a:ext cx="1540771" cy="783259"/>
              </a:xfrm>
              <a:custGeom>
                <a:avLst/>
                <a:gdLst>
                  <a:gd name="T0" fmla="*/ 1135 w 734"/>
                  <a:gd name="T1" fmla="*/ 9 h 373"/>
                  <a:gd name="T2" fmla="*/ 618 w 734"/>
                  <a:gd name="T3" fmla="*/ 0 h 373"/>
                  <a:gd name="T4" fmla="*/ 3 w 734"/>
                  <a:gd name="T5" fmla="*/ 0 h 373"/>
                  <a:gd name="T6" fmla="*/ 0 w 734"/>
                  <a:gd name="T7" fmla="*/ 99 h 373"/>
                  <a:gd name="T8" fmla="*/ 5 w 734"/>
                  <a:gd name="T9" fmla="*/ 132 h 373"/>
                  <a:gd name="T10" fmla="*/ 26 w 734"/>
                  <a:gd name="T11" fmla="*/ 155 h 373"/>
                  <a:gd name="T12" fmla="*/ 31 w 734"/>
                  <a:gd name="T13" fmla="*/ 167 h 373"/>
                  <a:gd name="T14" fmla="*/ 34 w 734"/>
                  <a:gd name="T15" fmla="*/ 184 h 373"/>
                  <a:gd name="T16" fmla="*/ 33 w 734"/>
                  <a:gd name="T17" fmla="*/ 197 h 373"/>
                  <a:gd name="T18" fmla="*/ 48 w 734"/>
                  <a:gd name="T19" fmla="*/ 208 h 373"/>
                  <a:gd name="T20" fmla="*/ 71 w 734"/>
                  <a:gd name="T21" fmla="*/ 223 h 373"/>
                  <a:gd name="T22" fmla="*/ 84 w 734"/>
                  <a:gd name="T23" fmla="*/ 232 h 373"/>
                  <a:gd name="T24" fmla="*/ 94 w 734"/>
                  <a:gd name="T25" fmla="*/ 251 h 373"/>
                  <a:gd name="T26" fmla="*/ 107 w 734"/>
                  <a:gd name="T27" fmla="*/ 267 h 373"/>
                  <a:gd name="T28" fmla="*/ 121 w 734"/>
                  <a:gd name="T29" fmla="*/ 280 h 373"/>
                  <a:gd name="T30" fmla="*/ 135 w 734"/>
                  <a:gd name="T31" fmla="*/ 287 h 373"/>
                  <a:gd name="T32" fmla="*/ 153 w 734"/>
                  <a:gd name="T33" fmla="*/ 290 h 373"/>
                  <a:gd name="T34" fmla="*/ 158 w 734"/>
                  <a:gd name="T35" fmla="*/ 308 h 373"/>
                  <a:gd name="T36" fmla="*/ 155 w 734"/>
                  <a:gd name="T37" fmla="*/ 332 h 373"/>
                  <a:gd name="T38" fmla="*/ 146 w 734"/>
                  <a:gd name="T39" fmla="*/ 352 h 373"/>
                  <a:gd name="T40" fmla="*/ 149 w 734"/>
                  <a:gd name="T41" fmla="*/ 372 h 373"/>
                  <a:gd name="T42" fmla="*/ 155 w 734"/>
                  <a:gd name="T43" fmla="*/ 390 h 373"/>
                  <a:gd name="T44" fmla="*/ 141 w 734"/>
                  <a:gd name="T45" fmla="*/ 400 h 373"/>
                  <a:gd name="T46" fmla="*/ 143 w 734"/>
                  <a:gd name="T47" fmla="*/ 415 h 373"/>
                  <a:gd name="T48" fmla="*/ 150 w 734"/>
                  <a:gd name="T49" fmla="*/ 426 h 373"/>
                  <a:gd name="T50" fmla="*/ 170 w 734"/>
                  <a:gd name="T51" fmla="*/ 434 h 373"/>
                  <a:gd name="T52" fmla="*/ 181 w 734"/>
                  <a:gd name="T53" fmla="*/ 426 h 373"/>
                  <a:gd name="T54" fmla="*/ 192 w 734"/>
                  <a:gd name="T55" fmla="*/ 412 h 373"/>
                  <a:gd name="T56" fmla="*/ 201 w 734"/>
                  <a:gd name="T57" fmla="*/ 412 h 373"/>
                  <a:gd name="T58" fmla="*/ 211 w 734"/>
                  <a:gd name="T59" fmla="*/ 431 h 373"/>
                  <a:gd name="T60" fmla="*/ 218 w 734"/>
                  <a:gd name="T61" fmla="*/ 446 h 373"/>
                  <a:gd name="T62" fmla="*/ 232 w 734"/>
                  <a:gd name="T63" fmla="*/ 471 h 373"/>
                  <a:gd name="T64" fmla="*/ 240 w 734"/>
                  <a:gd name="T65" fmla="*/ 485 h 373"/>
                  <a:gd name="T66" fmla="*/ 248 w 734"/>
                  <a:gd name="T67" fmla="*/ 494 h 373"/>
                  <a:gd name="T68" fmla="*/ 249 w 734"/>
                  <a:gd name="T69" fmla="*/ 516 h 373"/>
                  <a:gd name="T70" fmla="*/ 273 w 734"/>
                  <a:gd name="T71" fmla="*/ 522 h 373"/>
                  <a:gd name="T72" fmla="*/ 282 w 734"/>
                  <a:gd name="T73" fmla="*/ 536 h 373"/>
                  <a:gd name="T74" fmla="*/ 285 w 734"/>
                  <a:gd name="T75" fmla="*/ 552 h 373"/>
                  <a:gd name="T76" fmla="*/ 288 w 734"/>
                  <a:gd name="T77" fmla="*/ 561 h 373"/>
                  <a:gd name="T78" fmla="*/ 305 w 734"/>
                  <a:gd name="T79" fmla="*/ 564 h 373"/>
                  <a:gd name="T80" fmla="*/ 335 w 734"/>
                  <a:gd name="T81" fmla="*/ 561 h 373"/>
                  <a:gd name="T82" fmla="*/ 353 w 734"/>
                  <a:gd name="T83" fmla="*/ 552 h 373"/>
                  <a:gd name="T84" fmla="*/ 370 w 734"/>
                  <a:gd name="T85" fmla="*/ 553 h 373"/>
                  <a:gd name="T86" fmla="*/ 387 w 734"/>
                  <a:gd name="T87" fmla="*/ 552 h 373"/>
                  <a:gd name="T88" fmla="*/ 412 w 734"/>
                  <a:gd name="T89" fmla="*/ 550 h 373"/>
                  <a:gd name="T90" fmla="*/ 431 w 734"/>
                  <a:gd name="T91" fmla="*/ 549 h 373"/>
                  <a:gd name="T92" fmla="*/ 441 w 734"/>
                  <a:gd name="T93" fmla="*/ 527 h 373"/>
                  <a:gd name="T94" fmla="*/ 452 w 734"/>
                  <a:gd name="T95" fmla="*/ 536 h 373"/>
                  <a:gd name="T96" fmla="*/ 457 w 734"/>
                  <a:gd name="T97" fmla="*/ 549 h 373"/>
                  <a:gd name="T98" fmla="*/ 474 w 734"/>
                  <a:gd name="T99" fmla="*/ 561 h 373"/>
                  <a:gd name="T100" fmla="*/ 520 w 734"/>
                  <a:gd name="T101" fmla="*/ 496 h 373"/>
                  <a:gd name="T102" fmla="*/ 1137 w 734"/>
                  <a:gd name="T103" fmla="*/ 496 h 3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4"/>
                  <a:gd name="T157" fmla="*/ 0 h 373"/>
                  <a:gd name="T158" fmla="*/ 734 w 734"/>
                  <a:gd name="T159" fmla="*/ 373 h 3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4" h="373">
                    <a:moveTo>
                      <a:pt x="733" y="249"/>
                    </a:moveTo>
                    <a:cubicBezTo>
                      <a:pt x="733" y="200"/>
                      <a:pt x="733" y="151"/>
                      <a:pt x="733" y="102"/>
                    </a:cubicBezTo>
                    <a:cubicBezTo>
                      <a:pt x="733" y="79"/>
                      <a:pt x="733" y="55"/>
                      <a:pt x="733" y="32"/>
                    </a:cubicBezTo>
                    <a:cubicBezTo>
                      <a:pt x="733" y="23"/>
                      <a:pt x="733" y="15"/>
                      <a:pt x="733" y="6"/>
                    </a:cubicBezTo>
                    <a:cubicBezTo>
                      <a:pt x="733" y="3"/>
                      <a:pt x="734" y="0"/>
                      <a:pt x="730" y="0"/>
                    </a:cubicBezTo>
                    <a:cubicBezTo>
                      <a:pt x="715" y="0"/>
                      <a:pt x="699" y="0"/>
                      <a:pt x="683" y="0"/>
                    </a:cubicBezTo>
                    <a:cubicBezTo>
                      <a:pt x="636" y="0"/>
                      <a:pt x="589" y="0"/>
                      <a:pt x="542" y="0"/>
                    </a:cubicBezTo>
                    <a:cubicBezTo>
                      <a:pt x="494" y="0"/>
                      <a:pt x="447" y="0"/>
                      <a:pt x="399" y="0"/>
                    </a:cubicBezTo>
                    <a:cubicBezTo>
                      <a:pt x="346" y="0"/>
                      <a:pt x="293" y="0"/>
                      <a:pt x="240" y="0"/>
                    </a:cubicBezTo>
                    <a:cubicBezTo>
                      <a:pt x="193" y="0"/>
                      <a:pt x="145" y="0"/>
                      <a:pt x="97" y="0"/>
                    </a:cubicBezTo>
                    <a:cubicBezTo>
                      <a:pt x="73" y="0"/>
                      <a:pt x="48" y="0"/>
                      <a:pt x="24" y="0"/>
                    </a:cubicBezTo>
                    <a:cubicBezTo>
                      <a:pt x="17" y="0"/>
                      <a:pt x="9" y="0"/>
                      <a:pt x="2" y="0"/>
                    </a:cubicBezTo>
                    <a:cubicBezTo>
                      <a:pt x="0" y="0"/>
                      <a:pt x="0" y="0"/>
                      <a:pt x="0" y="2"/>
                    </a:cubicBezTo>
                    <a:cubicBezTo>
                      <a:pt x="0" y="5"/>
                      <a:pt x="0" y="8"/>
                      <a:pt x="0" y="11"/>
                    </a:cubicBezTo>
                    <a:cubicBezTo>
                      <a:pt x="0" y="23"/>
                      <a:pt x="0" y="34"/>
                      <a:pt x="0" y="46"/>
                    </a:cubicBezTo>
                    <a:cubicBezTo>
                      <a:pt x="0" y="52"/>
                      <a:pt x="0" y="58"/>
                      <a:pt x="0" y="64"/>
                    </a:cubicBezTo>
                    <a:cubicBezTo>
                      <a:pt x="1" y="68"/>
                      <a:pt x="1" y="72"/>
                      <a:pt x="1" y="76"/>
                    </a:cubicBezTo>
                    <a:cubicBezTo>
                      <a:pt x="1" y="78"/>
                      <a:pt x="0" y="81"/>
                      <a:pt x="1" y="82"/>
                    </a:cubicBezTo>
                    <a:cubicBezTo>
                      <a:pt x="1" y="83"/>
                      <a:pt x="2" y="82"/>
                      <a:pt x="2" y="83"/>
                    </a:cubicBezTo>
                    <a:cubicBezTo>
                      <a:pt x="3" y="83"/>
                      <a:pt x="3" y="84"/>
                      <a:pt x="3" y="85"/>
                    </a:cubicBezTo>
                    <a:cubicBezTo>
                      <a:pt x="4" y="86"/>
                      <a:pt x="5" y="87"/>
                      <a:pt x="6" y="88"/>
                    </a:cubicBezTo>
                    <a:cubicBezTo>
                      <a:pt x="8" y="91"/>
                      <a:pt x="10" y="92"/>
                      <a:pt x="12" y="93"/>
                    </a:cubicBezTo>
                    <a:cubicBezTo>
                      <a:pt x="14" y="95"/>
                      <a:pt x="12" y="98"/>
                      <a:pt x="14" y="100"/>
                    </a:cubicBezTo>
                    <a:cubicBezTo>
                      <a:pt x="14" y="100"/>
                      <a:pt x="15" y="99"/>
                      <a:pt x="17" y="100"/>
                    </a:cubicBezTo>
                    <a:cubicBezTo>
                      <a:pt x="17" y="101"/>
                      <a:pt x="16" y="101"/>
                      <a:pt x="17" y="102"/>
                    </a:cubicBezTo>
                    <a:cubicBezTo>
                      <a:pt x="17" y="102"/>
                      <a:pt x="18" y="102"/>
                      <a:pt x="18" y="103"/>
                    </a:cubicBezTo>
                    <a:cubicBezTo>
                      <a:pt x="20" y="104"/>
                      <a:pt x="20" y="103"/>
                      <a:pt x="20" y="105"/>
                    </a:cubicBezTo>
                    <a:cubicBezTo>
                      <a:pt x="20" y="106"/>
                      <a:pt x="19" y="107"/>
                      <a:pt x="20" y="108"/>
                    </a:cubicBezTo>
                    <a:cubicBezTo>
                      <a:pt x="20" y="109"/>
                      <a:pt x="23" y="110"/>
                      <a:pt x="22" y="112"/>
                    </a:cubicBezTo>
                    <a:cubicBezTo>
                      <a:pt x="22" y="113"/>
                      <a:pt x="18" y="115"/>
                      <a:pt x="18" y="116"/>
                    </a:cubicBezTo>
                    <a:cubicBezTo>
                      <a:pt x="19" y="117"/>
                      <a:pt x="21" y="117"/>
                      <a:pt x="21" y="117"/>
                    </a:cubicBezTo>
                    <a:cubicBezTo>
                      <a:pt x="22" y="117"/>
                      <a:pt x="21" y="119"/>
                      <a:pt x="22" y="119"/>
                    </a:cubicBezTo>
                    <a:cubicBezTo>
                      <a:pt x="23" y="121"/>
                      <a:pt x="22" y="120"/>
                      <a:pt x="23" y="121"/>
                    </a:cubicBezTo>
                    <a:cubicBezTo>
                      <a:pt x="23" y="121"/>
                      <a:pt x="26" y="122"/>
                      <a:pt x="26" y="122"/>
                    </a:cubicBezTo>
                    <a:cubicBezTo>
                      <a:pt x="26" y="124"/>
                      <a:pt x="21" y="124"/>
                      <a:pt x="19" y="124"/>
                    </a:cubicBezTo>
                    <a:cubicBezTo>
                      <a:pt x="17" y="126"/>
                      <a:pt x="20" y="126"/>
                      <a:pt x="21" y="127"/>
                    </a:cubicBezTo>
                    <a:cubicBezTo>
                      <a:pt x="22" y="127"/>
                      <a:pt x="23" y="128"/>
                      <a:pt x="24" y="128"/>
                    </a:cubicBezTo>
                    <a:cubicBezTo>
                      <a:pt x="25" y="128"/>
                      <a:pt x="24" y="129"/>
                      <a:pt x="25" y="129"/>
                    </a:cubicBezTo>
                    <a:cubicBezTo>
                      <a:pt x="25" y="129"/>
                      <a:pt x="26" y="129"/>
                      <a:pt x="27" y="129"/>
                    </a:cubicBezTo>
                    <a:cubicBezTo>
                      <a:pt x="29" y="130"/>
                      <a:pt x="30" y="132"/>
                      <a:pt x="31" y="134"/>
                    </a:cubicBezTo>
                    <a:cubicBezTo>
                      <a:pt x="33" y="136"/>
                      <a:pt x="34" y="137"/>
                      <a:pt x="37" y="138"/>
                    </a:cubicBezTo>
                    <a:cubicBezTo>
                      <a:pt x="39" y="138"/>
                      <a:pt x="41" y="138"/>
                      <a:pt x="43" y="139"/>
                    </a:cubicBezTo>
                    <a:cubicBezTo>
                      <a:pt x="45" y="139"/>
                      <a:pt x="45" y="140"/>
                      <a:pt x="46" y="142"/>
                    </a:cubicBezTo>
                    <a:cubicBezTo>
                      <a:pt x="47" y="143"/>
                      <a:pt x="46" y="144"/>
                      <a:pt x="46" y="144"/>
                    </a:cubicBezTo>
                    <a:cubicBezTo>
                      <a:pt x="47" y="145"/>
                      <a:pt x="48" y="145"/>
                      <a:pt x="49" y="146"/>
                    </a:cubicBezTo>
                    <a:cubicBezTo>
                      <a:pt x="49" y="146"/>
                      <a:pt x="49" y="147"/>
                      <a:pt x="49" y="147"/>
                    </a:cubicBezTo>
                    <a:cubicBezTo>
                      <a:pt x="49" y="147"/>
                      <a:pt x="50" y="147"/>
                      <a:pt x="51" y="148"/>
                    </a:cubicBezTo>
                    <a:cubicBezTo>
                      <a:pt x="52" y="149"/>
                      <a:pt x="53" y="150"/>
                      <a:pt x="54" y="150"/>
                    </a:cubicBezTo>
                    <a:cubicBezTo>
                      <a:pt x="54" y="151"/>
                      <a:pt x="56" y="151"/>
                      <a:pt x="56" y="152"/>
                    </a:cubicBezTo>
                    <a:cubicBezTo>
                      <a:pt x="56" y="152"/>
                      <a:pt x="56" y="154"/>
                      <a:pt x="57" y="155"/>
                    </a:cubicBezTo>
                    <a:cubicBezTo>
                      <a:pt x="59" y="157"/>
                      <a:pt x="59" y="157"/>
                      <a:pt x="60" y="159"/>
                    </a:cubicBezTo>
                    <a:cubicBezTo>
                      <a:pt x="61" y="160"/>
                      <a:pt x="61" y="161"/>
                      <a:pt x="61" y="162"/>
                    </a:cubicBezTo>
                    <a:cubicBezTo>
                      <a:pt x="62" y="163"/>
                      <a:pt x="63" y="162"/>
                      <a:pt x="64" y="162"/>
                    </a:cubicBezTo>
                    <a:cubicBezTo>
                      <a:pt x="65" y="163"/>
                      <a:pt x="67" y="165"/>
                      <a:pt x="68" y="166"/>
                    </a:cubicBezTo>
                    <a:cubicBezTo>
                      <a:pt x="70" y="167"/>
                      <a:pt x="68" y="169"/>
                      <a:pt x="68" y="171"/>
                    </a:cubicBezTo>
                    <a:cubicBezTo>
                      <a:pt x="68" y="171"/>
                      <a:pt x="69" y="172"/>
                      <a:pt x="69" y="172"/>
                    </a:cubicBezTo>
                    <a:cubicBezTo>
                      <a:pt x="69" y="172"/>
                      <a:pt x="69" y="173"/>
                      <a:pt x="69" y="174"/>
                    </a:cubicBezTo>
                    <a:cubicBezTo>
                      <a:pt x="70" y="175"/>
                      <a:pt x="71" y="174"/>
                      <a:pt x="71" y="176"/>
                    </a:cubicBezTo>
                    <a:cubicBezTo>
                      <a:pt x="72" y="174"/>
                      <a:pt x="74" y="176"/>
                      <a:pt x="75" y="177"/>
                    </a:cubicBezTo>
                    <a:cubicBezTo>
                      <a:pt x="78" y="179"/>
                      <a:pt x="78" y="178"/>
                      <a:pt x="78" y="181"/>
                    </a:cubicBezTo>
                    <a:cubicBezTo>
                      <a:pt x="78" y="183"/>
                      <a:pt x="77" y="182"/>
                      <a:pt x="79" y="183"/>
                    </a:cubicBezTo>
                    <a:cubicBezTo>
                      <a:pt x="80" y="184"/>
                      <a:pt x="79" y="184"/>
                      <a:pt x="80" y="183"/>
                    </a:cubicBezTo>
                    <a:cubicBezTo>
                      <a:pt x="82" y="182"/>
                      <a:pt x="83" y="181"/>
                      <a:pt x="84" y="181"/>
                    </a:cubicBezTo>
                    <a:cubicBezTo>
                      <a:pt x="87" y="181"/>
                      <a:pt x="87" y="184"/>
                      <a:pt x="87" y="185"/>
                    </a:cubicBezTo>
                    <a:cubicBezTo>
                      <a:pt x="87" y="186"/>
                      <a:pt x="87" y="189"/>
                      <a:pt x="89" y="189"/>
                    </a:cubicBezTo>
                    <a:cubicBezTo>
                      <a:pt x="90" y="189"/>
                      <a:pt x="91" y="188"/>
                      <a:pt x="92" y="188"/>
                    </a:cubicBezTo>
                    <a:cubicBezTo>
                      <a:pt x="93" y="188"/>
                      <a:pt x="93" y="188"/>
                      <a:pt x="94" y="189"/>
                    </a:cubicBezTo>
                    <a:cubicBezTo>
                      <a:pt x="98" y="189"/>
                      <a:pt x="96" y="188"/>
                      <a:pt x="99" y="187"/>
                    </a:cubicBezTo>
                    <a:cubicBezTo>
                      <a:pt x="100" y="187"/>
                      <a:pt x="104" y="186"/>
                      <a:pt x="105" y="187"/>
                    </a:cubicBezTo>
                    <a:cubicBezTo>
                      <a:pt x="107" y="189"/>
                      <a:pt x="105" y="190"/>
                      <a:pt x="105" y="192"/>
                    </a:cubicBezTo>
                    <a:cubicBezTo>
                      <a:pt x="105" y="193"/>
                      <a:pt x="104" y="196"/>
                      <a:pt x="104" y="198"/>
                    </a:cubicBezTo>
                    <a:cubicBezTo>
                      <a:pt x="105" y="200"/>
                      <a:pt x="103" y="199"/>
                      <a:pt x="102" y="199"/>
                    </a:cubicBezTo>
                    <a:cubicBezTo>
                      <a:pt x="101" y="200"/>
                      <a:pt x="101" y="200"/>
                      <a:pt x="101" y="202"/>
                    </a:cubicBezTo>
                    <a:cubicBezTo>
                      <a:pt x="102" y="204"/>
                      <a:pt x="103" y="204"/>
                      <a:pt x="102" y="206"/>
                    </a:cubicBezTo>
                    <a:cubicBezTo>
                      <a:pt x="101" y="207"/>
                      <a:pt x="100" y="208"/>
                      <a:pt x="100" y="209"/>
                    </a:cubicBezTo>
                    <a:cubicBezTo>
                      <a:pt x="99" y="211"/>
                      <a:pt x="100" y="212"/>
                      <a:pt x="100" y="214"/>
                    </a:cubicBezTo>
                    <a:cubicBezTo>
                      <a:pt x="99" y="215"/>
                      <a:pt x="100" y="216"/>
                      <a:pt x="99" y="217"/>
                    </a:cubicBezTo>
                    <a:cubicBezTo>
                      <a:pt x="98" y="218"/>
                      <a:pt x="97" y="218"/>
                      <a:pt x="97" y="219"/>
                    </a:cubicBezTo>
                    <a:cubicBezTo>
                      <a:pt x="97" y="220"/>
                      <a:pt x="99" y="222"/>
                      <a:pt x="98" y="224"/>
                    </a:cubicBezTo>
                    <a:cubicBezTo>
                      <a:pt x="98" y="228"/>
                      <a:pt x="96" y="225"/>
                      <a:pt x="94" y="227"/>
                    </a:cubicBezTo>
                    <a:cubicBezTo>
                      <a:pt x="91" y="229"/>
                      <a:pt x="96" y="230"/>
                      <a:pt x="97" y="231"/>
                    </a:cubicBezTo>
                    <a:cubicBezTo>
                      <a:pt x="99" y="234"/>
                      <a:pt x="96" y="234"/>
                      <a:pt x="95" y="236"/>
                    </a:cubicBezTo>
                    <a:cubicBezTo>
                      <a:pt x="95" y="239"/>
                      <a:pt x="96" y="236"/>
                      <a:pt x="96" y="237"/>
                    </a:cubicBezTo>
                    <a:cubicBezTo>
                      <a:pt x="96" y="238"/>
                      <a:pt x="96" y="240"/>
                      <a:pt x="96" y="240"/>
                    </a:cubicBezTo>
                    <a:cubicBezTo>
                      <a:pt x="97" y="241"/>
                      <a:pt x="99" y="240"/>
                      <a:pt x="100" y="242"/>
                    </a:cubicBezTo>
                    <a:cubicBezTo>
                      <a:pt x="101" y="244"/>
                      <a:pt x="100" y="243"/>
                      <a:pt x="100" y="244"/>
                    </a:cubicBezTo>
                    <a:cubicBezTo>
                      <a:pt x="100" y="245"/>
                      <a:pt x="100" y="246"/>
                      <a:pt x="101" y="247"/>
                    </a:cubicBezTo>
                    <a:cubicBezTo>
                      <a:pt x="101" y="248"/>
                      <a:pt x="103" y="251"/>
                      <a:pt x="100" y="252"/>
                    </a:cubicBezTo>
                    <a:cubicBezTo>
                      <a:pt x="100" y="252"/>
                      <a:pt x="99" y="251"/>
                      <a:pt x="99" y="251"/>
                    </a:cubicBezTo>
                    <a:cubicBezTo>
                      <a:pt x="98" y="251"/>
                      <a:pt x="97" y="252"/>
                      <a:pt x="97" y="252"/>
                    </a:cubicBezTo>
                    <a:cubicBezTo>
                      <a:pt x="96" y="252"/>
                      <a:pt x="95" y="251"/>
                      <a:pt x="94" y="252"/>
                    </a:cubicBezTo>
                    <a:cubicBezTo>
                      <a:pt x="94" y="253"/>
                      <a:pt x="91" y="258"/>
                      <a:pt x="91" y="258"/>
                    </a:cubicBezTo>
                    <a:cubicBezTo>
                      <a:pt x="91" y="257"/>
                      <a:pt x="93" y="261"/>
                      <a:pt x="92" y="260"/>
                    </a:cubicBezTo>
                    <a:cubicBezTo>
                      <a:pt x="93" y="261"/>
                      <a:pt x="94" y="261"/>
                      <a:pt x="95" y="262"/>
                    </a:cubicBezTo>
                    <a:cubicBezTo>
                      <a:pt x="95" y="263"/>
                      <a:pt x="95" y="266"/>
                      <a:pt x="94" y="267"/>
                    </a:cubicBezTo>
                    <a:cubicBezTo>
                      <a:pt x="94" y="268"/>
                      <a:pt x="92" y="268"/>
                      <a:pt x="92" y="268"/>
                    </a:cubicBezTo>
                    <a:cubicBezTo>
                      <a:pt x="91" y="270"/>
                      <a:pt x="92" y="269"/>
                      <a:pt x="92" y="270"/>
                    </a:cubicBezTo>
                    <a:cubicBezTo>
                      <a:pt x="92" y="271"/>
                      <a:pt x="90" y="276"/>
                      <a:pt x="92" y="275"/>
                    </a:cubicBezTo>
                    <a:cubicBezTo>
                      <a:pt x="94" y="274"/>
                      <a:pt x="94" y="275"/>
                      <a:pt x="94" y="275"/>
                    </a:cubicBezTo>
                    <a:cubicBezTo>
                      <a:pt x="95" y="275"/>
                      <a:pt x="97" y="275"/>
                      <a:pt x="97" y="275"/>
                    </a:cubicBezTo>
                    <a:cubicBezTo>
                      <a:pt x="98" y="275"/>
                      <a:pt x="99" y="278"/>
                      <a:pt x="100" y="279"/>
                    </a:cubicBezTo>
                    <a:cubicBezTo>
                      <a:pt x="101" y="280"/>
                      <a:pt x="102" y="280"/>
                      <a:pt x="103" y="280"/>
                    </a:cubicBezTo>
                    <a:cubicBezTo>
                      <a:pt x="103" y="281"/>
                      <a:pt x="104" y="283"/>
                      <a:pt x="105" y="283"/>
                    </a:cubicBezTo>
                    <a:cubicBezTo>
                      <a:pt x="106" y="283"/>
                      <a:pt x="109" y="281"/>
                      <a:pt x="110" y="280"/>
                    </a:cubicBezTo>
                    <a:cubicBezTo>
                      <a:pt x="110" y="279"/>
                      <a:pt x="110" y="276"/>
                      <a:pt x="110" y="276"/>
                    </a:cubicBezTo>
                    <a:cubicBezTo>
                      <a:pt x="111" y="275"/>
                      <a:pt x="113" y="277"/>
                      <a:pt x="114" y="277"/>
                    </a:cubicBezTo>
                    <a:cubicBezTo>
                      <a:pt x="113" y="277"/>
                      <a:pt x="116" y="275"/>
                      <a:pt x="116" y="276"/>
                    </a:cubicBezTo>
                    <a:cubicBezTo>
                      <a:pt x="116" y="275"/>
                      <a:pt x="117" y="275"/>
                      <a:pt x="117" y="275"/>
                    </a:cubicBezTo>
                    <a:cubicBezTo>
                      <a:pt x="118" y="275"/>
                      <a:pt x="117" y="274"/>
                      <a:pt x="118" y="274"/>
                    </a:cubicBezTo>
                    <a:cubicBezTo>
                      <a:pt x="118" y="273"/>
                      <a:pt x="119" y="273"/>
                      <a:pt x="120" y="273"/>
                    </a:cubicBezTo>
                    <a:cubicBezTo>
                      <a:pt x="121" y="272"/>
                      <a:pt x="121" y="271"/>
                      <a:pt x="121" y="270"/>
                    </a:cubicBezTo>
                    <a:cubicBezTo>
                      <a:pt x="122" y="269"/>
                      <a:pt x="125" y="268"/>
                      <a:pt x="124" y="266"/>
                    </a:cubicBezTo>
                    <a:cubicBezTo>
                      <a:pt x="123" y="265"/>
                      <a:pt x="126" y="264"/>
                      <a:pt x="127" y="263"/>
                    </a:cubicBezTo>
                    <a:cubicBezTo>
                      <a:pt x="127" y="263"/>
                      <a:pt x="128" y="265"/>
                      <a:pt x="128" y="265"/>
                    </a:cubicBezTo>
                    <a:cubicBezTo>
                      <a:pt x="128" y="265"/>
                      <a:pt x="129" y="264"/>
                      <a:pt x="130" y="264"/>
                    </a:cubicBezTo>
                    <a:cubicBezTo>
                      <a:pt x="130" y="265"/>
                      <a:pt x="129" y="266"/>
                      <a:pt x="130" y="266"/>
                    </a:cubicBezTo>
                    <a:cubicBezTo>
                      <a:pt x="130" y="266"/>
                      <a:pt x="131" y="267"/>
                      <a:pt x="131" y="268"/>
                    </a:cubicBezTo>
                    <a:cubicBezTo>
                      <a:pt x="132" y="268"/>
                      <a:pt x="131" y="270"/>
                      <a:pt x="131" y="270"/>
                    </a:cubicBezTo>
                    <a:cubicBezTo>
                      <a:pt x="133" y="271"/>
                      <a:pt x="136" y="270"/>
                      <a:pt x="137" y="272"/>
                    </a:cubicBezTo>
                    <a:cubicBezTo>
                      <a:pt x="138" y="273"/>
                      <a:pt x="136" y="276"/>
                      <a:pt x="136" y="278"/>
                    </a:cubicBezTo>
                    <a:cubicBezTo>
                      <a:pt x="142" y="277"/>
                      <a:pt x="139" y="281"/>
                      <a:pt x="139" y="285"/>
                    </a:cubicBezTo>
                    <a:cubicBezTo>
                      <a:pt x="139" y="285"/>
                      <a:pt x="140" y="285"/>
                      <a:pt x="140" y="286"/>
                    </a:cubicBezTo>
                    <a:cubicBezTo>
                      <a:pt x="140" y="286"/>
                      <a:pt x="139" y="286"/>
                      <a:pt x="139" y="287"/>
                    </a:cubicBezTo>
                    <a:cubicBezTo>
                      <a:pt x="140" y="287"/>
                      <a:pt x="141" y="287"/>
                      <a:pt x="141" y="288"/>
                    </a:cubicBezTo>
                    <a:cubicBezTo>
                      <a:pt x="142" y="290"/>
                      <a:pt x="141" y="292"/>
                      <a:pt x="142" y="294"/>
                    </a:cubicBezTo>
                    <a:cubicBezTo>
                      <a:pt x="142" y="295"/>
                      <a:pt x="143" y="296"/>
                      <a:pt x="144" y="297"/>
                    </a:cubicBezTo>
                    <a:cubicBezTo>
                      <a:pt x="146" y="298"/>
                      <a:pt x="144" y="298"/>
                      <a:pt x="144" y="299"/>
                    </a:cubicBezTo>
                    <a:cubicBezTo>
                      <a:pt x="146" y="301"/>
                      <a:pt x="148" y="302"/>
                      <a:pt x="150" y="304"/>
                    </a:cubicBezTo>
                    <a:cubicBezTo>
                      <a:pt x="151" y="306"/>
                      <a:pt x="151" y="308"/>
                      <a:pt x="152" y="309"/>
                    </a:cubicBezTo>
                    <a:cubicBezTo>
                      <a:pt x="152" y="309"/>
                      <a:pt x="152" y="310"/>
                      <a:pt x="153" y="311"/>
                    </a:cubicBezTo>
                    <a:cubicBezTo>
                      <a:pt x="154" y="311"/>
                      <a:pt x="155" y="310"/>
                      <a:pt x="156" y="311"/>
                    </a:cubicBezTo>
                    <a:cubicBezTo>
                      <a:pt x="155" y="311"/>
                      <a:pt x="155" y="313"/>
                      <a:pt x="155" y="313"/>
                    </a:cubicBezTo>
                    <a:cubicBezTo>
                      <a:pt x="155" y="313"/>
                      <a:pt x="157" y="315"/>
                      <a:pt x="157" y="315"/>
                    </a:cubicBezTo>
                    <a:cubicBezTo>
                      <a:pt x="158" y="315"/>
                      <a:pt x="158" y="315"/>
                      <a:pt x="159" y="315"/>
                    </a:cubicBezTo>
                    <a:cubicBezTo>
                      <a:pt x="159" y="315"/>
                      <a:pt x="159" y="316"/>
                      <a:pt x="159" y="316"/>
                    </a:cubicBezTo>
                    <a:cubicBezTo>
                      <a:pt x="159" y="317"/>
                      <a:pt x="160" y="319"/>
                      <a:pt x="160" y="319"/>
                    </a:cubicBezTo>
                    <a:cubicBezTo>
                      <a:pt x="160" y="320"/>
                      <a:pt x="159" y="321"/>
                      <a:pt x="159" y="322"/>
                    </a:cubicBezTo>
                    <a:cubicBezTo>
                      <a:pt x="160" y="325"/>
                      <a:pt x="157" y="323"/>
                      <a:pt x="157" y="324"/>
                    </a:cubicBezTo>
                    <a:cubicBezTo>
                      <a:pt x="156" y="325"/>
                      <a:pt x="158" y="328"/>
                      <a:pt x="158" y="328"/>
                    </a:cubicBezTo>
                    <a:cubicBezTo>
                      <a:pt x="158" y="329"/>
                      <a:pt x="160" y="333"/>
                      <a:pt x="161" y="333"/>
                    </a:cubicBezTo>
                    <a:cubicBezTo>
                      <a:pt x="162" y="333"/>
                      <a:pt x="163" y="333"/>
                      <a:pt x="164" y="333"/>
                    </a:cubicBezTo>
                    <a:cubicBezTo>
                      <a:pt x="165" y="334"/>
                      <a:pt x="165" y="336"/>
                      <a:pt x="165" y="336"/>
                    </a:cubicBezTo>
                    <a:cubicBezTo>
                      <a:pt x="167" y="338"/>
                      <a:pt x="168" y="335"/>
                      <a:pt x="170" y="334"/>
                    </a:cubicBezTo>
                    <a:cubicBezTo>
                      <a:pt x="173" y="334"/>
                      <a:pt x="174" y="335"/>
                      <a:pt x="176" y="337"/>
                    </a:cubicBezTo>
                    <a:cubicBezTo>
                      <a:pt x="176" y="337"/>
                      <a:pt x="179" y="337"/>
                      <a:pt x="178" y="338"/>
                    </a:cubicBezTo>
                    <a:cubicBezTo>
                      <a:pt x="178" y="340"/>
                      <a:pt x="180" y="341"/>
                      <a:pt x="180" y="341"/>
                    </a:cubicBezTo>
                    <a:cubicBezTo>
                      <a:pt x="181" y="342"/>
                      <a:pt x="180" y="343"/>
                      <a:pt x="181" y="344"/>
                    </a:cubicBezTo>
                    <a:cubicBezTo>
                      <a:pt x="181" y="345"/>
                      <a:pt x="182" y="346"/>
                      <a:pt x="182" y="346"/>
                    </a:cubicBezTo>
                    <a:cubicBezTo>
                      <a:pt x="183" y="348"/>
                      <a:pt x="184" y="349"/>
                      <a:pt x="183" y="350"/>
                    </a:cubicBezTo>
                    <a:cubicBezTo>
                      <a:pt x="181" y="351"/>
                      <a:pt x="182" y="351"/>
                      <a:pt x="183" y="353"/>
                    </a:cubicBezTo>
                    <a:cubicBezTo>
                      <a:pt x="183" y="353"/>
                      <a:pt x="184" y="354"/>
                      <a:pt x="184" y="355"/>
                    </a:cubicBezTo>
                    <a:cubicBezTo>
                      <a:pt x="184" y="355"/>
                      <a:pt x="183" y="355"/>
                      <a:pt x="184" y="356"/>
                    </a:cubicBezTo>
                    <a:cubicBezTo>
                      <a:pt x="184" y="356"/>
                      <a:pt x="185" y="357"/>
                      <a:pt x="185" y="357"/>
                    </a:cubicBezTo>
                    <a:cubicBezTo>
                      <a:pt x="185" y="357"/>
                      <a:pt x="186" y="357"/>
                      <a:pt x="186" y="358"/>
                    </a:cubicBezTo>
                    <a:cubicBezTo>
                      <a:pt x="186" y="358"/>
                      <a:pt x="185" y="359"/>
                      <a:pt x="186" y="359"/>
                    </a:cubicBezTo>
                    <a:cubicBezTo>
                      <a:pt x="186" y="360"/>
                      <a:pt x="185" y="361"/>
                      <a:pt x="186" y="362"/>
                    </a:cubicBezTo>
                    <a:cubicBezTo>
                      <a:pt x="187" y="364"/>
                      <a:pt x="188" y="365"/>
                      <a:pt x="189" y="366"/>
                    </a:cubicBezTo>
                    <a:cubicBezTo>
                      <a:pt x="191" y="367"/>
                      <a:pt x="193" y="367"/>
                      <a:pt x="194" y="368"/>
                    </a:cubicBezTo>
                    <a:cubicBezTo>
                      <a:pt x="195" y="369"/>
                      <a:pt x="196" y="373"/>
                      <a:pt x="198" y="370"/>
                    </a:cubicBezTo>
                    <a:cubicBezTo>
                      <a:pt x="199" y="367"/>
                      <a:pt x="196" y="366"/>
                      <a:pt x="197" y="364"/>
                    </a:cubicBezTo>
                    <a:cubicBezTo>
                      <a:pt x="198" y="363"/>
                      <a:pt x="200" y="361"/>
                      <a:pt x="201" y="361"/>
                    </a:cubicBezTo>
                    <a:cubicBezTo>
                      <a:pt x="204" y="359"/>
                      <a:pt x="208" y="361"/>
                      <a:pt x="212" y="361"/>
                    </a:cubicBezTo>
                    <a:cubicBezTo>
                      <a:pt x="212" y="361"/>
                      <a:pt x="214" y="361"/>
                      <a:pt x="214" y="361"/>
                    </a:cubicBezTo>
                    <a:cubicBezTo>
                      <a:pt x="215" y="361"/>
                      <a:pt x="216" y="362"/>
                      <a:pt x="216" y="362"/>
                    </a:cubicBezTo>
                    <a:cubicBezTo>
                      <a:pt x="217" y="362"/>
                      <a:pt x="218" y="361"/>
                      <a:pt x="219" y="361"/>
                    </a:cubicBezTo>
                    <a:cubicBezTo>
                      <a:pt x="220" y="362"/>
                      <a:pt x="220" y="362"/>
                      <a:pt x="221" y="363"/>
                    </a:cubicBezTo>
                    <a:cubicBezTo>
                      <a:pt x="227" y="365"/>
                      <a:pt x="224" y="359"/>
                      <a:pt x="227" y="357"/>
                    </a:cubicBezTo>
                    <a:cubicBezTo>
                      <a:pt x="227" y="357"/>
                      <a:pt x="228" y="357"/>
                      <a:pt x="228" y="356"/>
                    </a:cubicBezTo>
                    <a:cubicBezTo>
                      <a:pt x="229" y="356"/>
                      <a:pt x="228" y="355"/>
                      <a:pt x="229" y="355"/>
                    </a:cubicBezTo>
                    <a:cubicBezTo>
                      <a:pt x="230" y="355"/>
                      <a:pt x="231" y="354"/>
                      <a:pt x="232" y="354"/>
                    </a:cubicBezTo>
                    <a:cubicBezTo>
                      <a:pt x="234" y="354"/>
                      <a:pt x="234" y="356"/>
                      <a:pt x="236" y="357"/>
                    </a:cubicBezTo>
                    <a:cubicBezTo>
                      <a:pt x="236" y="357"/>
                      <a:pt x="238" y="357"/>
                      <a:pt x="239" y="357"/>
                    </a:cubicBezTo>
                    <a:cubicBezTo>
                      <a:pt x="240" y="357"/>
                      <a:pt x="240" y="358"/>
                      <a:pt x="241" y="358"/>
                    </a:cubicBezTo>
                    <a:cubicBezTo>
                      <a:pt x="243" y="358"/>
                      <a:pt x="244" y="356"/>
                      <a:pt x="246" y="357"/>
                    </a:cubicBezTo>
                    <a:cubicBezTo>
                      <a:pt x="246" y="357"/>
                      <a:pt x="245" y="357"/>
                      <a:pt x="245" y="356"/>
                    </a:cubicBezTo>
                    <a:cubicBezTo>
                      <a:pt x="246" y="356"/>
                      <a:pt x="248" y="356"/>
                      <a:pt x="250" y="356"/>
                    </a:cubicBezTo>
                    <a:cubicBezTo>
                      <a:pt x="252" y="355"/>
                      <a:pt x="254" y="355"/>
                      <a:pt x="256" y="354"/>
                    </a:cubicBezTo>
                    <a:cubicBezTo>
                      <a:pt x="256" y="355"/>
                      <a:pt x="257" y="358"/>
                      <a:pt x="258" y="359"/>
                    </a:cubicBezTo>
                    <a:cubicBezTo>
                      <a:pt x="259" y="359"/>
                      <a:pt x="261" y="358"/>
                      <a:pt x="262" y="357"/>
                    </a:cubicBezTo>
                    <a:cubicBezTo>
                      <a:pt x="263" y="357"/>
                      <a:pt x="265" y="355"/>
                      <a:pt x="266" y="355"/>
                    </a:cubicBezTo>
                    <a:cubicBezTo>
                      <a:pt x="268" y="355"/>
                      <a:pt x="270" y="357"/>
                      <a:pt x="272" y="355"/>
                    </a:cubicBezTo>
                    <a:cubicBezTo>
                      <a:pt x="274" y="354"/>
                      <a:pt x="279" y="359"/>
                      <a:pt x="280" y="356"/>
                    </a:cubicBezTo>
                    <a:cubicBezTo>
                      <a:pt x="281" y="355"/>
                      <a:pt x="279" y="355"/>
                      <a:pt x="279" y="355"/>
                    </a:cubicBezTo>
                    <a:cubicBezTo>
                      <a:pt x="278" y="354"/>
                      <a:pt x="278" y="354"/>
                      <a:pt x="278" y="354"/>
                    </a:cubicBezTo>
                    <a:cubicBezTo>
                      <a:pt x="275" y="352"/>
                      <a:pt x="279" y="350"/>
                      <a:pt x="277" y="348"/>
                    </a:cubicBezTo>
                    <a:cubicBezTo>
                      <a:pt x="281" y="349"/>
                      <a:pt x="278" y="343"/>
                      <a:pt x="280" y="343"/>
                    </a:cubicBezTo>
                    <a:cubicBezTo>
                      <a:pt x="281" y="343"/>
                      <a:pt x="283" y="343"/>
                      <a:pt x="283" y="343"/>
                    </a:cubicBezTo>
                    <a:cubicBezTo>
                      <a:pt x="284" y="342"/>
                      <a:pt x="284" y="340"/>
                      <a:pt x="285" y="340"/>
                    </a:cubicBezTo>
                    <a:cubicBezTo>
                      <a:pt x="285" y="339"/>
                      <a:pt x="285" y="339"/>
                      <a:pt x="286" y="340"/>
                    </a:cubicBezTo>
                    <a:cubicBezTo>
                      <a:pt x="287" y="342"/>
                      <a:pt x="287" y="341"/>
                      <a:pt x="288" y="341"/>
                    </a:cubicBezTo>
                    <a:cubicBezTo>
                      <a:pt x="289" y="342"/>
                      <a:pt x="290" y="343"/>
                      <a:pt x="291" y="344"/>
                    </a:cubicBezTo>
                    <a:cubicBezTo>
                      <a:pt x="291" y="345"/>
                      <a:pt x="292" y="346"/>
                      <a:pt x="292" y="346"/>
                    </a:cubicBezTo>
                    <a:cubicBezTo>
                      <a:pt x="293" y="347"/>
                      <a:pt x="291" y="347"/>
                      <a:pt x="292" y="348"/>
                    </a:cubicBezTo>
                    <a:cubicBezTo>
                      <a:pt x="292" y="348"/>
                      <a:pt x="293" y="347"/>
                      <a:pt x="293" y="348"/>
                    </a:cubicBezTo>
                    <a:cubicBezTo>
                      <a:pt x="294" y="348"/>
                      <a:pt x="295" y="349"/>
                      <a:pt x="295" y="350"/>
                    </a:cubicBezTo>
                    <a:cubicBezTo>
                      <a:pt x="294" y="350"/>
                      <a:pt x="294" y="352"/>
                      <a:pt x="295" y="354"/>
                    </a:cubicBezTo>
                    <a:cubicBezTo>
                      <a:pt x="296" y="355"/>
                      <a:pt x="297" y="353"/>
                      <a:pt x="298" y="356"/>
                    </a:cubicBezTo>
                    <a:cubicBezTo>
                      <a:pt x="298" y="356"/>
                      <a:pt x="299" y="356"/>
                      <a:pt x="300" y="357"/>
                    </a:cubicBezTo>
                    <a:cubicBezTo>
                      <a:pt x="300" y="357"/>
                      <a:pt x="300" y="358"/>
                      <a:pt x="300" y="358"/>
                    </a:cubicBezTo>
                    <a:cubicBezTo>
                      <a:pt x="302" y="361"/>
                      <a:pt x="303" y="361"/>
                      <a:pt x="306" y="362"/>
                    </a:cubicBezTo>
                    <a:cubicBezTo>
                      <a:pt x="305" y="348"/>
                      <a:pt x="305" y="335"/>
                      <a:pt x="305" y="322"/>
                    </a:cubicBezTo>
                    <a:cubicBezTo>
                      <a:pt x="305" y="320"/>
                      <a:pt x="305" y="320"/>
                      <a:pt x="307" y="320"/>
                    </a:cubicBezTo>
                    <a:cubicBezTo>
                      <a:pt x="311" y="320"/>
                      <a:pt x="315" y="320"/>
                      <a:pt x="319" y="320"/>
                    </a:cubicBezTo>
                    <a:cubicBezTo>
                      <a:pt x="325" y="320"/>
                      <a:pt x="331" y="320"/>
                      <a:pt x="336" y="320"/>
                    </a:cubicBezTo>
                    <a:cubicBezTo>
                      <a:pt x="362" y="320"/>
                      <a:pt x="387" y="320"/>
                      <a:pt x="413" y="319"/>
                    </a:cubicBezTo>
                    <a:cubicBezTo>
                      <a:pt x="460" y="319"/>
                      <a:pt x="507" y="320"/>
                      <a:pt x="553" y="320"/>
                    </a:cubicBezTo>
                    <a:cubicBezTo>
                      <a:pt x="601" y="320"/>
                      <a:pt x="649" y="320"/>
                      <a:pt x="697" y="320"/>
                    </a:cubicBezTo>
                    <a:cubicBezTo>
                      <a:pt x="709" y="320"/>
                      <a:pt x="721" y="320"/>
                      <a:pt x="734" y="320"/>
                    </a:cubicBezTo>
                    <a:cubicBezTo>
                      <a:pt x="733" y="296"/>
                      <a:pt x="733" y="273"/>
                      <a:pt x="733" y="249"/>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0" name="Freeform 9828"/>
              <p:cNvSpPr>
                <a:spLocks/>
              </p:cNvSpPr>
              <p:nvPr/>
            </p:nvSpPr>
            <p:spPr bwMode="auto">
              <a:xfrm>
                <a:off x="2031623" y="2122763"/>
                <a:ext cx="800876" cy="1177599"/>
              </a:xfrm>
              <a:custGeom>
                <a:avLst/>
                <a:gdLst>
                  <a:gd name="T0" fmla="*/ 28 w 381"/>
                  <a:gd name="T1" fmla="*/ 623 h 561"/>
                  <a:gd name="T2" fmla="*/ 23 w 381"/>
                  <a:gd name="T3" fmla="*/ 668 h 561"/>
                  <a:gd name="T4" fmla="*/ 101 w 381"/>
                  <a:gd name="T5" fmla="*/ 867 h 561"/>
                  <a:gd name="T6" fmla="*/ 589 w 381"/>
                  <a:gd name="T7" fmla="*/ 646 h 561"/>
                  <a:gd name="T8" fmla="*/ 582 w 381"/>
                  <a:gd name="T9" fmla="*/ 553 h 561"/>
                  <a:gd name="T10" fmla="*/ 568 w 381"/>
                  <a:gd name="T11" fmla="*/ 539 h 561"/>
                  <a:gd name="T12" fmla="*/ 554 w 381"/>
                  <a:gd name="T13" fmla="*/ 531 h 561"/>
                  <a:gd name="T14" fmla="*/ 549 w 381"/>
                  <a:gd name="T15" fmla="*/ 551 h 561"/>
                  <a:gd name="T16" fmla="*/ 521 w 381"/>
                  <a:gd name="T17" fmla="*/ 553 h 561"/>
                  <a:gd name="T18" fmla="*/ 496 w 381"/>
                  <a:gd name="T19" fmla="*/ 553 h 561"/>
                  <a:gd name="T20" fmla="*/ 468 w 381"/>
                  <a:gd name="T21" fmla="*/ 551 h 561"/>
                  <a:gd name="T22" fmla="*/ 445 w 381"/>
                  <a:gd name="T23" fmla="*/ 559 h 561"/>
                  <a:gd name="T24" fmla="*/ 420 w 381"/>
                  <a:gd name="T25" fmla="*/ 565 h 561"/>
                  <a:gd name="T26" fmla="*/ 410 w 381"/>
                  <a:gd name="T27" fmla="*/ 568 h 561"/>
                  <a:gd name="T28" fmla="*/ 400 w 381"/>
                  <a:gd name="T29" fmla="*/ 550 h 561"/>
                  <a:gd name="T30" fmla="*/ 380 w 381"/>
                  <a:gd name="T31" fmla="*/ 517 h 561"/>
                  <a:gd name="T32" fmla="*/ 365 w 381"/>
                  <a:gd name="T33" fmla="*/ 514 h 561"/>
                  <a:gd name="T34" fmla="*/ 361 w 381"/>
                  <a:gd name="T35" fmla="*/ 488 h 561"/>
                  <a:gd name="T36" fmla="*/ 349 w 381"/>
                  <a:gd name="T37" fmla="*/ 477 h 561"/>
                  <a:gd name="T38" fmla="*/ 335 w 381"/>
                  <a:gd name="T39" fmla="*/ 448 h 561"/>
                  <a:gd name="T40" fmla="*/ 327 w 381"/>
                  <a:gd name="T41" fmla="*/ 421 h 561"/>
                  <a:gd name="T42" fmla="*/ 315 w 381"/>
                  <a:gd name="T43" fmla="*/ 409 h 561"/>
                  <a:gd name="T44" fmla="*/ 301 w 381"/>
                  <a:gd name="T45" fmla="*/ 421 h 561"/>
                  <a:gd name="T46" fmla="*/ 287 w 381"/>
                  <a:gd name="T47" fmla="*/ 428 h 561"/>
                  <a:gd name="T48" fmla="*/ 268 w 381"/>
                  <a:gd name="T49" fmla="*/ 429 h 561"/>
                  <a:gd name="T50" fmla="*/ 257 w 381"/>
                  <a:gd name="T51" fmla="*/ 420 h 561"/>
                  <a:gd name="T52" fmla="*/ 256 w 381"/>
                  <a:gd name="T53" fmla="*/ 401 h 561"/>
                  <a:gd name="T54" fmla="*/ 271 w 381"/>
                  <a:gd name="T55" fmla="*/ 383 h 561"/>
                  <a:gd name="T56" fmla="*/ 265 w 381"/>
                  <a:gd name="T57" fmla="*/ 359 h 561"/>
                  <a:gd name="T58" fmla="*/ 267 w 381"/>
                  <a:gd name="T59" fmla="*/ 338 h 561"/>
                  <a:gd name="T60" fmla="*/ 276 w 381"/>
                  <a:gd name="T61" fmla="*/ 308 h 561"/>
                  <a:gd name="T62" fmla="*/ 259 w 381"/>
                  <a:gd name="T63" fmla="*/ 291 h 561"/>
                  <a:gd name="T64" fmla="*/ 236 w 381"/>
                  <a:gd name="T65" fmla="*/ 282 h 561"/>
                  <a:gd name="T66" fmla="*/ 222 w 381"/>
                  <a:gd name="T67" fmla="*/ 266 h 561"/>
                  <a:gd name="T68" fmla="*/ 217 w 381"/>
                  <a:gd name="T69" fmla="*/ 254 h 561"/>
                  <a:gd name="T70" fmla="*/ 202 w 381"/>
                  <a:gd name="T71" fmla="*/ 235 h 561"/>
                  <a:gd name="T72" fmla="*/ 186 w 381"/>
                  <a:gd name="T73" fmla="*/ 223 h 561"/>
                  <a:gd name="T74" fmla="*/ 172 w 381"/>
                  <a:gd name="T75" fmla="*/ 214 h 561"/>
                  <a:gd name="T76" fmla="*/ 152 w 381"/>
                  <a:gd name="T77" fmla="*/ 198 h 561"/>
                  <a:gd name="T78" fmla="*/ 150 w 381"/>
                  <a:gd name="T79" fmla="*/ 187 h 561"/>
                  <a:gd name="T80" fmla="*/ 146 w 381"/>
                  <a:gd name="T81" fmla="*/ 163 h 561"/>
                  <a:gd name="T82" fmla="*/ 129 w 381"/>
                  <a:gd name="T83" fmla="*/ 143 h 561"/>
                  <a:gd name="T84" fmla="*/ 115 w 381"/>
                  <a:gd name="T85" fmla="*/ 0 h 561"/>
                  <a:gd name="T86" fmla="*/ 22 w 381"/>
                  <a:gd name="T87" fmla="*/ 112 h 561"/>
                  <a:gd name="T88" fmla="*/ 20 w 381"/>
                  <a:gd name="T89" fmla="*/ 325 h 561"/>
                  <a:gd name="T90" fmla="*/ 31 w 381"/>
                  <a:gd name="T91" fmla="*/ 349 h 561"/>
                  <a:gd name="T92" fmla="*/ 45 w 381"/>
                  <a:gd name="T93" fmla="*/ 389 h 561"/>
                  <a:gd name="T94" fmla="*/ 70 w 381"/>
                  <a:gd name="T95" fmla="*/ 410 h 561"/>
                  <a:gd name="T96" fmla="*/ 64 w 381"/>
                  <a:gd name="T97" fmla="*/ 445 h 561"/>
                  <a:gd name="T98" fmla="*/ 43 w 381"/>
                  <a:gd name="T99" fmla="*/ 489 h 561"/>
                  <a:gd name="T100" fmla="*/ 40 w 381"/>
                  <a:gd name="T101" fmla="*/ 502 h 561"/>
                  <a:gd name="T102" fmla="*/ 6 w 381"/>
                  <a:gd name="T103" fmla="*/ 558 h 561"/>
                  <a:gd name="T104" fmla="*/ 12 w 381"/>
                  <a:gd name="T105" fmla="*/ 586 h 561"/>
                  <a:gd name="T106" fmla="*/ 36 w 381"/>
                  <a:gd name="T107" fmla="*/ 599 h 5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1"/>
                  <a:gd name="T163" fmla="*/ 0 h 561"/>
                  <a:gd name="T164" fmla="*/ 381 w 381"/>
                  <a:gd name="T165" fmla="*/ 561 h 5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1" h="561">
                    <a:moveTo>
                      <a:pt x="23" y="387"/>
                    </a:moveTo>
                    <a:cubicBezTo>
                      <a:pt x="21" y="390"/>
                      <a:pt x="22" y="391"/>
                      <a:pt x="19" y="393"/>
                    </a:cubicBezTo>
                    <a:cubicBezTo>
                      <a:pt x="17" y="394"/>
                      <a:pt x="19" y="396"/>
                      <a:pt x="19" y="396"/>
                    </a:cubicBezTo>
                    <a:cubicBezTo>
                      <a:pt x="20" y="398"/>
                      <a:pt x="20" y="399"/>
                      <a:pt x="20" y="400"/>
                    </a:cubicBezTo>
                    <a:cubicBezTo>
                      <a:pt x="21" y="401"/>
                      <a:pt x="18" y="402"/>
                      <a:pt x="18" y="402"/>
                    </a:cubicBezTo>
                    <a:cubicBezTo>
                      <a:pt x="18" y="402"/>
                      <a:pt x="18" y="404"/>
                      <a:pt x="18" y="405"/>
                    </a:cubicBezTo>
                    <a:cubicBezTo>
                      <a:pt x="19" y="407"/>
                      <a:pt x="18" y="410"/>
                      <a:pt x="15" y="411"/>
                    </a:cubicBezTo>
                    <a:cubicBezTo>
                      <a:pt x="17" y="413"/>
                      <a:pt x="15" y="412"/>
                      <a:pt x="15" y="413"/>
                    </a:cubicBezTo>
                    <a:cubicBezTo>
                      <a:pt x="14" y="414"/>
                      <a:pt x="15" y="415"/>
                      <a:pt x="15" y="416"/>
                    </a:cubicBezTo>
                    <a:cubicBezTo>
                      <a:pt x="15" y="421"/>
                      <a:pt x="15" y="426"/>
                      <a:pt x="15" y="431"/>
                    </a:cubicBezTo>
                    <a:cubicBezTo>
                      <a:pt x="15" y="445"/>
                      <a:pt x="15" y="458"/>
                      <a:pt x="15" y="472"/>
                    </a:cubicBezTo>
                    <a:cubicBezTo>
                      <a:pt x="15" y="498"/>
                      <a:pt x="15" y="524"/>
                      <a:pt x="15" y="550"/>
                    </a:cubicBezTo>
                    <a:cubicBezTo>
                      <a:pt x="15" y="553"/>
                      <a:pt x="13" y="560"/>
                      <a:pt x="16" y="560"/>
                    </a:cubicBezTo>
                    <a:cubicBezTo>
                      <a:pt x="24" y="560"/>
                      <a:pt x="31" y="560"/>
                      <a:pt x="39" y="560"/>
                    </a:cubicBezTo>
                    <a:cubicBezTo>
                      <a:pt x="47" y="560"/>
                      <a:pt x="56" y="560"/>
                      <a:pt x="65" y="560"/>
                    </a:cubicBezTo>
                    <a:cubicBezTo>
                      <a:pt x="92" y="560"/>
                      <a:pt x="119" y="560"/>
                      <a:pt x="145" y="560"/>
                    </a:cubicBezTo>
                    <a:cubicBezTo>
                      <a:pt x="169" y="559"/>
                      <a:pt x="192" y="561"/>
                      <a:pt x="216" y="560"/>
                    </a:cubicBezTo>
                    <a:cubicBezTo>
                      <a:pt x="239" y="560"/>
                      <a:pt x="263" y="560"/>
                      <a:pt x="287" y="560"/>
                    </a:cubicBezTo>
                    <a:cubicBezTo>
                      <a:pt x="318" y="559"/>
                      <a:pt x="349" y="560"/>
                      <a:pt x="380" y="560"/>
                    </a:cubicBezTo>
                    <a:cubicBezTo>
                      <a:pt x="380" y="512"/>
                      <a:pt x="380" y="465"/>
                      <a:pt x="380" y="417"/>
                    </a:cubicBezTo>
                    <a:cubicBezTo>
                      <a:pt x="380" y="408"/>
                      <a:pt x="380" y="400"/>
                      <a:pt x="380" y="391"/>
                    </a:cubicBezTo>
                    <a:cubicBezTo>
                      <a:pt x="380" y="384"/>
                      <a:pt x="380" y="377"/>
                      <a:pt x="380" y="370"/>
                    </a:cubicBezTo>
                    <a:cubicBezTo>
                      <a:pt x="380" y="368"/>
                      <a:pt x="381" y="362"/>
                      <a:pt x="378" y="361"/>
                    </a:cubicBezTo>
                    <a:cubicBezTo>
                      <a:pt x="377" y="361"/>
                      <a:pt x="376" y="361"/>
                      <a:pt x="375" y="360"/>
                    </a:cubicBezTo>
                    <a:cubicBezTo>
                      <a:pt x="374" y="359"/>
                      <a:pt x="375" y="358"/>
                      <a:pt x="375" y="357"/>
                    </a:cubicBezTo>
                    <a:cubicBezTo>
                      <a:pt x="374" y="357"/>
                      <a:pt x="372" y="356"/>
                      <a:pt x="372" y="355"/>
                    </a:cubicBezTo>
                    <a:cubicBezTo>
                      <a:pt x="371" y="353"/>
                      <a:pt x="370" y="354"/>
                      <a:pt x="369" y="353"/>
                    </a:cubicBezTo>
                    <a:cubicBezTo>
                      <a:pt x="368" y="352"/>
                      <a:pt x="368" y="350"/>
                      <a:pt x="369" y="350"/>
                    </a:cubicBezTo>
                    <a:cubicBezTo>
                      <a:pt x="369" y="349"/>
                      <a:pt x="368" y="349"/>
                      <a:pt x="367" y="348"/>
                    </a:cubicBezTo>
                    <a:cubicBezTo>
                      <a:pt x="367" y="348"/>
                      <a:pt x="366" y="348"/>
                      <a:pt x="366" y="348"/>
                    </a:cubicBezTo>
                    <a:cubicBezTo>
                      <a:pt x="365" y="347"/>
                      <a:pt x="367" y="346"/>
                      <a:pt x="365" y="345"/>
                    </a:cubicBezTo>
                    <a:cubicBezTo>
                      <a:pt x="364" y="344"/>
                      <a:pt x="363" y="342"/>
                      <a:pt x="362" y="341"/>
                    </a:cubicBezTo>
                    <a:cubicBezTo>
                      <a:pt x="363" y="342"/>
                      <a:pt x="359" y="340"/>
                      <a:pt x="360" y="340"/>
                    </a:cubicBezTo>
                    <a:cubicBezTo>
                      <a:pt x="359" y="340"/>
                      <a:pt x="360" y="339"/>
                      <a:pt x="359" y="340"/>
                    </a:cubicBezTo>
                    <a:cubicBezTo>
                      <a:pt x="358" y="340"/>
                      <a:pt x="358" y="342"/>
                      <a:pt x="357" y="343"/>
                    </a:cubicBezTo>
                    <a:cubicBezTo>
                      <a:pt x="357" y="343"/>
                      <a:pt x="355" y="342"/>
                      <a:pt x="355" y="343"/>
                    </a:cubicBezTo>
                    <a:cubicBezTo>
                      <a:pt x="352" y="344"/>
                      <a:pt x="354" y="344"/>
                      <a:pt x="354" y="345"/>
                    </a:cubicBezTo>
                    <a:cubicBezTo>
                      <a:pt x="353" y="347"/>
                      <a:pt x="353" y="349"/>
                      <a:pt x="351" y="348"/>
                    </a:cubicBezTo>
                    <a:cubicBezTo>
                      <a:pt x="352" y="350"/>
                      <a:pt x="350" y="351"/>
                      <a:pt x="351" y="353"/>
                    </a:cubicBezTo>
                    <a:cubicBezTo>
                      <a:pt x="352" y="355"/>
                      <a:pt x="354" y="355"/>
                      <a:pt x="354" y="356"/>
                    </a:cubicBezTo>
                    <a:cubicBezTo>
                      <a:pt x="354" y="357"/>
                      <a:pt x="353" y="357"/>
                      <a:pt x="352" y="356"/>
                    </a:cubicBezTo>
                    <a:cubicBezTo>
                      <a:pt x="351" y="356"/>
                      <a:pt x="352" y="357"/>
                      <a:pt x="350" y="356"/>
                    </a:cubicBezTo>
                    <a:cubicBezTo>
                      <a:pt x="349" y="355"/>
                      <a:pt x="347" y="354"/>
                      <a:pt x="346" y="355"/>
                    </a:cubicBezTo>
                    <a:cubicBezTo>
                      <a:pt x="344" y="357"/>
                      <a:pt x="342" y="355"/>
                      <a:pt x="340" y="355"/>
                    </a:cubicBezTo>
                    <a:cubicBezTo>
                      <a:pt x="339" y="355"/>
                      <a:pt x="338" y="357"/>
                      <a:pt x="336" y="357"/>
                    </a:cubicBezTo>
                    <a:cubicBezTo>
                      <a:pt x="336" y="357"/>
                      <a:pt x="333" y="359"/>
                      <a:pt x="332" y="359"/>
                    </a:cubicBezTo>
                    <a:cubicBezTo>
                      <a:pt x="331" y="359"/>
                      <a:pt x="330" y="355"/>
                      <a:pt x="330" y="354"/>
                    </a:cubicBezTo>
                    <a:cubicBezTo>
                      <a:pt x="328" y="355"/>
                      <a:pt x="326" y="355"/>
                      <a:pt x="324" y="356"/>
                    </a:cubicBezTo>
                    <a:cubicBezTo>
                      <a:pt x="322" y="356"/>
                      <a:pt x="320" y="356"/>
                      <a:pt x="319" y="356"/>
                    </a:cubicBezTo>
                    <a:cubicBezTo>
                      <a:pt x="319" y="357"/>
                      <a:pt x="320" y="357"/>
                      <a:pt x="320" y="357"/>
                    </a:cubicBezTo>
                    <a:cubicBezTo>
                      <a:pt x="318" y="356"/>
                      <a:pt x="316" y="358"/>
                      <a:pt x="314" y="357"/>
                    </a:cubicBezTo>
                    <a:cubicBezTo>
                      <a:pt x="313" y="357"/>
                      <a:pt x="312" y="356"/>
                      <a:pt x="311" y="357"/>
                    </a:cubicBezTo>
                    <a:cubicBezTo>
                      <a:pt x="309" y="357"/>
                      <a:pt x="309" y="356"/>
                      <a:pt x="308" y="356"/>
                    </a:cubicBezTo>
                    <a:cubicBezTo>
                      <a:pt x="307" y="355"/>
                      <a:pt x="307" y="355"/>
                      <a:pt x="306" y="354"/>
                    </a:cubicBezTo>
                    <a:cubicBezTo>
                      <a:pt x="305" y="354"/>
                      <a:pt x="302" y="355"/>
                      <a:pt x="302" y="356"/>
                    </a:cubicBezTo>
                    <a:cubicBezTo>
                      <a:pt x="303" y="357"/>
                      <a:pt x="301" y="356"/>
                      <a:pt x="300" y="357"/>
                    </a:cubicBezTo>
                    <a:cubicBezTo>
                      <a:pt x="299" y="358"/>
                      <a:pt x="300" y="359"/>
                      <a:pt x="300" y="360"/>
                    </a:cubicBezTo>
                    <a:cubicBezTo>
                      <a:pt x="299" y="368"/>
                      <a:pt x="294" y="360"/>
                      <a:pt x="292" y="362"/>
                    </a:cubicBezTo>
                    <a:cubicBezTo>
                      <a:pt x="290" y="363"/>
                      <a:pt x="291" y="362"/>
                      <a:pt x="289" y="361"/>
                    </a:cubicBezTo>
                    <a:cubicBezTo>
                      <a:pt x="289" y="361"/>
                      <a:pt x="288" y="361"/>
                      <a:pt x="287" y="361"/>
                    </a:cubicBezTo>
                    <a:cubicBezTo>
                      <a:pt x="285" y="361"/>
                      <a:pt x="283" y="360"/>
                      <a:pt x="282" y="361"/>
                    </a:cubicBezTo>
                    <a:cubicBezTo>
                      <a:pt x="280" y="361"/>
                      <a:pt x="278" y="358"/>
                      <a:pt x="277" y="360"/>
                    </a:cubicBezTo>
                    <a:cubicBezTo>
                      <a:pt x="276" y="361"/>
                      <a:pt x="275" y="361"/>
                      <a:pt x="274" y="361"/>
                    </a:cubicBezTo>
                    <a:cubicBezTo>
                      <a:pt x="273" y="361"/>
                      <a:pt x="273" y="363"/>
                      <a:pt x="272" y="363"/>
                    </a:cubicBezTo>
                    <a:cubicBezTo>
                      <a:pt x="272" y="364"/>
                      <a:pt x="271" y="364"/>
                      <a:pt x="271" y="365"/>
                    </a:cubicBezTo>
                    <a:cubicBezTo>
                      <a:pt x="270" y="367"/>
                      <a:pt x="272" y="367"/>
                      <a:pt x="272" y="368"/>
                    </a:cubicBezTo>
                    <a:cubicBezTo>
                      <a:pt x="272" y="372"/>
                      <a:pt x="270" y="371"/>
                      <a:pt x="268" y="369"/>
                    </a:cubicBezTo>
                    <a:cubicBezTo>
                      <a:pt x="268" y="369"/>
                      <a:pt x="268" y="368"/>
                      <a:pt x="268" y="368"/>
                    </a:cubicBezTo>
                    <a:cubicBezTo>
                      <a:pt x="267" y="368"/>
                      <a:pt x="267" y="368"/>
                      <a:pt x="267" y="368"/>
                    </a:cubicBezTo>
                    <a:cubicBezTo>
                      <a:pt x="266" y="367"/>
                      <a:pt x="265" y="367"/>
                      <a:pt x="264" y="367"/>
                    </a:cubicBezTo>
                    <a:cubicBezTo>
                      <a:pt x="263" y="366"/>
                      <a:pt x="261" y="365"/>
                      <a:pt x="260" y="364"/>
                    </a:cubicBezTo>
                    <a:cubicBezTo>
                      <a:pt x="260" y="363"/>
                      <a:pt x="260" y="361"/>
                      <a:pt x="259" y="361"/>
                    </a:cubicBezTo>
                    <a:cubicBezTo>
                      <a:pt x="259" y="360"/>
                      <a:pt x="260" y="359"/>
                      <a:pt x="260" y="358"/>
                    </a:cubicBezTo>
                    <a:cubicBezTo>
                      <a:pt x="260" y="357"/>
                      <a:pt x="258" y="357"/>
                      <a:pt x="258" y="356"/>
                    </a:cubicBezTo>
                    <a:cubicBezTo>
                      <a:pt x="257" y="356"/>
                      <a:pt x="258" y="355"/>
                      <a:pt x="258" y="355"/>
                    </a:cubicBezTo>
                    <a:cubicBezTo>
                      <a:pt x="258" y="354"/>
                      <a:pt x="257" y="354"/>
                      <a:pt x="257" y="354"/>
                    </a:cubicBezTo>
                    <a:cubicBezTo>
                      <a:pt x="257" y="353"/>
                      <a:pt x="255" y="352"/>
                      <a:pt x="255" y="352"/>
                    </a:cubicBezTo>
                    <a:cubicBezTo>
                      <a:pt x="255" y="350"/>
                      <a:pt x="257" y="350"/>
                      <a:pt x="257" y="349"/>
                    </a:cubicBezTo>
                    <a:cubicBezTo>
                      <a:pt x="258" y="346"/>
                      <a:pt x="254" y="345"/>
                      <a:pt x="254" y="342"/>
                    </a:cubicBezTo>
                    <a:cubicBezTo>
                      <a:pt x="254" y="340"/>
                      <a:pt x="249" y="334"/>
                      <a:pt x="245" y="334"/>
                    </a:cubicBezTo>
                    <a:cubicBezTo>
                      <a:pt x="243" y="334"/>
                      <a:pt x="241" y="338"/>
                      <a:pt x="239" y="337"/>
                    </a:cubicBezTo>
                    <a:cubicBezTo>
                      <a:pt x="239" y="336"/>
                      <a:pt x="240" y="335"/>
                      <a:pt x="239" y="335"/>
                    </a:cubicBezTo>
                    <a:cubicBezTo>
                      <a:pt x="239" y="334"/>
                      <a:pt x="238" y="333"/>
                      <a:pt x="237" y="333"/>
                    </a:cubicBezTo>
                    <a:cubicBezTo>
                      <a:pt x="237" y="332"/>
                      <a:pt x="236" y="333"/>
                      <a:pt x="235" y="333"/>
                    </a:cubicBezTo>
                    <a:cubicBezTo>
                      <a:pt x="234" y="333"/>
                      <a:pt x="235" y="332"/>
                      <a:pt x="235" y="332"/>
                    </a:cubicBezTo>
                    <a:cubicBezTo>
                      <a:pt x="234" y="331"/>
                      <a:pt x="233" y="331"/>
                      <a:pt x="233" y="330"/>
                    </a:cubicBezTo>
                    <a:cubicBezTo>
                      <a:pt x="232" y="329"/>
                      <a:pt x="231" y="327"/>
                      <a:pt x="230" y="326"/>
                    </a:cubicBezTo>
                    <a:cubicBezTo>
                      <a:pt x="230" y="323"/>
                      <a:pt x="232" y="325"/>
                      <a:pt x="233" y="324"/>
                    </a:cubicBezTo>
                    <a:cubicBezTo>
                      <a:pt x="234" y="323"/>
                      <a:pt x="233" y="322"/>
                      <a:pt x="233" y="321"/>
                    </a:cubicBezTo>
                    <a:cubicBezTo>
                      <a:pt x="234" y="319"/>
                      <a:pt x="234" y="316"/>
                      <a:pt x="233" y="315"/>
                    </a:cubicBezTo>
                    <a:cubicBezTo>
                      <a:pt x="233" y="315"/>
                      <a:pt x="230" y="314"/>
                      <a:pt x="231" y="314"/>
                    </a:cubicBezTo>
                    <a:cubicBezTo>
                      <a:pt x="230" y="313"/>
                      <a:pt x="229" y="313"/>
                      <a:pt x="229" y="312"/>
                    </a:cubicBezTo>
                    <a:cubicBezTo>
                      <a:pt x="229" y="312"/>
                      <a:pt x="231" y="311"/>
                      <a:pt x="229" y="311"/>
                    </a:cubicBezTo>
                    <a:cubicBezTo>
                      <a:pt x="227" y="310"/>
                      <a:pt x="227" y="311"/>
                      <a:pt x="226" y="310"/>
                    </a:cubicBezTo>
                    <a:cubicBezTo>
                      <a:pt x="226" y="310"/>
                      <a:pt x="225" y="308"/>
                      <a:pt x="225" y="308"/>
                    </a:cubicBezTo>
                    <a:cubicBezTo>
                      <a:pt x="225" y="308"/>
                      <a:pt x="225" y="306"/>
                      <a:pt x="225" y="305"/>
                    </a:cubicBezTo>
                    <a:cubicBezTo>
                      <a:pt x="224" y="304"/>
                      <a:pt x="223" y="304"/>
                      <a:pt x="222" y="303"/>
                    </a:cubicBezTo>
                    <a:cubicBezTo>
                      <a:pt x="221" y="302"/>
                      <a:pt x="221" y="300"/>
                      <a:pt x="220" y="300"/>
                    </a:cubicBezTo>
                    <a:cubicBezTo>
                      <a:pt x="218" y="299"/>
                      <a:pt x="219" y="296"/>
                      <a:pt x="217" y="295"/>
                    </a:cubicBezTo>
                    <a:cubicBezTo>
                      <a:pt x="214" y="293"/>
                      <a:pt x="217" y="291"/>
                      <a:pt x="216" y="289"/>
                    </a:cubicBezTo>
                    <a:cubicBezTo>
                      <a:pt x="215" y="288"/>
                      <a:pt x="213" y="287"/>
                      <a:pt x="213" y="286"/>
                    </a:cubicBezTo>
                    <a:cubicBezTo>
                      <a:pt x="214" y="286"/>
                      <a:pt x="213" y="284"/>
                      <a:pt x="213" y="283"/>
                    </a:cubicBezTo>
                    <a:cubicBezTo>
                      <a:pt x="213" y="281"/>
                      <a:pt x="214" y="281"/>
                      <a:pt x="214" y="279"/>
                    </a:cubicBezTo>
                    <a:cubicBezTo>
                      <a:pt x="213" y="277"/>
                      <a:pt x="212" y="278"/>
                      <a:pt x="210" y="278"/>
                    </a:cubicBezTo>
                    <a:cubicBezTo>
                      <a:pt x="210" y="276"/>
                      <a:pt x="212" y="273"/>
                      <a:pt x="211" y="272"/>
                    </a:cubicBezTo>
                    <a:cubicBezTo>
                      <a:pt x="211" y="271"/>
                      <a:pt x="209" y="270"/>
                      <a:pt x="208" y="270"/>
                    </a:cubicBezTo>
                    <a:cubicBezTo>
                      <a:pt x="207" y="270"/>
                      <a:pt x="206" y="271"/>
                      <a:pt x="206" y="270"/>
                    </a:cubicBezTo>
                    <a:cubicBezTo>
                      <a:pt x="205" y="269"/>
                      <a:pt x="206" y="269"/>
                      <a:pt x="206" y="268"/>
                    </a:cubicBezTo>
                    <a:cubicBezTo>
                      <a:pt x="206" y="267"/>
                      <a:pt x="205" y="267"/>
                      <a:pt x="204" y="266"/>
                    </a:cubicBezTo>
                    <a:cubicBezTo>
                      <a:pt x="203" y="265"/>
                      <a:pt x="204" y="265"/>
                      <a:pt x="203" y="264"/>
                    </a:cubicBezTo>
                    <a:cubicBezTo>
                      <a:pt x="204" y="265"/>
                      <a:pt x="200" y="264"/>
                      <a:pt x="201" y="264"/>
                    </a:cubicBezTo>
                    <a:cubicBezTo>
                      <a:pt x="200" y="264"/>
                      <a:pt x="198" y="264"/>
                      <a:pt x="198" y="266"/>
                    </a:cubicBezTo>
                    <a:cubicBezTo>
                      <a:pt x="198" y="267"/>
                      <a:pt x="199" y="267"/>
                      <a:pt x="198" y="268"/>
                    </a:cubicBezTo>
                    <a:cubicBezTo>
                      <a:pt x="198" y="269"/>
                      <a:pt x="196" y="269"/>
                      <a:pt x="196" y="269"/>
                    </a:cubicBezTo>
                    <a:cubicBezTo>
                      <a:pt x="195" y="270"/>
                      <a:pt x="195" y="271"/>
                      <a:pt x="194" y="272"/>
                    </a:cubicBezTo>
                    <a:cubicBezTo>
                      <a:pt x="194" y="273"/>
                      <a:pt x="193" y="273"/>
                      <a:pt x="192" y="273"/>
                    </a:cubicBezTo>
                    <a:cubicBezTo>
                      <a:pt x="191" y="274"/>
                      <a:pt x="191" y="275"/>
                      <a:pt x="191" y="275"/>
                    </a:cubicBezTo>
                    <a:cubicBezTo>
                      <a:pt x="190" y="275"/>
                      <a:pt x="188" y="276"/>
                      <a:pt x="188" y="276"/>
                    </a:cubicBezTo>
                    <a:cubicBezTo>
                      <a:pt x="187" y="276"/>
                      <a:pt x="188" y="277"/>
                      <a:pt x="187" y="277"/>
                    </a:cubicBezTo>
                    <a:cubicBezTo>
                      <a:pt x="186" y="276"/>
                      <a:pt x="185" y="276"/>
                      <a:pt x="185" y="276"/>
                    </a:cubicBezTo>
                    <a:cubicBezTo>
                      <a:pt x="184" y="276"/>
                      <a:pt x="184" y="279"/>
                      <a:pt x="184" y="279"/>
                    </a:cubicBezTo>
                    <a:cubicBezTo>
                      <a:pt x="183" y="280"/>
                      <a:pt x="181" y="283"/>
                      <a:pt x="179" y="283"/>
                    </a:cubicBezTo>
                    <a:cubicBezTo>
                      <a:pt x="178" y="283"/>
                      <a:pt x="178" y="282"/>
                      <a:pt x="177" y="281"/>
                    </a:cubicBezTo>
                    <a:cubicBezTo>
                      <a:pt x="177" y="280"/>
                      <a:pt x="175" y="280"/>
                      <a:pt x="175" y="279"/>
                    </a:cubicBezTo>
                    <a:cubicBezTo>
                      <a:pt x="174" y="278"/>
                      <a:pt x="174" y="278"/>
                      <a:pt x="173" y="277"/>
                    </a:cubicBezTo>
                    <a:cubicBezTo>
                      <a:pt x="173" y="277"/>
                      <a:pt x="171" y="275"/>
                      <a:pt x="171" y="275"/>
                    </a:cubicBezTo>
                    <a:cubicBezTo>
                      <a:pt x="171" y="274"/>
                      <a:pt x="170" y="275"/>
                      <a:pt x="169" y="275"/>
                    </a:cubicBezTo>
                    <a:cubicBezTo>
                      <a:pt x="168" y="275"/>
                      <a:pt x="167" y="275"/>
                      <a:pt x="167" y="274"/>
                    </a:cubicBezTo>
                    <a:cubicBezTo>
                      <a:pt x="166" y="274"/>
                      <a:pt x="165" y="276"/>
                      <a:pt x="166" y="274"/>
                    </a:cubicBezTo>
                    <a:cubicBezTo>
                      <a:pt x="166" y="273"/>
                      <a:pt x="166" y="271"/>
                      <a:pt x="166" y="271"/>
                    </a:cubicBezTo>
                    <a:cubicBezTo>
                      <a:pt x="166" y="270"/>
                      <a:pt x="165" y="270"/>
                      <a:pt x="165" y="269"/>
                    </a:cubicBezTo>
                    <a:cubicBezTo>
                      <a:pt x="165" y="269"/>
                      <a:pt x="168" y="268"/>
                      <a:pt x="168" y="267"/>
                    </a:cubicBezTo>
                    <a:cubicBezTo>
                      <a:pt x="169" y="267"/>
                      <a:pt x="169" y="263"/>
                      <a:pt x="169" y="262"/>
                    </a:cubicBezTo>
                    <a:cubicBezTo>
                      <a:pt x="169" y="262"/>
                      <a:pt x="167" y="261"/>
                      <a:pt x="167" y="261"/>
                    </a:cubicBezTo>
                    <a:cubicBezTo>
                      <a:pt x="167" y="261"/>
                      <a:pt x="165" y="258"/>
                      <a:pt x="165" y="259"/>
                    </a:cubicBezTo>
                    <a:cubicBezTo>
                      <a:pt x="165" y="256"/>
                      <a:pt x="168" y="255"/>
                      <a:pt x="168" y="253"/>
                    </a:cubicBezTo>
                    <a:cubicBezTo>
                      <a:pt x="168" y="251"/>
                      <a:pt x="169" y="252"/>
                      <a:pt x="170" y="252"/>
                    </a:cubicBezTo>
                    <a:cubicBezTo>
                      <a:pt x="171" y="252"/>
                      <a:pt x="172" y="251"/>
                      <a:pt x="172" y="251"/>
                    </a:cubicBezTo>
                    <a:cubicBezTo>
                      <a:pt x="173" y="251"/>
                      <a:pt x="174" y="252"/>
                      <a:pt x="174" y="251"/>
                    </a:cubicBezTo>
                    <a:cubicBezTo>
                      <a:pt x="175" y="251"/>
                      <a:pt x="177" y="249"/>
                      <a:pt x="175" y="247"/>
                    </a:cubicBezTo>
                    <a:cubicBezTo>
                      <a:pt x="172" y="245"/>
                      <a:pt x="175" y="244"/>
                      <a:pt x="175" y="242"/>
                    </a:cubicBezTo>
                    <a:cubicBezTo>
                      <a:pt x="174" y="240"/>
                      <a:pt x="171" y="241"/>
                      <a:pt x="170" y="240"/>
                    </a:cubicBezTo>
                    <a:cubicBezTo>
                      <a:pt x="169" y="239"/>
                      <a:pt x="171" y="239"/>
                      <a:pt x="171" y="238"/>
                    </a:cubicBezTo>
                    <a:cubicBezTo>
                      <a:pt x="170" y="237"/>
                      <a:pt x="169" y="238"/>
                      <a:pt x="169" y="237"/>
                    </a:cubicBezTo>
                    <a:cubicBezTo>
                      <a:pt x="169" y="235"/>
                      <a:pt x="172" y="234"/>
                      <a:pt x="171" y="232"/>
                    </a:cubicBezTo>
                    <a:cubicBezTo>
                      <a:pt x="170" y="230"/>
                      <a:pt x="166" y="230"/>
                      <a:pt x="168" y="227"/>
                    </a:cubicBezTo>
                    <a:cubicBezTo>
                      <a:pt x="169" y="225"/>
                      <a:pt x="171" y="227"/>
                      <a:pt x="172" y="225"/>
                    </a:cubicBezTo>
                    <a:cubicBezTo>
                      <a:pt x="173" y="225"/>
                      <a:pt x="172" y="223"/>
                      <a:pt x="172" y="222"/>
                    </a:cubicBezTo>
                    <a:cubicBezTo>
                      <a:pt x="172" y="221"/>
                      <a:pt x="171" y="220"/>
                      <a:pt x="171" y="220"/>
                    </a:cubicBezTo>
                    <a:cubicBezTo>
                      <a:pt x="171" y="218"/>
                      <a:pt x="172" y="219"/>
                      <a:pt x="172" y="218"/>
                    </a:cubicBezTo>
                    <a:cubicBezTo>
                      <a:pt x="173" y="216"/>
                      <a:pt x="173" y="217"/>
                      <a:pt x="173" y="215"/>
                    </a:cubicBezTo>
                    <a:cubicBezTo>
                      <a:pt x="174" y="213"/>
                      <a:pt x="174" y="212"/>
                      <a:pt x="174" y="210"/>
                    </a:cubicBezTo>
                    <a:cubicBezTo>
                      <a:pt x="175" y="208"/>
                      <a:pt x="174" y="209"/>
                      <a:pt x="176" y="207"/>
                    </a:cubicBezTo>
                    <a:cubicBezTo>
                      <a:pt x="176" y="206"/>
                      <a:pt x="177" y="203"/>
                      <a:pt x="176" y="202"/>
                    </a:cubicBezTo>
                    <a:cubicBezTo>
                      <a:pt x="172" y="200"/>
                      <a:pt x="178" y="199"/>
                      <a:pt x="178" y="199"/>
                    </a:cubicBezTo>
                    <a:cubicBezTo>
                      <a:pt x="179" y="198"/>
                      <a:pt x="178" y="194"/>
                      <a:pt x="179" y="193"/>
                    </a:cubicBezTo>
                    <a:cubicBezTo>
                      <a:pt x="179" y="191"/>
                      <a:pt x="181" y="189"/>
                      <a:pt x="180" y="187"/>
                    </a:cubicBezTo>
                    <a:cubicBezTo>
                      <a:pt x="178" y="186"/>
                      <a:pt x="175" y="186"/>
                      <a:pt x="174" y="187"/>
                    </a:cubicBezTo>
                    <a:cubicBezTo>
                      <a:pt x="171" y="188"/>
                      <a:pt x="172" y="189"/>
                      <a:pt x="169" y="189"/>
                    </a:cubicBezTo>
                    <a:cubicBezTo>
                      <a:pt x="169" y="189"/>
                      <a:pt x="167" y="188"/>
                      <a:pt x="167" y="188"/>
                    </a:cubicBezTo>
                    <a:cubicBezTo>
                      <a:pt x="166" y="188"/>
                      <a:pt x="165" y="189"/>
                      <a:pt x="164" y="189"/>
                    </a:cubicBezTo>
                    <a:cubicBezTo>
                      <a:pt x="162" y="189"/>
                      <a:pt x="161" y="187"/>
                      <a:pt x="160" y="185"/>
                    </a:cubicBezTo>
                    <a:cubicBezTo>
                      <a:pt x="160" y="185"/>
                      <a:pt x="161" y="184"/>
                      <a:pt x="161" y="184"/>
                    </a:cubicBezTo>
                    <a:cubicBezTo>
                      <a:pt x="161" y="183"/>
                      <a:pt x="160" y="181"/>
                      <a:pt x="159" y="181"/>
                    </a:cubicBezTo>
                    <a:cubicBezTo>
                      <a:pt x="157" y="180"/>
                      <a:pt x="152" y="187"/>
                      <a:pt x="152" y="182"/>
                    </a:cubicBezTo>
                    <a:cubicBezTo>
                      <a:pt x="152" y="180"/>
                      <a:pt x="153" y="180"/>
                      <a:pt x="152" y="179"/>
                    </a:cubicBezTo>
                    <a:cubicBezTo>
                      <a:pt x="152" y="177"/>
                      <a:pt x="150" y="178"/>
                      <a:pt x="149" y="177"/>
                    </a:cubicBezTo>
                    <a:cubicBezTo>
                      <a:pt x="148" y="176"/>
                      <a:pt x="146" y="174"/>
                      <a:pt x="145" y="176"/>
                    </a:cubicBezTo>
                    <a:cubicBezTo>
                      <a:pt x="145" y="175"/>
                      <a:pt x="144" y="175"/>
                      <a:pt x="144" y="174"/>
                    </a:cubicBezTo>
                    <a:cubicBezTo>
                      <a:pt x="143" y="173"/>
                      <a:pt x="143" y="173"/>
                      <a:pt x="143" y="172"/>
                    </a:cubicBezTo>
                    <a:cubicBezTo>
                      <a:pt x="143" y="171"/>
                      <a:pt x="142" y="171"/>
                      <a:pt x="142" y="171"/>
                    </a:cubicBezTo>
                    <a:cubicBezTo>
                      <a:pt x="142" y="171"/>
                      <a:pt x="142" y="170"/>
                      <a:pt x="142" y="170"/>
                    </a:cubicBezTo>
                    <a:cubicBezTo>
                      <a:pt x="142" y="169"/>
                      <a:pt x="143" y="168"/>
                      <a:pt x="143" y="168"/>
                    </a:cubicBezTo>
                    <a:cubicBezTo>
                      <a:pt x="143" y="167"/>
                      <a:pt x="143" y="166"/>
                      <a:pt x="142" y="166"/>
                    </a:cubicBezTo>
                    <a:cubicBezTo>
                      <a:pt x="141" y="166"/>
                      <a:pt x="140" y="165"/>
                      <a:pt x="140" y="164"/>
                    </a:cubicBezTo>
                    <a:cubicBezTo>
                      <a:pt x="139" y="163"/>
                      <a:pt x="139" y="162"/>
                      <a:pt x="138" y="162"/>
                    </a:cubicBezTo>
                    <a:cubicBezTo>
                      <a:pt x="137" y="161"/>
                      <a:pt x="136" y="162"/>
                      <a:pt x="135" y="161"/>
                    </a:cubicBezTo>
                    <a:cubicBezTo>
                      <a:pt x="134" y="160"/>
                      <a:pt x="134" y="158"/>
                      <a:pt x="133" y="156"/>
                    </a:cubicBezTo>
                    <a:cubicBezTo>
                      <a:pt x="132" y="156"/>
                      <a:pt x="131" y="155"/>
                      <a:pt x="131" y="154"/>
                    </a:cubicBezTo>
                    <a:cubicBezTo>
                      <a:pt x="130" y="153"/>
                      <a:pt x="130" y="152"/>
                      <a:pt x="130" y="152"/>
                    </a:cubicBezTo>
                    <a:cubicBezTo>
                      <a:pt x="130" y="151"/>
                      <a:pt x="129" y="152"/>
                      <a:pt x="129" y="151"/>
                    </a:cubicBezTo>
                    <a:cubicBezTo>
                      <a:pt x="128" y="151"/>
                      <a:pt x="128" y="150"/>
                      <a:pt x="127" y="150"/>
                    </a:cubicBezTo>
                    <a:cubicBezTo>
                      <a:pt x="126" y="149"/>
                      <a:pt x="125" y="148"/>
                      <a:pt x="124" y="148"/>
                    </a:cubicBezTo>
                    <a:cubicBezTo>
                      <a:pt x="123" y="147"/>
                      <a:pt x="123" y="146"/>
                      <a:pt x="123" y="145"/>
                    </a:cubicBezTo>
                    <a:cubicBezTo>
                      <a:pt x="121" y="145"/>
                      <a:pt x="121" y="145"/>
                      <a:pt x="120" y="144"/>
                    </a:cubicBezTo>
                    <a:cubicBezTo>
                      <a:pt x="120" y="144"/>
                      <a:pt x="120" y="142"/>
                      <a:pt x="120" y="142"/>
                    </a:cubicBezTo>
                    <a:cubicBezTo>
                      <a:pt x="121" y="142"/>
                      <a:pt x="118" y="139"/>
                      <a:pt x="119" y="139"/>
                    </a:cubicBezTo>
                    <a:cubicBezTo>
                      <a:pt x="118" y="138"/>
                      <a:pt x="115" y="139"/>
                      <a:pt x="113" y="138"/>
                    </a:cubicBezTo>
                    <a:cubicBezTo>
                      <a:pt x="113" y="138"/>
                      <a:pt x="113" y="137"/>
                      <a:pt x="112" y="138"/>
                    </a:cubicBezTo>
                    <a:cubicBezTo>
                      <a:pt x="111" y="138"/>
                      <a:pt x="111" y="138"/>
                      <a:pt x="111" y="138"/>
                    </a:cubicBezTo>
                    <a:cubicBezTo>
                      <a:pt x="110" y="137"/>
                      <a:pt x="108" y="137"/>
                      <a:pt x="107" y="136"/>
                    </a:cubicBezTo>
                    <a:cubicBezTo>
                      <a:pt x="105" y="135"/>
                      <a:pt x="105" y="132"/>
                      <a:pt x="103" y="131"/>
                    </a:cubicBezTo>
                    <a:cubicBezTo>
                      <a:pt x="102" y="130"/>
                      <a:pt x="101" y="130"/>
                      <a:pt x="100" y="129"/>
                    </a:cubicBezTo>
                    <a:cubicBezTo>
                      <a:pt x="100" y="129"/>
                      <a:pt x="99" y="129"/>
                      <a:pt x="99" y="129"/>
                    </a:cubicBezTo>
                    <a:cubicBezTo>
                      <a:pt x="98" y="129"/>
                      <a:pt x="98" y="128"/>
                      <a:pt x="98" y="128"/>
                    </a:cubicBezTo>
                    <a:cubicBezTo>
                      <a:pt x="97" y="127"/>
                      <a:pt x="96" y="127"/>
                      <a:pt x="95" y="126"/>
                    </a:cubicBezTo>
                    <a:cubicBezTo>
                      <a:pt x="95" y="127"/>
                      <a:pt x="92" y="126"/>
                      <a:pt x="92" y="126"/>
                    </a:cubicBezTo>
                    <a:cubicBezTo>
                      <a:pt x="91" y="124"/>
                      <a:pt x="97" y="124"/>
                      <a:pt x="98" y="124"/>
                    </a:cubicBezTo>
                    <a:cubicBezTo>
                      <a:pt x="99" y="123"/>
                      <a:pt x="100" y="123"/>
                      <a:pt x="100" y="122"/>
                    </a:cubicBezTo>
                    <a:cubicBezTo>
                      <a:pt x="100" y="122"/>
                      <a:pt x="97" y="121"/>
                      <a:pt x="97" y="121"/>
                    </a:cubicBezTo>
                    <a:cubicBezTo>
                      <a:pt x="96" y="120"/>
                      <a:pt x="95" y="117"/>
                      <a:pt x="95" y="117"/>
                    </a:cubicBezTo>
                    <a:cubicBezTo>
                      <a:pt x="91" y="118"/>
                      <a:pt x="94" y="115"/>
                      <a:pt x="95" y="114"/>
                    </a:cubicBezTo>
                    <a:cubicBezTo>
                      <a:pt x="96" y="113"/>
                      <a:pt x="97" y="111"/>
                      <a:pt x="96" y="110"/>
                    </a:cubicBezTo>
                    <a:cubicBezTo>
                      <a:pt x="95" y="109"/>
                      <a:pt x="94" y="109"/>
                      <a:pt x="94" y="108"/>
                    </a:cubicBezTo>
                    <a:cubicBezTo>
                      <a:pt x="94" y="107"/>
                      <a:pt x="95" y="106"/>
                      <a:pt x="94" y="105"/>
                    </a:cubicBezTo>
                    <a:cubicBezTo>
                      <a:pt x="94" y="103"/>
                      <a:pt x="92" y="104"/>
                      <a:pt x="91" y="103"/>
                    </a:cubicBezTo>
                    <a:cubicBezTo>
                      <a:pt x="91" y="102"/>
                      <a:pt x="91" y="100"/>
                      <a:pt x="90" y="100"/>
                    </a:cubicBezTo>
                    <a:cubicBezTo>
                      <a:pt x="89" y="99"/>
                      <a:pt x="88" y="100"/>
                      <a:pt x="88" y="99"/>
                    </a:cubicBezTo>
                    <a:cubicBezTo>
                      <a:pt x="87" y="98"/>
                      <a:pt x="87" y="97"/>
                      <a:pt x="87" y="96"/>
                    </a:cubicBezTo>
                    <a:cubicBezTo>
                      <a:pt x="87" y="93"/>
                      <a:pt x="84" y="93"/>
                      <a:pt x="83" y="92"/>
                    </a:cubicBezTo>
                    <a:cubicBezTo>
                      <a:pt x="80" y="90"/>
                      <a:pt x="79" y="86"/>
                      <a:pt x="77" y="84"/>
                    </a:cubicBezTo>
                    <a:cubicBezTo>
                      <a:pt x="75" y="81"/>
                      <a:pt x="75" y="82"/>
                      <a:pt x="75" y="77"/>
                    </a:cubicBezTo>
                    <a:cubicBezTo>
                      <a:pt x="75" y="69"/>
                      <a:pt x="74" y="60"/>
                      <a:pt x="74" y="52"/>
                    </a:cubicBezTo>
                    <a:cubicBezTo>
                      <a:pt x="74" y="40"/>
                      <a:pt x="74" y="27"/>
                      <a:pt x="74" y="15"/>
                    </a:cubicBezTo>
                    <a:cubicBezTo>
                      <a:pt x="74" y="10"/>
                      <a:pt x="74" y="5"/>
                      <a:pt x="74" y="0"/>
                    </a:cubicBezTo>
                    <a:cubicBezTo>
                      <a:pt x="74" y="0"/>
                      <a:pt x="64" y="0"/>
                      <a:pt x="62" y="0"/>
                    </a:cubicBezTo>
                    <a:cubicBezTo>
                      <a:pt x="46" y="0"/>
                      <a:pt x="31" y="0"/>
                      <a:pt x="16" y="0"/>
                    </a:cubicBezTo>
                    <a:cubicBezTo>
                      <a:pt x="13" y="0"/>
                      <a:pt x="14" y="9"/>
                      <a:pt x="14" y="12"/>
                    </a:cubicBezTo>
                    <a:cubicBezTo>
                      <a:pt x="14" y="19"/>
                      <a:pt x="14" y="26"/>
                      <a:pt x="14" y="32"/>
                    </a:cubicBezTo>
                    <a:cubicBezTo>
                      <a:pt x="14" y="46"/>
                      <a:pt x="14" y="59"/>
                      <a:pt x="14" y="72"/>
                    </a:cubicBezTo>
                    <a:cubicBezTo>
                      <a:pt x="14" y="96"/>
                      <a:pt x="14" y="119"/>
                      <a:pt x="14" y="142"/>
                    </a:cubicBezTo>
                    <a:cubicBezTo>
                      <a:pt x="14" y="155"/>
                      <a:pt x="14" y="168"/>
                      <a:pt x="14" y="181"/>
                    </a:cubicBezTo>
                    <a:cubicBezTo>
                      <a:pt x="14" y="186"/>
                      <a:pt x="14" y="191"/>
                      <a:pt x="14" y="196"/>
                    </a:cubicBezTo>
                    <a:cubicBezTo>
                      <a:pt x="14" y="200"/>
                      <a:pt x="14" y="203"/>
                      <a:pt x="14" y="206"/>
                    </a:cubicBezTo>
                    <a:cubicBezTo>
                      <a:pt x="14" y="207"/>
                      <a:pt x="13" y="208"/>
                      <a:pt x="13" y="210"/>
                    </a:cubicBezTo>
                    <a:cubicBezTo>
                      <a:pt x="13" y="211"/>
                      <a:pt x="12" y="212"/>
                      <a:pt x="14" y="212"/>
                    </a:cubicBezTo>
                    <a:cubicBezTo>
                      <a:pt x="15" y="213"/>
                      <a:pt x="15" y="214"/>
                      <a:pt x="15" y="215"/>
                    </a:cubicBezTo>
                    <a:cubicBezTo>
                      <a:pt x="17" y="216"/>
                      <a:pt x="18" y="217"/>
                      <a:pt x="18" y="219"/>
                    </a:cubicBezTo>
                    <a:cubicBezTo>
                      <a:pt x="19" y="220"/>
                      <a:pt x="19" y="221"/>
                      <a:pt x="19" y="222"/>
                    </a:cubicBezTo>
                    <a:cubicBezTo>
                      <a:pt x="19" y="224"/>
                      <a:pt x="19" y="223"/>
                      <a:pt x="20" y="225"/>
                    </a:cubicBezTo>
                    <a:cubicBezTo>
                      <a:pt x="21" y="227"/>
                      <a:pt x="21" y="227"/>
                      <a:pt x="20" y="229"/>
                    </a:cubicBezTo>
                    <a:cubicBezTo>
                      <a:pt x="20" y="231"/>
                      <a:pt x="18" y="232"/>
                      <a:pt x="18" y="233"/>
                    </a:cubicBezTo>
                    <a:cubicBezTo>
                      <a:pt x="18" y="234"/>
                      <a:pt x="19" y="234"/>
                      <a:pt x="20" y="234"/>
                    </a:cubicBezTo>
                    <a:cubicBezTo>
                      <a:pt x="20" y="235"/>
                      <a:pt x="20" y="236"/>
                      <a:pt x="21" y="237"/>
                    </a:cubicBezTo>
                    <a:cubicBezTo>
                      <a:pt x="23" y="241"/>
                      <a:pt x="24" y="248"/>
                      <a:pt x="29" y="251"/>
                    </a:cubicBezTo>
                    <a:cubicBezTo>
                      <a:pt x="30" y="252"/>
                      <a:pt x="29" y="256"/>
                      <a:pt x="32" y="254"/>
                    </a:cubicBezTo>
                    <a:cubicBezTo>
                      <a:pt x="34" y="253"/>
                      <a:pt x="35" y="254"/>
                      <a:pt x="35" y="255"/>
                    </a:cubicBezTo>
                    <a:cubicBezTo>
                      <a:pt x="38" y="257"/>
                      <a:pt x="37" y="257"/>
                      <a:pt x="39" y="257"/>
                    </a:cubicBezTo>
                    <a:cubicBezTo>
                      <a:pt x="41" y="258"/>
                      <a:pt x="43" y="258"/>
                      <a:pt x="44" y="260"/>
                    </a:cubicBezTo>
                    <a:cubicBezTo>
                      <a:pt x="45" y="261"/>
                      <a:pt x="44" y="263"/>
                      <a:pt x="45" y="265"/>
                    </a:cubicBezTo>
                    <a:cubicBezTo>
                      <a:pt x="46" y="267"/>
                      <a:pt x="49" y="268"/>
                      <a:pt x="49" y="271"/>
                    </a:cubicBezTo>
                    <a:cubicBezTo>
                      <a:pt x="49" y="272"/>
                      <a:pt x="47" y="274"/>
                      <a:pt x="46" y="275"/>
                    </a:cubicBezTo>
                    <a:cubicBezTo>
                      <a:pt x="46" y="276"/>
                      <a:pt x="44" y="278"/>
                      <a:pt x="44" y="279"/>
                    </a:cubicBezTo>
                    <a:cubicBezTo>
                      <a:pt x="43" y="282"/>
                      <a:pt x="44" y="282"/>
                      <a:pt x="42" y="284"/>
                    </a:cubicBezTo>
                    <a:cubicBezTo>
                      <a:pt x="41" y="285"/>
                      <a:pt x="41" y="287"/>
                      <a:pt x="41" y="287"/>
                    </a:cubicBezTo>
                    <a:cubicBezTo>
                      <a:pt x="40" y="288"/>
                      <a:pt x="39" y="289"/>
                      <a:pt x="39" y="290"/>
                    </a:cubicBezTo>
                    <a:cubicBezTo>
                      <a:pt x="37" y="293"/>
                      <a:pt x="37" y="295"/>
                      <a:pt x="36" y="298"/>
                    </a:cubicBezTo>
                    <a:cubicBezTo>
                      <a:pt x="36" y="300"/>
                      <a:pt x="34" y="303"/>
                      <a:pt x="33" y="306"/>
                    </a:cubicBezTo>
                    <a:cubicBezTo>
                      <a:pt x="33" y="308"/>
                      <a:pt x="32" y="309"/>
                      <a:pt x="31" y="311"/>
                    </a:cubicBezTo>
                    <a:cubicBezTo>
                      <a:pt x="30" y="313"/>
                      <a:pt x="30" y="314"/>
                      <a:pt x="28" y="316"/>
                    </a:cubicBezTo>
                    <a:cubicBezTo>
                      <a:pt x="28" y="316"/>
                      <a:pt x="26" y="317"/>
                      <a:pt x="26" y="318"/>
                    </a:cubicBezTo>
                    <a:cubicBezTo>
                      <a:pt x="26" y="318"/>
                      <a:pt x="26" y="320"/>
                      <a:pt x="25" y="321"/>
                    </a:cubicBezTo>
                    <a:cubicBezTo>
                      <a:pt x="25" y="322"/>
                      <a:pt x="27" y="320"/>
                      <a:pt x="27" y="321"/>
                    </a:cubicBezTo>
                    <a:cubicBezTo>
                      <a:pt x="27" y="322"/>
                      <a:pt x="25" y="322"/>
                      <a:pt x="26" y="323"/>
                    </a:cubicBezTo>
                    <a:cubicBezTo>
                      <a:pt x="26" y="323"/>
                      <a:pt x="26" y="324"/>
                      <a:pt x="26" y="324"/>
                    </a:cubicBezTo>
                    <a:cubicBezTo>
                      <a:pt x="28" y="329"/>
                      <a:pt x="21" y="332"/>
                      <a:pt x="21" y="336"/>
                    </a:cubicBezTo>
                    <a:cubicBezTo>
                      <a:pt x="21" y="338"/>
                      <a:pt x="16" y="339"/>
                      <a:pt x="15" y="340"/>
                    </a:cubicBezTo>
                    <a:cubicBezTo>
                      <a:pt x="13" y="341"/>
                      <a:pt x="13" y="342"/>
                      <a:pt x="12" y="344"/>
                    </a:cubicBezTo>
                    <a:cubicBezTo>
                      <a:pt x="10" y="347"/>
                      <a:pt x="8" y="353"/>
                      <a:pt x="8" y="356"/>
                    </a:cubicBezTo>
                    <a:cubicBezTo>
                      <a:pt x="7" y="358"/>
                      <a:pt x="6" y="359"/>
                      <a:pt x="4" y="360"/>
                    </a:cubicBezTo>
                    <a:cubicBezTo>
                      <a:pt x="4" y="361"/>
                      <a:pt x="3" y="361"/>
                      <a:pt x="3" y="362"/>
                    </a:cubicBezTo>
                    <a:cubicBezTo>
                      <a:pt x="3" y="363"/>
                      <a:pt x="3" y="363"/>
                      <a:pt x="3" y="364"/>
                    </a:cubicBezTo>
                    <a:cubicBezTo>
                      <a:pt x="3" y="367"/>
                      <a:pt x="0" y="369"/>
                      <a:pt x="3" y="370"/>
                    </a:cubicBezTo>
                    <a:cubicBezTo>
                      <a:pt x="7" y="373"/>
                      <a:pt x="3" y="374"/>
                      <a:pt x="3" y="376"/>
                    </a:cubicBezTo>
                    <a:cubicBezTo>
                      <a:pt x="3" y="378"/>
                      <a:pt x="7" y="380"/>
                      <a:pt x="8" y="378"/>
                    </a:cubicBezTo>
                    <a:cubicBezTo>
                      <a:pt x="10" y="376"/>
                      <a:pt x="11" y="380"/>
                      <a:pt x="13" y="381"/>
                    </a:cubicBezTo>
                    <a:cubicBezTo>
                      <a:pt x="14" y="381"/>
                      <a:pt x="16" y="378"/>
                      <a:pt x="18" y="381"/>
                    </a:cubicBezTo>
                    <a:cubicBezTo>
                      <a:pt x="19" y="381"/>
                      <a:pt x="18" y="383"/>
                      <a:pt x="18" y="383"/>
                    </a:cubicBezTo>
                    <a:cubicBezTo>
                      <a:pt x="18" y="385"/>
                      <a:pt x="20" y="384"/>
                      <a:pt x="21" y="385"/>
                    </a:cubicBezTo>
                    <a:cubicBezTo>
                      <a:pt x="22" y="385"/>
                      <a:pt x="23" y="386"/>
                      <a:pt x="23" y="387"/>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1" name="Freeform 10236"/>
              <p:cNvSpPr>
                <a:spLocks/>
              </p:cNvSpPr>
              <p:nvPr/>
            </p:nvSpPr>
            <p:spPr bwMode="auto">
              <a:xfrm>
                <a:off x="2827078" y="2792192"/>
                <a:ext cx="898444" cy="676205"/>
              </a:xfrm>
              <a:custGeom>
                <a:avLst/>
                <a:gdLst>
                  <a:gd name="T0" fmla="*/ 663 w 428"/>
                  <a:gd name="T1" fmla="*/ 248 h 322"/>
                  <a:gd name="T2" fmla="*/ 663 w 428"/>
                  <a:gd name="T3" fmla="*/ 141 h 322"/>
                  <a:gd name="T4" fmla="*/ 663 w 428"/>
                  <a:gd name="T5" fmla="*/ 19 h 322"/>
                  <a:gd name="T6" fmla="*/ 661 w 428"/>
                  <a:gd name="T7" fmla="*/ 2 h 322"/>
                  <a:gd name="T8" fmla="*/ 603 w 428"/>
                  <a:gd name="T9" fmla="*/ 2 h 322"/>
                  <a:gd name="T10" fmla="*/ 556 w 428"/>
                  <a:gd name="T11" fmla="*/ 2 h 322"/>
                  <a:gd name="T12" fmla="*/ 445 w 428"/>
                  <a:gd name="T13" fmla="*/ 2 h 322"/>
                  <a:gd name="T14" fmla="*/ 218 w 428"/>
                  <a:gd name="T15" fmla="*/ 2 h 322"/>
                  <a:gd name="T16" fmla="*/ 105 w 428"/>
                  <a:gd name="T17" fmla="*/ 2 h 322"/>
                  <a:gd name="T18" fmla="*/ 48 w 428"/>
                  <a:gd name="T19" fmla="*/ 2 h 322"/>
                  <a:gd name="T20" fmla="*/ 23 w 428"/>
                  <a:gd name="T21" fmla="*/ 2 h 322"/>
                  <a:gd name="T22" fmla="*/ 3 w 428"/>
                  <a:gd name="T23" fmla="*/ 2 h 322"/>
                  <a:gd name="T24" fmla="*/ 0 w 428"/>
                  <a:gd name="T25" fmla="*/ 6 h 322"/>
                  <a:gd name="T26" fmla="*/ 2 w 428"/>
                  <a:gd name="T27" fmla="*/ 237 h 322"/>
                  <a:gd name="T28" fmla="*/ 2 w 428"/>
                  <a:gd name="T29" fmla="*/ 462 h 322"/>
                  <a:gd name="T30" fmla="*/ 2 w 428"/>
                  <a:gd name="T31" fmla="*/ 496 h 322"/>
                  <a:gd name="T32" fmla="*/ 20 w 428"/>
                  <a:gd name="T33" fmla="*/ 497 h 322"/>
                  <a:gd name="T34" fmla="*/ 76 w 428"/>
                  <a:gd name="T35" fmla="*/ 497 h 322"/>
                  <a:gd name="T36" fmla="*/ 191 w 428"/>
                  <a:gd name="T37" fmla="*/ 497 h 322"/>
                  <a:gd name="T38" fmla="*/ 423 w 428"/>
                  <a:gd name="T39" fmla="*/ 496 h 322"/>
                  <a:gd name="T40" fmla="*/ 644 w 428"/>
                  <a:gd name="T41" fmla="*/ 496 h 322"/>
                  <a:gd name="T42" fmla="*/ 663 w 428"/>
                  <a:gd name="T43" fmla="*/ 496 h 322"/>
                  <a:gd name="T44" fmla="*/ 663 w 428"/>
                  <a:gd name="T45" fmla="*/ 267 h 322"/>
                  <a:gd name="T46" fmla="*/ 663 w 428"/>
                  <a:gd name="T47" fmla="*/ 248 h 3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8"/>
                  <a:gd name="T73" fmla="*/ 0 h 322"/>
                  <a:gd name="T74" fmla="*/ 428 w 428"/>
                  <a:gd name="T75" fmla="*/ 322 h 3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8" h="322">
                    <a:moveTo>
                      <a:pt x="428" y="160"/>
                    </a:moveTo>
                    <a:cubicBezTo>
                      <a:pt x="427" y="138"/>
                      <a:pt x="428" y="114"/>
                      <a:pt x="428" y="91"/>
                    </a:cubicBezTo>
                    <a:cubicBezTo>
                      <a:pt x="428" y="65"/>
                      <a:pt x="428" y="38"/>
                      <a:pt x="428" y="12"/>
                    </a:cubicBezTo>
                    <a:cubicBezTo>
                      <a:pt x="427" y="8"/>
                      <a:pt x="427" y="5"/>
                      <a:pt x="427" y="1"/>
                    </a:cubicBezTo>
                    <a:cubicBezTo>
                      <a:pt x="415" y="2"/>
                      <a:pt x="402" y="1"/>
                      <a:pt x="389" y="1"/>
                    </a:cubicBezTo>
                    <a:cubicBezTo>
                      <a:pt x="379" y="1"/>
                      <a:pt x="369" y="1"/>
                      <a:pt x="359" y="1"/>
                    </a:cubicBezTo>
                    <a:cubicBezTo>
                      <a:pt x="335" y="1"/>
                      <a:pt x="311" y="1"/>
                      <a:pt x="287" y="1"/>
                    </a:cubicBezTo>
                    <a:cubicBezTo>
                      <a:pt x="238" y="1"/>
                      <a:pt x="189" y="1"/>
                      <a:pt x="141" y="1"/>
                    </a:cubicBezTo>
                    <a:cubicBezTo>
                      <a:pt x="116" y="1"/>
                      <a:pt x="92" y="0"/>
                      <a:pt x="68" y="1"/>
                    </a:cubicBezTo>
                    <a:cubicBezTo>
                      <a:pt x="56" y="1"/>
                      <a:pt x="44" y="1"/>
                      <a:pt x="31" y="1"/>
                    </a:cubicBezTo>
                    <a:cubicBezTo>
                      <a:pt x="26" y="1"/>
                      <a:pt x="20" y="1"/>
                      <a:pt x="15" y="1"/>
                    </a:cubicBezTo>
                    <a:cubicBezTo>
                      <a:pt x="10" y="1"/>
                      <a:pt x="6" y="1"/>
                      <a:pt x="2" y="1"/>
                    </a:cubicBezTo>
                    <a:cubicBezTo>
                      <a:pt x="0" y="1"/>
                      <a:pt x="0" y="1"/>
                      <a:pt x="0" y="4"/>
                    </a:cubicBezTo>
                    <a:cubicBezTo>
                      <a:pt x="0" y="54"/>
                      <a:pt x="1" y="103"/>
                      <a:pt x="1" y="153"/>
                    </a:cubicBezTo>
                    <a:cubicBezTo>
                      <a:pt x="1" y="201"/>
                      <a:pt x="1" y="250"/>
                      <a:pt x="1" y="298"/>
                    </a:cubicBezTo>
                    <a:cubicBezTo>
                      <a:pt x="1" y="305"/>
                      <a:pt x="1" y="312"/>
                      <a:pt x="1" y="320"/>
                    </a:cubicBezTo>
                    <a:cubicBezTo>
                      <a:pt x="1" y="322"/>
                      <a:pt x="11" y="321"/>
                      <a:pt x="13" y="321"/>
                    </a:cubicBezTo>
                    <a:cubicBezTo>
                      <a:pt x="25" y="321"/>
                      <a:pt x="37" y="321"/>
                      <a:pt x="49" y="321"/>
                    </a:cubicBezTo>
                    <a:cubicBezTo>
                      <a:pt x="74" y="320"/>
                      <a:pt x="98" y="321"/>
                      <a:pt x="123" y="321"/>
                    </a:cubicBezTo>
                    <a:cubicBezTo>
                      <a:pt x="173" y="321"/>
                      <a:pt x="223" y="320"/>
                      <a:pt x="273" y="320"/>
                    </a:cubicBezTo>
                    <a:cubicBezTo>
                      <a:pt x="320" y="320"/>
                      <a:pt x="368" y="320"/>
                      <a:pt x="416" y="320"/>
                    </a:cubicBezTo>
                    <a:cubicBezTo>
                      <a:pt x="420" y="320"/>
                      <a:pt x="424" y="320"/>
                      <a:pt x="428" y="320"/>
                    </a:cubicBezTo>
                    <a:cubicBezTo>
                      <a:pt x="428" y="271"/>
                      <a:pt x="428" y="221"/>
                      <a:pt x="428" y="172"/>
                    </a:cubicBezTo>
                    <a:cubicBezTo>
                      <a:pt x="428" y="168"/>
                      <a:pt x="428" y="164"/>
                      <a:pt x="428" y="160"/>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2" name="Freeform 10303"/>
              <p:cNvSpPr>
                <a:spLocks/>
              </p:cNvSpPr>
              <p:nvPr/>
            </p:nvSpPr>
            <p:spPr bwMode="auto">
              <a:xfrm>
                <a:off x="2443579" y="3296297"/>
                <a:ext cx="643682" cy="842885"/>
              </a:xfrm>
              <a:custGeom>
                <a:avLst/>
                <a:gdLst>
                  <a:gd name="T0" fmla="*/ 473 w 307"/>
                  <a:gd name="T1" fmla="*/ 478 h 401"/>
                  <a:gd name="T2" fmla="*/ 472 w 307"/>
                  <a:gd name="T3" fmla="*/ 371 h 401"/>
                  <a:gd name="T4" fmla="*/ 473 w 307"/>
                  <a:gd name="T5" fmla="*/ 245 h 401"/>
                  <a:gd name="T6" fmla="*/ 473 w 307"/>
                  <a:gd name="T7" fmla="*/ 143 h 401"/>
                  <a:gd name="T8" fmla="*/ 473 w 307"/>
                  <a:gd name="T9" fmla="*/ 132 h 401"/>
                  <a:gd name="T10" fmla="*/ 473 w 307"/>
                  <a:gd name="T11" fmla="*/ 126 h 401"/>
                  <a:gd name="T12" fmla="*/ 467 w 307"/>
                  <a:gd name="T13" fmla="*/ 126 h 401"/>
                  <a:gd name="T14" fmla="*/ 444 w 307"/>
                  <a:gd name="T15" fmla="*/ 126 h 401"/>
                  <a:gd name="T16" fmla="*/ 382 w 307"/>
                  <a:gd name="T17" fmla="*/ 126 h 401"/>
                  <a:gd name="T18" fmla="*/ 330 w 307"/>
                  <a:gd name="T19" fmla="*/ 126 h 401"/>
                  <a:gd name="T20" fmla="*/ 291 w 307"/>
                  <a:gd name="T21" fmla="*/ 126 h 401"/>
                  <a:gd name="T22" fmla="*/ 285 w 307"/>
                  <a:gd name="T23" fmla="*/ 124 h 401"/>
                  <a:gd name="T24" fmla="*/ 285 w 307"/>
                  <a:gd name="T25" fmla="*/ 109 h 401"/>
                  <a:gd name="T26" fmla="*/ 285 w 307"/>
                  <a:gd name="T27" fmla="*/ 53 h 401"/>
                  <a:gd name="T28" fmla="*/ 285 w 307"/>
                  <a:gd name="T29" fmla="*/ 14 h 401"/>
                  <a:gd name="T30" fmla="*/ 285 w 307"/>
                  <a:gd name="T31" fmla="*/ 3 h 401"/>
                  <a:gd name="T32" fmla="*/ 282 w 307"/>
                  <a:gd name="T33" fmla="*/ 2 h 401"/>
                  <a:gd name="T34" fmla="*/ 53 w 307"/>
                  <a:gd name="T35" fmla="*/ 2 h 401"/>
                  <a:gd name="T36" fmla="*/ 2 w 307"/>
                  <a:gd name="T37" fmla="*/ 2 h 401"/>
                  <a:gd name="T38" fmla="*/ 2 w 307"/>
                  <a:gd name="T39" fmla="*/ 205 h 401"/>
                  <a:gd name="T40" fmla="*/ 2 w 307"/>
                  <a:gd name="T41" fmla="*/ 427 h 401"/>
                  <a:gd name="T42" fmla="*/ 0 w 307"/>
                  <a:gd name="T43" fmla="*/ 620 h 401"/>
                  <a:gd name="T44" fmla="*/ 224 w 307"/>
                  <a:gd name="T45" fmla="*/ 620 h 401"/>
                  <a:gd name="T46" fmla="*/ 456 w 307"/>
                  <a:gd name="T47" fmla="*/ 622 h 401"/>
                  <a:gd name="T48" fmla="*/ 472 w 307"/>
                  <a:gd name="T49" fmla="*/ 622 h 401"/>
                  <a:gd name="T50" fmla="*/ 473 w 307"/>
                  <a:gd name="T51" fmla="*/ 614 h 401"/>
                  <a:gd name="T52" fmla="*/ 473 w 307"/>
                  <a:gd name="T53" fmla="*/ 557 h 401"/>
                  <a:gd name="T54" fmla="*/ 473 w 307"/>
                  <a:gd name="T55" fmla="*/ 478 h 4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7"/>
                  <a:gd name="T85" fmla="*/ 0 h 401"/>
                  <a:gd name="T86" fmla="*/ 307 w 307"/>
                  <a:gd name="T87" fmla="*/ 401 h 4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7" h="401">
                    <a:moveTo>
                      <a:pt x="306" y="308"/>
                    </a:moveTo>
                    <a:cubicBezTo>
                      <a:pt x="303" y="285"/>
                      <a:pt x="305" y="262"/>
                      <a:pt x="305" y="239"/>
                    </a:cubicBezTo>
                    <a:cubicBezTo>
                      <a:pt x="306" y="212"/>
                      <a:pt x="306" y="185"/>
                      <a:pt x="306" y="158"/>
                    </a:cubicBezTo>
                    <a:cubicBezTo>
                      <a:pt x="306" y="136"/>
                      <a:pt x="305" y="114"/>
                      <a:pt x="306" y="92"/>
                    </a:cubicBezTo>
                    <a:cubicBezTo>
                      <a:pt x="306" y="89"/>
                      <a:pt x="306" y="87"/>
                      <a:pt x="306" y="85"/>
                    </a:cubicBezTo>
                    <a:cubicBezTo>
                      <a:pt x="306" y="84"/>
                      <a:pt x="306" y="81"/>
                      <a:pt x="306" y="81"/>
                    </a:cubicBezTo>
                    <a:cubicBezTo>
                      <a:pt x="305" y="80"/>
                      <a:pt x="302" y="81"/>
                      <a:pt x="302" y="81"/>
                    </a:cubicBezTo>
                    <a:cubicBezTo>
                      <a:pt x="297" y="80"/>
                      <a:pt x="292" y="80"/>
                      <a:pt x="287" y="81"/>
                    </a:cubicBezTo>
                    <a:cubicBezTo>
                      <a:pt x="274" y="81"/>
                      <a:pt x="260" y="81"/>
                      <a:pt x="247" y="81"/>
                    </a:cubicBezTo>
                    <a:cubicBezTo>
                      <a:pt x="236" y="81"/>
                      <a:pt x="224" y="81"/>
                      <a:pt x="213" y="81"/>
                    </a:cubicBezTo>
                    <a:cubicBezTo>
                      <a:pt x="204" y="81"/>
                      <a:pt x="196" y="81"/>
                      <a:pt x="188" y="81"/>
                    </a:cubicBezTo>
                    <a:cubicBezTo>
                      <a:pt x="187" y="81"/>
                      <a:pt x="184" y="81"/>
                      <a:pt x="184" y="80"/>
                    </a:cubicBezTo>
                    <a:cubicBezTo>
                      <a:pt x="184" y="77"/>
                      <a:pt x="184" y="73"/>
                      <a:pt x="184" y="70"/>
                    </a:cubicBezTo>
                    <a:cubicBezTo>
                      <a:pt x="184" y="58"/>
                      <a:pt x="184" y="46"/>
                      <a:pt x="184" y="34"/>
                    </a:cubicBezTo>
                    <a:cubicBezTo>
                      <a:pt x="184" y="26"/>
                      <a:pt x="184" y="17"/>
                      <a:pt x="184" y="9"/>
                    </a:cubicBezTo>
                    <a:cubicBezTo>
                      <a:pt x="184" y="7"/>
                      <a:pt x="184" y="4"/>
                      <a:pt x="184" y="2"/>
                    </a:cubicBezTo>
                    <a:cubicBezTo>
                      <a:pt x="184" y="0"/>
                      <a:pt x="184" y="1"/>
                      <a:pt x="182" y="1"/>
                    </a:cubicBezTo>
                    <a:cubicBezTo>
                      <a:pt x="132" y="0"/>
                      <a:pt x="83" y="1"/>
                      <a:pt x="34" y="1"/>
                    </a:cubicBezTo>
                    <a:cubicBezTo>
                      <a:pt x="23" y="1"/>
                      <a:pt x="12" y="2"/>
                      <a:pt x="1" y="1"/>
                    </a:cubicBezTo>
                    <a:cubicBezTo>
                      <a:pt x="1" y="45"/>
                      <a:pt x="1" y="89"/>
                      <a:pt x="1" y="132"/>
                    </a:cubicBezTo>
                    <a:cubicBezTo>
                      <a:pt x="0" y="180"/>
                      <a:pt x="1" y="227"/>
                      <a:pt x="1" y="275"/>
                    </a:cubicBezTo>
                    <a:cubicBezTo>
                      <a:pt x="1" y="317"/>
                      <a:pt x="0" y="359"/>
                      <a:pt x="0" y="400"/>
                    </a:cubicBezTo>
                    <a:cubicBezTo>
                      <a:pt x="48" y="400"/>
                      <a:pt x="97" y="400"/>
                      <a:pt x="145" y="400"/>
                    </a:cubicBezTo>
                    <a:cubicBezTo>
                      <a:pt x="195" y="400"/>
                      <a:pt x="245" y="400"/>
                      <a:pt x="295" y="401"/>
                    </a:cubicBezTo>
                    <a:cubicBezTo>
                      <a:pt x="298" y="401"/>
                      <a:pt x="302" y="401"/>
                      <a:pt x="305" y="401"/>
                    </a:cubicBezTo>
                    <a:cubicBezTo>
                      <a:pt x="307" y="401"/>
                      <a:pt x="306" y="398"/>
                      <a:pt x="306" y="396"/>
                    </a:cubicBezTo>
                    <a:cubicBezTo>
                      <a:pt x="306" y="384"/>
                      <a:pt x="306" y="371"/>
                      <a:pt x="306" y="359"/>
                    </a:cubicBezTo>
                    <a:cubicBezTo>
                      <a:pt x="306" y="342"/>
                      <a:pt x="306" y="325"/>
                      <a:pt x="306" y="308"/>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3" name="Freeform 10304"/>
              <p:cNvSpPr>
                <a:spLocks/>
              </p:cNvSpPr>
              <p:nvPr/>
            </p:nvSpPr>
            <p:spPr bwMode="auto">
              <a:xfrm>
                <a:off x="1680647" y="3299007"/>
                <a:ext cx="764288" cy="1173534"/>
              </a:xfrm>
              <a:custGeom>
                <a:avLst/>
                <a:gdLst>
                  <a:gd name="T0" fmla="*/ 564 w 364"/>
                  <a:gd name="T1" fmla="*/ 5 h 559"/>
                  <a:gd name="T2" fmla="*/ 561 w 364"/>
                  <a:gd name="T3" fmla="*/ 0 h 559"/>
                  <a:gd name="T4" fmla="*/ 542 w 364"/>
                  <a:gd name="T5" fmla="*/ 0 h 559"/>
                  <a:gd name="T6" fmla="*/ 514 w 364"/>
                  <a:gd name="T7" fmla="*/ 0 h 559"/>
                  <a:gd name="T8" fmla="*/ 465 w 364"/>
                  <a:gd name="T9" fmla="*/ 0 h 559"/>
                  <a:gd name="T10" fmla="*/ 349 w 364"/>
                  <a:gd name="T11" fmla="*/ 0 h 559"/>
                  <a:gd name="T12" fmla="*/ 118 w 364"/>
                  <a:gd name="T13" fmla="*/ 0 h 559"/>
                  <a:gd name="T14" fmla="*/ 0 w 364"/>
                  <a:gd name="T15" fmla="*/ 0 h 559"/>
                  <a:gd name="T16" fmla="*/ 0 w 364"/>
                  <a:gd name="T17" fmla="*/ 225 h 559"/>
                  <a:gd name="T18" fmla="*/ 0 w 364"/>
                  <a:gd name="T19" fmla="*/ 330 h 559"/>
                  <a:gd name="T20" fmla="*/ 0 w 364"/>
                  <a:gd name="T21" fmla="*/ 356 h 559"/>
                  <a:gd name="T22" fmla="*/ 0 w 364"/>
                  <a:gd name="T23" fmla="*/ 370 h 559"/>
                  <a:gd name="T24" fmla="*/ 9 w 364"/>
                  <a:gd name="T25" fmla="*/ 378 h 559"/>
                  <a:gd name="T26" fmla="*/ 51 w 364"/>
                  <a:gd name="T27" fmla="*/ 418 h 559"/>
                  <a:gd name="T28" fmla="*/ 214 w 364"/>
                  <a:gd name="T29" fmla="*/ 570 h 559"/>
                  <a:gd name="T30" fmla="*/ 373 w 364"/>
                  <a:gd name="T31" fmla="*/ 727 h 559"/>
                  <a:gd name="T32" fmla="*/ 508 w 364"/>
                  <a:gd name="T33" fmla="*/ 866 h 559"/>
                  <a:gd name="T34" fmla="*/ 511 w 364"/>
                  <a:gd name="T35" fmla="*/ 858 h 559"/>
                  <a:gd name="T36" fmla="*/ 510 w 364"/>
                  <a:gd name="T37" fmla="*/ 851 h 559"/>
                  <a:gd name="T38" fmla="*/ 514 w 364"/>
                  <a:gd name="T39" fmla="*/ 844 h 559"/>
                  <a:gd name="T40" fmla="*/ 513 w 364"/>
                  <a:gd name="T41" fmla="*/ 833 h 559"/>
                  <a:gd name="T42" fmla="*/ 511 w 364"/>
                  <a:gd name="T43" fmla="*/ 824 h 559"/>
                  <a:gd name="T44" fmla="*/ 504 w 364"/>
                  <a:gd name="T45" fmla="*/ 807 h 559"/>
                  <a:gd name="T46" fmla="*/ 505 w 364"/>
                  <a:gd name="T47" fmla="*/ 798 h 559"/>
                  <a:gd name="T48" fmla="*/ 505 w 364"/>
                  <a:gd name="T49" fmla="*/ 795 h 559"/>
                  <a:gd name="T50" fmla="*/ 505 w 364"/>
                  <a:gd name="T51" fmla="*/ 790 h 559"/>
                  <a:gd name="T52" fmla="*/ 502 w 364"/>
                  <a:gd name="T53" fmla="*/ 785 h 559"/>
                  <a:gd name="T54" fmla="*/ 504 w 364"/>
                  <a:gd name="T55" fmla="*/ 781 h 559"/>
                  <a:gd name="T56" fmla="*/ 502 w 364"/>
                  <a:gd name="T57" fmla="*/ 778 h 559"/>
                  <a:gd name="T58" fmla="*/ 502 w 364"/>
                  <a:gd name="T59" fmla="*/ 773 h 559"/>
                  <a:gd name="T60" fmla="*/ 505 w 364"/>
                  <a:gd name="T61" fmla="*/ 759 h 559"/>
                  <a:gd name="T62" fmla="*/ 497 w 364"/>
                  <a:gd name="T63" fmla="*/ 741 h 559"/>
                  <a:gd name="T64" fmla="*/ 499 w 364"/>
                  <a:gd name="T65" fmla="*/ 739 h 559"/>
                  <a:gd name="T66" fmla="*/ 497 w 364"/>
                  <a:gd name="T67" fmla="*/ 737 h 559"/>
                  <a:gd name="T68" fmla="*/ 497 w 364"/>
                  <a:gd name="T69" fmla="*/ 733 h 559"/>
                  <a:gd name="T70" fmla="*/ 504 w 364"/>
                  <a:gd name="T71" fmla="*/ 728 h 559"/>
                  <a:gd name="T72" fmla="*/ 507 w 364"/>
                  <a:gd name="T73" fmla="*/ 727 h 559"/>
                  <a:gd name="T74" fmla="*/ 511 w 364"/>
                  <a:gd name="T75" fmla="*/ 727 h 559"/>
                  <a:gd name="T76" fmla="*/ 519 w 364"/>
                  <a:gd name="T77" fmla="*/ 723 h 559"/>
                  <a:gd name="T78" fmla="*/ 521 w 364"/>
                  <a:gd name="T79" fmla="*/ 727 h 559"/>
                  <a:gd name="T80" fmla="*/ 525 w 364"/>
                  <a:gd name="T81" fmla="*/ 727 h 559"/>
                  <a:gd name="T82" fmla="*/ 533 w 364"/>
                  <a:gd name="T83" fmla="*/ 727 h 559"/>
                  <a:gd name="T84" fmla="*/ 538 w 364"/>
                  <a:gd name="T85" fmla="*/ 734 h 559"/>
                  <a:gd name="T86" fmla="*/ 545 w 364"/>
                  <a:gd name="T87" fmla="*/ 741 h 559"/>
                  <a:gd name="T88" fmla="*/ 555 w 364"/>
                  <a:gd name="T89" fmla="*/ 739 h 559"/>
                  <a:gd name="T90" fmla="*/ 556 w 364"/>
                  <a:gd name="T91" fmla="*/ 728 h 559"/>
                  <a:gd name="T92" fmla="*/ 564 w 364"/>
                  <a:gd name="T93" fmla="*/ 717 h 559"/>
                  <a:gd name="T94" fmla="*/ 564 w 364"/>
                  <a:gd name="T95" fmla="*/ 696 h 559"/>
                  <a:gd name="T96" fmla="*/ 562 w 364"/>
                  <a:gd name="T97" fmla="*/ 637 h 559"/>
                  <a:gd name="T98" fmla="*/ 564 w 364"/>
                  <a:gd name="T99" fmla="*/ 406 h 559"/>
                  <a:gd name="T100" fmla="*/ 564 w 364"/>
                  <a:gd name="T101" fmla="*/ 175 h 559"/>
                  <a:gd name="T102" fmla="*/ 564 w 364"/>
                  <a:gd name="T103" fmla="*/ 5 h 5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559"/>
                  <a:gd name="T158" fmla="*/ 364 w 364"/>
                  <a:gd name="T159" fmla="*/ 559 h 5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559">
                    <a:moveTo>
                      <a:pt x="364" y="3"/>
                    </a:moveTo>
                    <a:cubicBezTo>
                      <a:pt x="364" y="1"/>
                      <a:pt x="364" y="0"/>
                      <a:pt x="362" y="0"/>
                    </a:cubicBezTo>
                    <a:cubicBezTo>
                      <a:pt x="358" y="0"/>
                      <a:pt x="354" y="0"/>
                      <a:pt x="350" y="0"/>
                    </a:cubicBezTo>
                    <a:cubicBezTo>
                      <a:pt x="344" y="0"/>
                      <a:pt x="338" y="0"/>
                      <a:pt x="332" y="0"/>
                    </a:cubicBezTo>
                    <a:cubicBezTo>
                      <a:pt x="321" y="0"/>
                      <a:pt x="311" y="0"/>
                      <a:pt x="300" y="0"/>
                    </a:cubicBezTo>
                    <a:cubicBezTo>
                      <a:pt x="275" y="0"/>
                      <a:pt x="250" y="0"/>
                      <a:pt x="225" y="0"/>
                    </a:cubicBezTo>
                    <a:cubicBezTo>
                      <a:pt x="175" y="0"/>
                      <a:pt x="125" y="0"/>
                      <a:pt x="76" y="0"/>
                    </a:cubicBezTo>
                    <a:cubicBezTo>
                      <a:pt x="51" y="0"/>
                      <a:pt x="25" y="0"/>
                      <a:pt x="0" y="0"/>
                    </a:cubicBezTo>
                    <a:cubicBezTo>
                      <a:pt x="1" y="48"/>
                      <a:pt x="1" y="97"/>
                      <a:pt x="0" y="145"/>
                    </a:cubicBezTo>
                    <a:cubicBezTo>
                      <a:pt x="0" y="168"/>
                      <a:pt x="0" y="190"/>
                      <a:pt x="0" y="213"/>
                    </a:cubicBezTo>
                    <a:cubicBezTo>
                      <a:pt x="0" y="219"/>
                      <a:pt x="0" y="224"/>
                      <a:pt x="0" y="230"/>
                    </a:cubicBezTo>
                    <a:cubicBezTo>
                      <a:pt x="0" y="233"/>
                      <a:pt x="0" y="236"/>
                      <a:pt x="0" y="239"/>
                    </a:cubicBezTo>
                    <a:cubicBezTo>
                      <a:pt x="0" y="241"/>
                      <a:pt x="4" y="243"/>
                      <a:pt x="6" y="244"/>
                    </a:cubicBezTo>
                    <a:cubicBezTo>
                      <a:pt x="15" y="253"/>
                      <a:pt x="24" y="261"/>
                      <a:pt x="33" y="270"/>
                    </a:cubicBezTo>
                    <a:cubicBezTo>
                      <a:pt x="69" y="302"/>
                      <a:pt x="104" y="335"/>
                      <a:pt x="138" y="368"/>
                    </a:cubicBezTo>
                    <a:cubicBezTo>
                      <a:pt x="173" y="401"/>
                      <a:pt x="207" y="435"/>
                      <a:pt x="241" y="469"/>
                    </a:cubicBezTo>
                    <a:cubicBezTo>
                      <a:pt x="270" y="499"/>
                      <a:pt x="299" y="528"/>
                      <a:pt x="328" y="559"/>
                    </a:cubicBezTo>
                    <a:cubicBezTo>
                      <a:pt x="327" y="556"/>
                      <a:pt x="330" y="555"/>
                      <a:pt x="330" y="554"/>
                    </a:cubicBezTo>
                    <a:cubicBezTo>
                      <a:pt x="329" y="551"/>
                      <a:pt x="325" y="552"/>
                      <a:pt x="329" y="549"/>
                    </a:cubicBezTo>
                    <a:cubicBezTo>
                      <a:pt x="331" y="548"/>
                      <a:pt x="332" y="547"/>
                      <a:pt x="332" y="545"/>
                    </a:cubicBezTo>
                    <a:cubicBezTo>
                      <a:pt x="331" y="543"/>
                      <a:pt x="331" y="541"/>
                      <a:pt x="331" y="538"/>
                    </a:cubicBezTo>
                    <a:cubicBezTo>
                      <a:pt x="330" y="536"/>
                      <a:pt x="330" y="534"/>
                      <a:pt x="330" y="532"/>
                    </a:cubicBezTo>
                    <a:cubicBezTo>
                      <a:pt x="329" y="528"/>
                      <a:pt x="326" y="525"/>
                      <a:pt x="325" y="521"/>
                    </a:cubicBezTo>
                    <a:cubicBezTo>
                      <a:pt x="325" y="519"/>
                      <a:pt x="326" y="517"/>
                      <a:pt x="326" y="515"/>
                    </a:cubicBezTo>
                    <a:cubicBezTo>
                      <a:pt x="326" y="514"/>
                      <a:pt x="325" y="513"/>
                      <a:pt x="326" y="513"/>
                    </a:cubicBezTo>
                    <a:cubicBezTo>
                      <a:pt x="327" y="512"/>
                      <a:pt x="327" y="511"/>
                      <a:pt x="326" y="510"/>
                    </a:cubicBezTo>
                    <a:cubicBezTo>
                      <a:pt x="326" y="509"/>
                      <a:pt x="325" y="508"/>
                      <a:pt x="324" y="507"/>
                    </a:cubicBezTo>
                    <a:cubicBezTo>
                      <a:pt x="324" y="506"/>
                      <a:pt x="325" y="505"/>
                      <a:pt x="325" y="504"/>
                    </a:cubicBezTo>
                    <a:cubicBezTo>
                      <a:pt x="325" y="504"/>
                      <a:pt x="324" y="503"/>
                      <a:pt x="324" y="502"/>
                    </a:cubicBezTo>
                    <a:cubicBezTo>
                      <a:pt x="323" y="501"/>
                      <a:pt x="324" y="500"/>
                      <a:pt x="324" y="499"/>
                    </a:cubicBezTo>
                    <a:cubicBezTo>
                      <a:pt x="324" y="494"/>
                      <a:pt x="322" y="492"/>
                      <a:pt x="326" y="490"/>
                    </a:cubicBezTo>
                    <a:cubicBezTo>
                      <a:pt x="323" y="487"/>
                      <a:pt x="321" y="482"/>
                      <a:pt x="321" y="478"/>
                    </a:cubicBezTo>
                    <a:cubicBezTo>
                      <a:pt x="321" y="478"/>
                      <a:pt x="322" y="478"/>
                      <a:pt x="322" y="477"/>
                    </a:cubicBezTo>
                    <a:cubicBezTo>
                      <a:pt x="322" y="477"/>
                      <a:pt x="321" y="477"/>
                      <a:pt x="321" y="476"/>
                    </a:cubicBezTo>
                    <a:cubicBezTo>
                      <a:pt x="321" y="475"/>
                      <a:pt x="322" y="474"/>
                      <a:pt x="321" y="473"/>
                    </a:cubicBezTo>
                    <a:cubicBezTo>
                      <a:pt x="319" y="471"/>
                      <a:pt x="324" y="471"/>
                      <a:pt x="325" y="470"/>
                    </a:cubicBezTo>
                    <a:cubicBezTo>
                      <a:pt x="326" y="470"/>
                      <a:pt x="326" y="469"/>
                      <a:pt x="327" y="469"/>
                    </a:cubicBezTo>
                    <a:cubicBezTo>
                      <a:pt x="328" y="468"/>
                      <a:pt x="329" y="469"/>
                      <a:pt x="330" y="469"/>
                    </a:cubicBezTo>
                    <a:cubicBezTo>
                      <a:pt x="331" y="468"/>
                      <a:pt x="334" y="466"/>
                      <a:pt x="335" y="467"/>
                    </a:cubicBezTo>
                    <a:cubicBezTo>
                      <a:pt x="336" y="468"/>
                      <a:pt x="336" y="469"/>
                      <a:pt x="336" y="469"/>
                    </a:cubicBezTo>
                    <a:cubicBezTo>
                      <a:pt x="337" y="469"/>
                      <a:pt x="338" y="467"/>
                      <a:pt x="339" y="469"/>
                    </a:cubicBezTo>
                    <a:cubicBezTo>
                      <a:pt x="339" y="469"/>
                      <a:pt x="343" y="467"/>
                      <a:pt x="344" y="469"/>
                    </a:cubicBezTo>
                    <a:cubicBezTo>
                      <a:pt x="346" y="469"/>
                      <a:pt x="349" y="473"/>
                      <a:pt x="347" y="474"/>
                    </a:cubicBezTo>
                    <a:cubicBezTo>
                      <a:pt x="348" y="474"/>
                      <a:pt x="351" y="478"/>
                      <a:pt x="352" y="478"/>
                    </a:cubicBezTo>
                    <a:cubicBezTo>
                      <a:pt x="353" y="479"/>
                      <a:pt x="357" y="477"/>
                      <a:pt x="358" y="477"/>
                    </a:cubicBezTo>
                    <a:cubicBezTo>
                      <a:pt x="359" y="475"/>
                      <a:pt x="359" y="471"/>
                      <a:pt x="359" y="470"/>
                    </a:cubicBezTo>
                    <a:cubicBezTo>
                      <a:pt x="360" y="468"/>
                      <a:pt x="363" y="465"/>
                      <a:pt x="364" y="463"/>
                    </a:cubicBezTo>
                    <a:cubicBezTo>
                      <a:pt x="364" y="459"/>
                      <a:pt x="364" y="454"/>
                      <a:pt x="364" y="449"/>
                    </a:cubicBezTo>
                    <a:cubicBezTo>
                      <a:pt x="364" y="436"/>
                      <a:pt x="364" y="424"/>
                      <a:pt x="363" y="411"/>
                    </a:cubicBezTo>
                    <a:cubicBezTo>
                      <a:pt x="363" y="362"/>
                      <a:pt x="364" y="312"/>
                      <a:pt x="364" y="262"/>
                    </a:cubicBezTo>
                    <a:cubicBezTo>
                      <a:pt x="363" y="212"/>
                      <a:pt x="363" y="162"/>
                      <a:pt x="364" y="113"/>
                    </a:cubicBezTo>
                    <a:cubicBezTo>
                      <a:pt x="364" y="76"/>
                      <a:pt x="364" y="40"/>
                      <a:pt x="364" y="3"/>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4" name="Freeform 10323"/>
              <p:cNvSpPr>
                <a:spLocks/>
              </p:cNvSpPr>
              <p:nvPr/>
            </p:nvSpPr>
            <p:spPr bwMode="auto">
              <a:xfrm>
                <a:off x="3083196" y="3464332"/>
                <a:ext cx="898444" cy="674850"/>
              </a:xfrm>
              <a:custGeom>
                <a:avLst/>
                <a:gdLst>
                  <a:gd name="T0" fmla="*/ 663 w 428"/>
                  <a:gd name="T1" fmla="*/ 417 h 321"/>
                  <a:gd name="T2" fmla="*/ 663 w 428"/>
                  <a:gd name="T3" fmla="*/ 183 h 321"/>
                  <a:gd name="T4" fmla="*/ 663 w 428"/>
                  <a:gd name="T5" fmla="*/ 71 h 321"/>
                  <a:gd name="T6" fmla="*/ 663 w 428"/>
                  <a:gd name="T7" fmla="*/ 20 h 321"/>
                  <a:gd name="T8" fmla="*/ 663 w 428"/>
                  <a:gd name="T9" fmla="*/ 3 h 321"/>
                  <a:gd name="T10" fmla="*/ 658 w 428"/>
                  <a:gd name="T11" fmla="*/ 0 h 321"/>
                  <a:gd name="T12" fmla="*/ 620 w 428"/>
                  <a:gd name="T13" fmla="*/ 0 h 321"/>
                  <a:gd name="T14" fmla="*/ 398 w 428"/>
                  <a:gd name="T15" fmla="*/ 2 h 321"/>
                  <a:gd name="T16" fmla="*/ 177 w 428"/>
                  <a:gd name="T17" fmla="*/ 0 h 321"/>
                  <a:gd name="T18" fmla="*/ 70 w 428"/>
                  <a:gd name="T19" fmla="*/ 0 h 321"/>
                  <a:gd name="T20" fmla="*/ 2 w 428"/>
                  <a:gd name="T21" fmla="*/ 2 h 321"/>
                  <a:gd name="T22" fmla="*/ 2 w 428"/>
                  <a:gd name="T23" fmla="*/ 45 h 321"/>
                  <a:gd name="T24" fmla="*/ 0 w 428"/>
                  <a:gd name="T25" fmla="*/ 267 h 321"/>
                  <a:gd name="T26" fmla="*/ 0 w 428"/>
                  <a:gd name="T27" fmla="*/ 323 h 321"/>
                  <a:gd name="T28" fmla="*/ 2 w 428"/>
                  <a:gd name="T29" fmla="*/ 382 h 321"/>
                  <a:gd name="T30" fmla="*/ 2 w 428"/>
                  <a:gd name="T31" fmla="*/ 496 h 321"/>
                  <a:gd name="T32" fmla="*/ 60 w 428"/>
                  <a:gd name="T33" fmla="*/ 498 h 321"/>
                  <a:gd name="T34" fmla="*/ 112 w 428"/>
                  <a:gd name="T35" fmla="*/ 498 h 321"/>
                  <a:gd name="T36" fmla="*/ 214 w 428"/>
                  <a:gd name="T37" fmla="*/ 498 h 321"/>
                  <a:gd name="T38" fmla="*/ 448 w 428"/>
                  <a:gd name="T39" fmla="*/ 498 h 321"/>
                  <a:gd name="T40" fmla="*/ 663 w 428"/>
                  <a:gd name="T41" fmla="*/ 498 h 321"/>
                  <a:gd name="T42" fmla="*/ 663 w 428"/>
                  <a:gd name="T43" fmla="*/ 417 h 3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8"/>
                  <a:gd name="T67" fmla="*/ 0 h 321"/>
                  <a:gd name="T68" fmla="*/ 428 w 428"/>
                  <a:gd name="T69" fmla="*/ 321 h 3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8" h="321">
                    <a:moveTo>
                      <a:pt x="428" y="269"/>
                    </a:moveTo>
                    <a:cubicBezTo>
                      <a:pt x="428" y="219"/>
                      <a:pt x="428" y="168"/>
                      <a:pt x="428" y="118"/>
                    </a:cubicBezTo>
                    <a:cubicBezTo>
                      <a:pt x="428" y="94"/>
                      <a:pt x="428" y="70"/>
                      <a:pt x="428" y="46"/>
                    </a:cubicBezTo>
                    <a:cubicBezTo>
                      <a:pt x="428" y="35"/>
                      <a:pt x="428" y="24"/>
                      <a:pt x="428" y="13"/>
                    </a:cubicBezTo>
                    <a:cubicBezTo>
                      <a:pt x="428" y="9"/>
                      <a:pt x="428" y="5"/>
                      <a:pt x="428" y="2"/>
                    </a:cubicBezTo>
                    <a:cubicBezTo>
                      <a:pt x="428" y="0"/>
                      <a:pt x="426" y="0"/>
                      <a:pt x="425" y="0"/>
                    </a:cubicBezTo>
                    <a:cubicBezTo>
                      <a:pt x="416" y="0"/>
                      <a:pt x="408" y="0"/>
                      <a:pt x="400" y="0"/>
                    </a:cubicBezTo>
                    <a:cubicBezTo>
                      <a:pt x="352" y="0"/>
                      <a:pt x="304" y="0"/>
                      <a:pt x="257" y="1"/>
                    </a:cubicBezTo>
                    <a:cubicBezTo>
                      <a:pt x="209" y="1"/>
                      <a:pt x="162" y="0"/>
                      <a:pt x="114" y="0"/>
                    </a:cubicBezTo>
                    <a:cubicBezTo>
                      <a:pt x="91" y="0"/>
                      <a:pt x="68" y="0"/>
                      <a:pt x="45" y="0"/>
                    </a:cubicBezTo>
                    <a:cubicBezTo>
                      <a:pt x="30" y="1"/>
                      <a:pt x="16" y="1"/>
                      <a:pt x="1" y="1"/>
                    </a:cubicBezTo>
                    <a:cubicBezTo>
                      <a:pt x="0" y="1"/>
                      <a:pt x="1" y="27"/>
                      <a:pt x="1" y="29"/>
                    </a:cubicBezTo>
                    <a:cubicBezTo>
                      <a:pt x="1" y="77"/>
                      <a:pt x="1" y="124"/>
                      <a:pt x="0" y="172"/>
                    </a:cubicBezTo>
                    <a:cubicBezTo>
                      <a:pt x="0" y="184"/>
                      <a:pt x="0" y="196"/>
                      <a:pt x="0" y="208"/>
                    </a:cubicBezTo>
                    <a:cubicBezTo>
                      <a:pt x="0" y="221"/>
                      <a:pt x="1" y="234"/>
                      <a:pt x="1" y="246"/>
                    </a:cubicBezTo>
                    <a:cubicBezTo>
                      <a:pt x="1" y="271"/>
                      <a:pt x="1" y="295"/>
                      <a:pt x="1" y="320"/>
                    </a:cubicBezTo>
                    <a:cubicBezTo>
                      <a:pt x="1" y="321"/>
                      <a:pt x="35" y="321"/>
                      <a:pt x="39" y="321"/>
                    </a:cubicBezTo>
                    <a:cubicBezTo>
                      <a:pt x="50" y="321"/>
                      <a:pt x="61" y="321"/>
                      <a:pt x="72" y="321"/>
                    </a:cubicBezTo>
                    <a:cubicBezTo>
                      <a:pt x="94" y="320"/>
                      <a:pt x="117" y="321"/>
                      <a:pt x="138" y="321"/>
                    </a:cubicBezTo>
                    <a:cubicBezTo>
                      <a:pt x="188" y="321"/>
                      <a:pt x="239" y="321"/>
                      <a:pt x="289" y="321"/>
                    </a:cubicBezTo>
                    <a:cubicBezTo>
                      <a:pt x="335" y="321"/>
                      <a:pt x="382" y="321"/>
                      <a:pt x="428" y="321"/>
                    </a:cubicBezTo>
                    <a:cubicBezTo>
                      <a:pt x="428" y="304"/>
                      <a:pt x="428" y="286"/>
                      <a:pt x="428" y="269"/>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5" name="Freeform 10428"/>
              <p:cNvSpPr>
                <a:spLocks/>
              </p:cNvSpPr>
              <p:nvPr/>
            </p:nvSpPr>
            <p:spPr bwMode="auto">
              <a:xfrm>
                <a:off x="2341945" y="4136471"/>
                <a:ext cx="742606" cy="954005"/>
              </a:xfrm>
              <a:custGeom>
                <a:avLst/>
                <a:gdLst>
                  <a:gd name="T0" fmla="*/ 234 w 354"/>
                  <a:gd name="T1" fmla="*/ 0 h 454"/>
                  <a:gd name="T2" fmla="*/ 74 w 354"/>
                  <a:gd name="T3" fmla="*/ 2 h 454"/>
                  <a:gd name="T4" fmla="*/ 76 w 354"/>
                  <a:gd name="T5" fmla="*/ 95 h 454"/>
                  <a:gd name="T6" fmla="*/ 67 w 354"/>
                  <a:gd name="T7" fmla="*/ 116 h 454"/>
                  <a:gd name="T8" fmla="*/ 53 w 354"/>
                  <a:gd name="T9" fmla="*/ 118 h 454"/>
                  <a:gd name="T10" fmla="*/ 51 w 354"/>
                  <a:gd name="T11" fmla="*/ 116 h 454"/>
                  <a:gd name="T12" fmla="*/ 40 w 354"/>
                  <a:gd name="T13" fmla="*/ 107 h 454"/>
                  <a:gd name="T14" fmla="*/ 31 w 354"/>
                  <a:gd name="T15" fmla="*/ 109 h 454"/>
                  <a:gd name="T16" fmla="*/ 28 w 354"/>
                  <a:gd name="T17" fmla="*/ 105 h 454"/>
                  <a:gd name="T18" fmla="*/ 15 w 354"/>
                  <a:gd name="T19" fmla="*/ 110 h 454"/>
                  <a:gd name="T20" fmla="*/ 11 w 354"/>
                  <a:gd name="T21" fmla="*/ 119 h 454"/>
                  <a:gd name="T22" fmla="*/ 17 w 354"/>
                  <a:gd name="T23" fmla="*/ 141 h 454"/>
                  <a:gd name="T24" fmla="*/ 14 w 354"/>
                  <a:gd name="T25" fmla="*/ 158 h 454"/>
                  <a:gd name="T26" fmla="*/ 17 w 354"/>
                  <a:gd name="T27" fmla="*/ 171 h 454"/>
                  <a:gd name="T28" fmla="*/ 17 w 354"/>
                  <a:gd name="T29" fmla="*/ 178 h 454"/>
                  <a:gd name="T30" fmla="*/ 22 w 354"/>
                  <a:gd name="T31" fmla="*/ 205 h 454"/>
                  <a:gd name="T32" fmla="*/ 25 w 354"/>
                  <a:gd name="T33" fmla="*/ 233 h 454"/>
                  <a:gd name="T34" fmla="*/ 22 w 354"/>
                  <a:gd name="T35" fmla="*/ 237 h 454"/>
                  <a:gd name="T36" fmla="*/ 20 w 354"/>
                  <a:gd name="T37" fmla="*/ 257 h 454"/>
                  <a:gd name="T38" fmla="*/ 31 w 354"/>
                  <a:gd name="T39" fmla="*/ 281 h 454"/>
                  <a:gd name="T40" fmla="*/ 39 w 354"/>
                  <a:gd name="T41" fmla="*/ 296 h 454"/>
                  <a:gd name="T42" fmla="*/ 39 w 354"/>
                  <a:gd name="T43" fmla="*/ 299 h 454"/>
                  <a:gd name="T44" fmla="*/ 43 w 354"/>
                  <a:gd name="T45" fmla="*/ 316 h 454"/>
                  <a:gd name="T46" fmla="*/ 51 w 354"/>
                  <a:gd name="T47" fmla="*/ 319 h 454"/>
                  <a:gd name="T48" fmla="*/ 67 w 354"/>
                  <a:gd name="T49" fmla="*/ 333 h 454"/>
                  <a:gd name="T50" fmla="*/ 65 w 354"/>
                  <a:gd name="T51" fmla="*/ 340 h 454"/>
                  <a:gd name="T52" fmla="*/ 51 w 354"/>
                  <a:gd name="T53" fmla="*/ 354 h 454"/>
                  <a:gd name="T54" fmla="*/ 39 w 354"/>
                  <a:gd name="T55" fmla="*/ 366 h 454"/>
                  <a:gd name="T56" fmla="*/ 36 w 354"/>
                  <a:gd name="T57" fmla="*/ 372 h 454"/>
                  <a:gd name="T58" fmla="*/ 29 w 354"/>
                  <a:gd name="T59" fmla="*/ 380 h 454"/>
                  <a:gd name="T60" fmla="*/ 31 w 354"/>
                  <a:gd name="T61" fmla="*/ 386 h 454"/>
                  <a:gd name="T62" fmla="*/ 31 w 354"/>
                  <a:gd name="T63" fmla="*/ 394 h 454"/>
                  <a:gd name="T64" fmla="*/ 33 w 354"/>
                  <a:gd name="T65" fmla="*/ 411 h 454"/>
                  <a:gd name="T66" fmla="*/ 29 w 354"/>
                  <a:gd name="T67" fmla="*/ 422 h 454"/>
                  <a:gd name="T68" fmla="*/ 28 w 354"/>
                  <a:gd name="T69" fmla="*/ 430 h 454"/>
                  <a:gd name="T70" fmla="*/ 17 w 354"/>
                  <a:gd name="T71" fmla="*/ 445 h 454"/>
                  <a:gd name="T72" fmla="*/ 12 w 354"/>
                  <a:gd name="T73" fmla="*/ 450 h 454"/>
                  <a:gd name="T74" fmla="*/ 14 w 354"/>
                  <a:gd name="T75" fmla="*/ 462 h 454"/>
                  <a:gd name="T76" fmla="*/ 15 w 354"/>
                  <a:gd name="T77" fmla="*/ 473 h 454"/>
                  <a:gd name="T78" fmla="*/ 15 w 354"/>
                  <a:gd name="T79" fmla="*/ 490 h 454"/>
                  <a:gd name="T80" fmla="*/ 22 w 354"/>
                  <a:gd name="T81" fmla="*/ 493 h 454"/>
                  <a:gd name="T82" fmla="*/ 34 w 354"/>
                  <a:gd name="T83" fmla="*/ 501 h 454"/>
                  <a:gd name="T84" fmla="*/ 34 w 354"/>
                  <a:gd name="T85" fmla="*/ 506 h 454"/>
                  <a:gd name="T86" fmla="*/ 33 w 354"/>
                  <a:gd name="T87" fmla="*/ 518 h 454"/>
                  <a:gd name="T88" fmla="*/ 25 w 354"/>
                  <a:gd name="T89" fmla="*/ 529 h 454"/>
                  <a:gd name="T90" fmla="*/ 6 w 354"/>
                  <a:gd name="T91" fmla="*/ 543 h 454"/>
                  <a:gd name="T92" fmla="*/ 3 w 354"/>
                  <a:gd name="T93" fmla="*/ 550 h 454"/>
                  <a:gd name="T94" fmla="*/ 5 w 354"/>
                  <a:gd name="T95" fmla="*/ 552 h 454"/>
                  <a:gd name="T96" fmla="*/ 9 w 354"/>
                  <a:gd name="T97" fmla="*/ 561 h 454"/>
                  <a:gd name="T98" fmla="*/ 113 w 354"/>
                  <a:gd name="T99" fmla="*/ 603 h 454"/>
                  <a:gd name="T100" fmla="*/ 322 w 354"/>
                  <a:gd name="T101" fmla="*/ 688 h 454"/>
                  <a:gd name="T102" fmla="*/ 359 w 354"/>
                  <a:gd name="T103" fmla="*/ 704 h 454"/>
                  <a:gd name="T104" fmla="*/ 539 w 354"/>
                  <a:gd name="T105" fmla="*/ 704 h 454"/>
                  <a:gd name="T106" fmla="*/ 548 w 354"/>
                  <a:gd name="T107" fmla="*/ 684 h 454"/>
                  <a:gd name="T108" fmla="*/ 548 w 354"/>
                  <a:gd name="T109" fmla="*/ 591 h 454"/>
                  <a:gd name="T110" fmla="*/ 548 w 354"/>
                  <a:gd name="T111" fmla="*/ 113 h 454"/>
                  <a:gd name="T112" fmla="*/ 458 w 354"/>
                  <a:gd name="T113" fmla="*/ 2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4"/>
                  <a:gd name="T172" fmla="*/ 0 h 454"/>
                  <a:gd name="T173" fmla="*/ 354 w 354"/>
                  <a:gd name="T174" fmla="*/ 454 h 4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4" h="454">
                    <a:moveTo>
                      <a:pt x="296" y="1"/>
                    </a:moveTo>
                    <a:cubicBezTo>
                      <a:pt x="247" y="0"/>
                      <a:pt x="199" y="0"/>
                      <a:pt x="151" y="0"/>
                    </a:cubicBezTo>
                    <a:cubicBezTo>
                      <a:pt x="128" y="0"/>
                      <a:pt x="105" y="0"/>
                      <a:pt x="82" y="0"/>
                    </a:cubicBezTo>
                    <a:cubicBezTo>
                      <a:pt x="79" y="0"/>
                      <a:pt x="48" y="0"/>
                      <a:pt x="48" y="1"/>
                    </a:cubicBezTo>
                    <a:cubicBezTo>
                      <a:pt x="49" y="13"/>
                      <a:pt x="49" y="26"/>
                      <a:pt x="49" y="38"/>
                    </a:cubicBezTo>
                    <a:cubicBezTo>
                      <a:pt x="49" y="46"/>
                      <a:pt x="49" y="54"/>
                      <a:pt x="49" y="61"/>
                    </a:cubicBezTo>
                    <a:cubicBezTo>
                      <a:pt x="49" y="64"/>
                      <a:pt x="48" y="66"/>
                      <a:pt x="46" y="69"/>
                    </a:cubicBezTo>
                    <a:cubicBezTo>
                      <a:pt x="44" y="71"/>
                      <a:pt x="44" y="72"/>
                      <a:pt x="43" y="75"/>
                    </a:cubicBezTo>
                    <a:cubicBezTo>
                      <a:pt x="42" y="78"/>
                      <a:pt x="43" y="78"/>
                      <a:pt x="40" y="79"/>
                    </a:cubicBezTo>
                    <a:cubicBezTo>
                      <a:pt x="36" y="79"/>
                      <a:pt x="36" y="78"/>
                      <a:pt x="34" y="76"/>
                    </a:cubicBezTo>
                    <a:cubicBezTo>
                      <a:pt x="34" y="76"/>
                      <a:pt x="33" y="76"/>
                      <a:pt x="33" y="76"/>
                    </a:cubicBezTo>
                    <a:cubicBezTo>
                      <a:pt x="32" y="75"/>
                      <a:pt x="33" y="75"/>
                      <a:pt x="33" y="75"/>
                    </a:cubicBezTo>
                    <a:cubicBezTo>
                      <a:pt x="32" y="74"/>
                      <a:pt x="32" y="73"/>
                      <a:pt x="31" y="72"/>
                    </a:cubicBezTo>
                    <a:cubicBezTo>
                      <a:pt x="30" y="70"/>
                      <a:pt x="28" y="67"/>
                      <a:pt x="26" y="69"/>
                    </a:cubicBezTo>
                    <a:cubicBezTo>
                      <a:pt x="25" y="70"/>
                      <a:pt x="25" y="71"/>
                      <a:pt x="24" y="69"/>
                    </a:cubicBezTo>
                    <a:cubicBezTo>
                      <a:pt x="23" y="69"/>
                      <a:pt x="21" y="70"/>
                      <a:pt x="20" y="70"/>
                    </a:cubicBezTo>
                    <a:cubicBezTo>
                      <a:pt x="21" y="70"/>
                      <a:pt x="21" y="69"/>
                      <a:pt x="20" y="68"/>
                    </a:cubicBezTo>
                    <a:cubicBezTo>
                      <a:pt x="20" y="68"/>
                      <a:pt x="18" y="68"/>
                      <a:pt x="18" y="68"/>
                    </a:cubicBezTo>
                    <a:cubicBezTo>
                      <a:pt x="16" y="68"/>
                      <a:pt x="14" y="69"/>
                      <a:pt x="14" y="69"/>
                    </a:cubicBezTo>
                    <a:cubicBezTo>
                      <a:pt x="13" y="70"/>
                      <a:pt x="11" y="71"/>
                      <a:pt x="10" y="71"/>
                    </a:cubicBezTo>
                    <a:cubicBezTo>
                      <a:pt x="9" y="72"/>
                      <a:pt x="6" y="71"/>
                      <a:pt x="5" y="73"/>
                    </a:cubicBezTo>
                    <a:cubicBezTo>
                      <a:pt x="5" y="74"/>
                      <a:pt x="7" y="77"/>
                      <a:pt x="7" y="77"/>
                    </a:cubicBezTo>
                    <a:cubicBezTo>
                      <a:pt x="7" y="79"/>
                      <a:pt x="6" y="80"/>
                      <a:pt x="6" y="82"/>
                    </a:cubicBezTo>
                    <a:cubicBezTo>
                      <a:pt x="6" y="85"/>
                      <a:pt x="9" y="89"/>
                      <a:pt x="11" y="91"/>
                    </a:cubicBezTo>
                    <a:cubicBezTo>
                      <a:pt x="7" y="93"/>
                      <a:pt x="9" y="95"/>
                      <a:pt x="9" y="99"/>
                    </a:cubicBezTo>
                    <a:cubicBezTo>
                      <a:pt x="9" y="100"/>
                      <a:pt x="9" y="102"/>
                      <a:pt x="9" y="102"/>
                    </a:cubicBezTo>
                    <a:cubicBezTo>
                      <a:pt x="8" y="104"/>
                      <a:pt x="9" y="104"/>
                      <a:pt x="9" y="105"/>
                    </a:cubicBezTo>
                    <a:cubicBezTo>
                      <a:pt x="9" y="107"/>
                      <a:pt x="10" y="109"/>
                      <a:pt x="11" y="110"/>
                    </a:cubicBezTo>
                    <a:cubicBezTo>
                      <a:pt x="11" y="112"/>
                      <a:pt x="11" y="111"/>
                      <a:pt x="11" y="113"/>
                    </a:cubicBezTo>
                    <a:cubicBezTo>
                      <a:pt x="11" y="114"/>
                      <a:pt x="10" y="113"/>
                      <a:pt x="11" y="115"/>
                    </a:cubicBezTo>
                    <a:cubicBezTo>
                      <a:pt x="12" y="117"/>
                      <a:pt x="10" y="119"/>
                      <a:pt x="10" y="121"/>
                    </a:cubicBezTo>
                    <a:cubicBezTo>
                      <a:pt x="10" y="124"/>
                      <a:pt x="13" y="129"/>
                      <a:pt x="14" y="132"/>
                    </a:cubicBezTo>
                    <a:cubicBezTo>
                      <a:pt x="15" y="134"/>
                      <a:pt x="15" y="136"/>
                      <a:pt x="15" y="138"/>
                    </a:cubicBezTo>
                    <a:cubicBezTo>
                      <a:pt x="16" y="140"/>
                      <a:pt x="18" y="150"/>
                      <a:pt x="16" y="150"/>
                    </a:cubicBezTo>
                    <a:cubicBezTo>
                      <a:pt x="15" y="150"/>
                      <a:pt x="13" y="150"/>
                      <a:pt x="12" y="151"/>
                    </a:cubicBezTo>
                    <a:cubicBezTo>
                      <a:pt x="11" y="153"/>
                      <a:pt x="13" y="153"/>
                      <a:pt x="14" y="153"/>
                    </a:cubicBezTo>
                    <a:cubicBezTo>
                      <a:pt x="15" y="156"/>
                      <a:pt x="13" y="156"/>
                      <a:pt x="13" y="159"/>
                    </a:cubicBezTo>
                    <a:cubicBezTo>
                      <a:pt x="13" y="161"/>
                      <a:pt x="13" y="163"/>
                      <a:pt x="13" y="166"/>
                    </a:cubicBezTo>
                    <a:cubicBezTo>
                      <a:pt x="13" y="169"/>
                      <a:pt x="12" y="170"/>
                      <a:pt x="15" y="172"/>
                    </a:cubicBezTo>
                    <a:cubicBezTo>
                      <a:pt x="17" y="174"/>
                      <a:pt x="17" y="178"/>
                      <a:pt x="20" y="181"/>
                    </a:cubicBezTo>
                    <a:cubicBezTo>
                      <a:pt x="21" y="182"/>
                      <a:pt x="22" y="183"/>
                      <a:pt x="23" y="185"/>
                    </a:cubicBezTo>
                    <a:cubicBezTo>
                      <a:pt x="24" y="187"/>
                      <a:pt x="25" y="188"/>
                      <a:pt x="25" y="191"/>
                    </a:cubicBezTo>
                    <a:cubicBezTo>
                      <a:pt x="25" y="191"/>
                      <a:pt x="26" y="192"/>
                      <a:pt x="26" y="192"/>
                    </a:cubicBezTo>
                    <a:cubicBezTo>
                      <a:pt x="26" y="192"/>
                      <a:pt x="25" y="192"/>
                      <a:pt x="25" y="193"/>
                    </a:cubicBezTo>
                    <a:cubicBezTo>
                      <a:pt x="26" y="194"/>
                      <a:pt x="27" y="195"/>
                      <a:pt x="28" y="196"/>
                    </a:cubicBezTo>
                    <a:cubicBezTo>
                      <a:pt x="29" y="199"/>
                      <a:pt x="27" y="202"/>
                      <a:pt x="28" y="204"/>
                    </a:cubicBezTo>
                    <a:cubicBezTo>
                      <a:pt x="29" y="205"/>
                      <a:pt x="30" y="204"/>
                      <a:pt x="31" y="204"/>
                    </a:cubicBezTo>
                    <a:cubicBezTo>
                      <a:pt x="31" y="204"/>
                      <a:pt x="33" y="205"/>
                      <a:pt x="33" y="206"/>
                    </a:cubicBezTo>
                    <a:cubicBezTo>
                      <a:pt x="35" y="207"/>
                      <a:pt x="36" y="209"/>
                      <a:pt x="38" y="211"/>
                    </a:cubicBezTo>
                    <a:cubicBezTo>
                      <a:pt x="40" y="212"/>
                      <a:pt x="41" y="212"/>
                      <a:pt x="43" y="215"/>
                    </a:cubicBezTo>
                    <a:cubicBezTo>
                      <a:pt x="43" y="216"/>
                      <a:pt x="43" y="217"/>
                      <a:pt x="43" y="218"/>
                    </a:cubicBezTo>
                    <a:cubicBezTo>
                      <a:pt x="43" y="220"/>
                      <a:pt x="43" y="218"/>
                      <a:pt x="42" y="219"/>
                    </a:cubicBezTo>
                    <a:cubicBezTo>
                      <a:pt x="40" y="221"/>
                      <a:pt x="39" y="223"/>
                      <a:pt x="38" y="225"/>
                    </a:cubicBezTo>
                    <a:cubicBezTo>
                      <a:pt x="36" y="226"/>
                      <a:pt x="34" y="226"/>
                      <a:pt x="33" y="228"/>
                    </a:cubicBezTo>
                    <a:cubicBezTo>
                      <a:pt x="31" y="230"/>
                      <a:pt x="29" y="230"/>
                      <a:pt x="27" y="231"/>
                    </a:cubicBezTo>
                    <a:cubicBezTo>
                      <a:pt x="25" y="232"/>
                      <a:pt x="24" y="234"/>
                      <a:pt x="25" y="236"/>
                    </a:cubicBezTo>
                    <a:cubicBezTo>
                      <a:pt x="25" y="238"/>
                      <a:pt x="24" y="238"/>
                      <a:pt x="24" y="239"/>
                    </a:cubicBezTo>
                    <a:cubicBezTo>
                      <a:pt x="24" y="239"/>
                      <a:pt x="23" y="239"/>
                      <a:pt x="23" y="240"/>
                    </a:cubicBezTo>
                    <a:cubicBezTo>
                      <a:pt x="23" y="240"/>
                      <a:pt x="24" y="240"/>
                      <a:pt x="23" y="240"/>
                    </a:cubicBezTo>
                    <a:cubicBezTo>
                      <a:pt x="22" y="242"/>
                      <a:pt x="19" y="244"/>
                      <a:pt x="19" y="245"/>
                    </a:cubicBezTo>
                    <a:cubicBezTo>
                      <a:pt x="19" y="246"/>
                      <a:pt x="20" y="247"/>
                      <a:pt x="21" y="248"/>
                    </a:cubicBezTo>
                    <a:cubicBezTo>
                      <a:pt x="21" y="248"/>
                      <a:pt x="19" y="248"/>
                      <a:pt x="20" y="249"/>
                    </a:cubicBezTo>
                    <a:cubicBezTo>
                      <a:pt x="22" y="251"/>
                      <a:pt x="20" y="250"/>
                      <a:pt x="20" y="251"/>
                    </a:cubicBezTo>
                    <a:cubicBezTo>
                      <a:pt x="20" y="252"/>
                      <a:pt x="19" y="252"/>
                      <a:pt x="20" y="254"/>
                    </a:cubicBezTo>
                    <a:cubicBezTo>
                      <a:pt x="20" y="256"/>
                      <a:pt x="20" y="259"/>
                      <a:pt x="21" y="261"/>
                    </a:cubicBezTo>
                    <a:cubicBezTo>
                      <a:pt x="21" y="263"/>
                      <a:pt x="21" y="263"/>
                      <a:pt x="21" y="265"/>
                    </a:cubicBezTo>
                    <a:cubicBezTo>
                      <a:pt x="20" y="265"/>
                      <a:pt x="18" y="266"/>
                      <a:pt x="20" y="267"/>
                    </a:cubicBezTo>
                    <a:cubicBezTo>
                      <a:pt x="19" y="268"/>
                      <a:pt x="20" y="271"/>
                      <a:pt x="19" y="272"/>
                    </a:cubicBezTo>
                    <a:cubicBezTo>
                      <a:pt x="18" y="273"/>
                      <a:pt x="19" y="274"/>
                      <a:pt x="19" y="275"/>
                    </a:cubicBezTo>
                    <a:cubicBezTo>
                      <a:pt x="19" y="276"/>
                      <a:pt x="19" y="276"/>
                      <a:pt x="18" y="277"/>
                    </a:cubicBezTo>
                    <a:cubicBezTo>
                      <a:pt x="17" y="279"/>
                      <a:pt x="16" y="280"/>
                      <a:pt x="15" y="282"/>
                    </a:cubicBezTo>
                    <a:cubicBezTo>
                      <a:pt x="14" y="283"/>
                      <a:pt x="13" y="288"/>
                      <a:pt x="11" y="287"/>
                    </a:cubicBezTo>
                    <a:cubicBezTo>
                      <a:pt x="10" y="286"/>
                      <a:pt x="9" y="287"/>
                      <a:pt x="8" y="287"/>
                    </a:cubicBezTo>
                    <a:cubicBezTo>
                      <a:pt x="7" y="289"/>
                      <a:pt x="8" y="288"/>
                      <a:pt x="8" y="290"/>
                    </a:cubicBezTo>
                    <a:cubicBezTo>
                      <a:pt x="9" y="293"/>
                      <a:pt x="8" y="293"/>
                      <a:pt x="7" y="296"/>
                    </a:cubicBezTo>
                    <a:cubicBezTo>
                      <a:pt x="7" y="297"/>
                      <a:pt x="8" y="297"/>
                      <a:pt x="9" y="298"/>
                    </a:cubicBezTo>
                    <a:cubicBezTo>
                      <a:pt x="11" y="298"/>
                      <a:pt x="10" y="299"/>
                      <a:pt x="10" y="300"/>
                    </a:cubicBezTo>
                    <a:cubicBezTo>
                      <a:pt x="10" y="301"/>
                      <a:pt x="10" y="303"/>
                      <a:pt x="10" y="305"/>
                    </a:cubicBezTo>
                    <a:cubicBezTo>
                      <a:pt x="11" y="307"/>
                      <a:pt x="9" y="309"/>
                      <a:pt x="9" y="312"/>
                    </a:cubicBezTo>
                    <a:cubicBezTo>
                      <a:pt x="8" y="313"/>
                      <a:pt x="10" y="315"/>
                      <a:pt x="10" y="316"/>
                    </a:cubicBezTo>
                    <a:cubicBezTo>
                      <a:pt x="11" y="317"/>
                      <a:pt x="11" y="319"/>
                      <a:pt x="12" y="317"/>
                    </a:cubicBezTo>
                    <a:cubicBezTo>
                      <a:pt x="12" y="315"/>
                      <a:pt x="13" y="318"/>
                      <a:pt x="14" y="318"/>
                    </a:cubicBezTo>
                    <a:cubicBezTo>
                      <a:pt x="16" y="319"/>
                      <a:pt x="18" y="316"/>
                      <a:pt x="20" y="318"/>
                    </a:cubicBezTo>
                    <a:cubicBezTo>
                      <a:pt x="21" y="319"/>
                      <a:pt x="21" y="321"/>
                      <a:pt x="22" y="323"/>
                    </a:cubicBezTo>
                    <a:cubicBezTo>
                      <a:pt x="22" y="323"/>
                      <a:pt x="23" y="322"/>
                      <a:pt x="23" y="323"/>
                    </a:cubicBezTo>
                    <a:cubicBezTo>
                      <a:pt x="23" y="324"/>
                      <a:pt x="22" y="325"/>
                      <a:pt x="22" y="326"/>
                    </a:cubicBezTo>
                    <a:cubicBezTo>
                      <a:pt x="23" y="327"/>
                      <a:pt x="23" y="327"/>
                      <a:pt x="23" y="328"/>
                    </a:cubicBezTo>
                    <a:cubicBezTo>
                      <a:pt x="24" y="331"/>
                      <a:pt x="23" y="333"/>
                      <a:pt x="21" y="334"/>
                    </a:cubicBezTo>
                    <a:cubicBezTo>
                      <a:pt x="20" y="336"/>
                      <a:pt x="19" y="337"/>
                      <a:pt x="19" y="340"/>
                    </a:cubicBezTo>
                    <a:cubicBezTo>
                      <a:pt x="19" y="340"/>
                      <a:pt x="16" y="341"/>
                      <a:pt x="16" y="341"/>
                    </a:cubicBezTo>
                    <a:cubicBezTo>
                      <a:pt x="14" y="342"/>
                      <a:pt x="9" y="340"/>
                      <a:pt x="9" y="341"/>
                    </a:cubicBezTo>
                    <a:cubicBezTo>
                      <a:pt x="7" y="342"/>
                      <a:pt x="6" y="348"/>
                      <a:pt x="4" y="350"/>
                    </a:cubicBezTo>
                    <a:cubicBezTo>
                      <a:pt x="3" y="351"/>
                      <a:pt x="3" y="350"/>
                      <a:pt x="2" y="352"/>
                    </a:cubicBezTo>
                    <a:cubicBezTo>
                      <a:pt x="2" y="352"/>
                      <a:pt x="2" y="355"/>
                      <a:pt x="2" y="355"/>
                    </a:cubicBezTo>
                    <a:cubicBezTo>
                      <a:pt x="2" y="356"/>
                      <a:pt x="3" y="355"/>
                      <a:pt x="3" y="355"/>
                    </a:cubicBezTo>
                    <a:cubicBezTo>
                      <a:pt x="3" y="356"/>
                      <a:pt x="3" y="356"/>
                      <a:pt x="3" y="356"/>
                    </a:cubicBezTo>
                    <a:cubicBezTo>
                      <a:pt x="3" y="358"/>
                      <a:pt x="2" y="358"/>
                      <a:pt x="3" y="360"/>
                    </a:cubicBezTo>
                    <a:cubicBezTo>
                      <a:pt x="0" y="360"/>
                      <a:pt x="5" y="362"/>
                      <a:pt x="6" y="362"/>
                    </a:cubicBezTo>
                    <a:cubicBezTo>
                      <a:pt x="12" y="365"/>
                      <a:pt x="18" y="367"/>
                      <a:pt x="24" y="369"/>
                    </a:cubicBezTo>
                    <a:cubicBezTo>
                      <a:pt x="40" y="376"/>
                      <a:pt x="57" y="383"/>
                      <a:pt x="73" y="389"/>
                    </a:cubicBezTo>
                    <a:cubicBezTo>
                      <a:pt x="93" y="398"/>
                      <a:pt x="114" y="406"/>
                      <a:pt x="134" y="414"/>
                    </a:cubicBezTo>
                    <a:cubicBezTo>
                      <a:pt x="159" y="424"/>
                      <a:pt x="183" y="434"/>
                      <a:pt x="208" y="444"/>
                    </a:cubicBezTo>
                    <a:cubicBezTo>
                      <a:pt x="211" y="446"/>
                      <a:pt x="213" y="447"/>
                      <a:pt x="216" y="448"/>
                    </a:cubicBezTo>
                    <a:cubicBezTo>
                      <a:pt x="221" y="450"/>
                      <a:pt x="227" y="454"/>
                      <a:pt x="232" y="454"/>
                    </a:cubicBezTo>
                    <a:cubicBezTo>
                      <a:pt x="244" y="454"/>
                      <a:pt x="257" y="454"/>
                      <a:pt x="269" y="454"/>
                    </a:cubicBezTo>
                    <a:cubicBezTo>
                      <a:pt x="295" y="454"/>
                      <a:pt x="321" y="454"/>
                      <a:pt x="348" y="454"/>
                    </a:cubicBezTo>
                    <a:cubicBezTo>
                      <a:pt x="349" y="454"/>
                      <a:pt x="354" y="454"/>
                      <a:pt x="354" y="453"/>
                    </a:cubicBezTo>
                    <a:cubicBezTo>
                      <a:pt x="354" y="449"/>
                      <a:pt x="354" y="445"/>
                      <a:pt x="354" y="441"/>
                    </a:cubicBezTo>
                    <a:cubicBezTo>
                      <a:pt x="354" y="438"/>
                      <a:pt x="354" y="435"/>
                      <a:pt x="354" y="431"/>
                    </a:cubicBezTo>
                    <a:cubicBezTo>
                      <a:pt x="354" y="414"/>
                      <a:pt x="354" y="397"/>
                      <a:pt x="354" y="381"/>
                    </a:cubicBezTo>
                    <a:cubicBezTo>
                      <a:pt x="354" y="339"/>
                      <a:pt x="354" y="296"/>
                      <a:pt x="354" y="254"/>
                    </a:cubicBezTo>
                    <a:cubicBezTo>
                      <a:pt x="354" y="194"/>
                      <a:pt x="354" y="134"/>
                      <a:pt x="354" y="73"/>
                    </a:cubicBezTo>
                    <a:cubicBezTo>
                      <a:pt x="354" y="49"/>
                      <a:pt x="354" y="25"/>
                      <a:pt x="354" y="1"/>
                    </a:cubicBezTo>
                    <a:cubicBezTo>
                      <a:pt x="335" y="1"/>
                      <a:pt x="315" y="1"/>
                      <a:pt x="296" y="1"/>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66" name="Freeform 10430"/>
              <p:cNvSpPr>
                <a:spLocks/>
              </p:cNvSpPr>
              <p:nvPr/>
            </p:nvSpPr>
            <p:spPr bwMode="auto">
              <a:xfrm>
                <a:off x="3084551" y="4136471"/>
                <a:ext cx="776484" cy="955360"/>
              </a:xfrm>
              <a:custGeom>
                <a:avLst/>
                <a:gdLst>
                  <a:gd name="T0" fmla="*/ 573 w 369"/>
                  <a:gd name="T1" fmla="*/ 62 h 455"/>
                  <a:gd name="T2" fmla="*/ 573 w 369"/>
                  <a:gd name="T3" fmla="*/ 2 h 455"/>
                  <a:gd name="T4" fmla="*/ 520 w 369"/>
                  <a:gd name="T5" fmla="*/ 2 h 455"/>
                  <a:gd name="T6" fmla="*/ 402 w 369"/>
                  <a:gd name="T7" fmla="*/ 2 h 455"/>
                  <a:gd name="T8" fmla="*/ 180 w 369"/>
                  <a:gd name="T9" fmla="*/ 2 h 455"/>
                  <a:gd name="T10" fmla="*/ 0 w 369"/>
                  <a:gd name="T11" fmla="*/ 2 h 455"/>
                  <a:gd name="T12" fmla="*/ 0 w 369"/>
                  <a:gd name="T13" fmla="*/ 243 h 455"/>
                  <a:gd name="T14" fmla="*/ 0 w 369"/>
                  <a:gd name="T15" fmla="*/ 469 h 455"/>
                  <a:gd name="T16" fmla="*/ 0 w 369"/>
                  <a:gd name="T17" fmla="*/ 685 h 455"/>
                  <a:gd name="T18" fmla="*/ 0 w 369"/>
                  <a:gd name="T19" fmla="*/ 703 h 455"/>
                  <a:gd name="T20" fmla="*/ 65 w 369"/>
                  <a:gd name="T21" fmla="*/ 703 h 455"/>
                  <a:gd name="T22" fmla="*/ 79 w 369"/>
                  <a:gd name="T23" fmla="*/ 700 h 455"/>
                  <a:gd name="T24" fmla="*/ 79 w 369"/>
                  <a:gd name="T25" fmla="*/ 663 h 455"/>
                  <a:gd name="T26" fmla="*/ 79 w 369"/>
                  <a:gd name="T27" fmla="*/ 652 h 455"/>
                  <a:gd name="T28" fmla="*/ 85 w 369"/>
                  <a:gd name="T29" fmla="*/ 646 h 455"/>
                  <a:gd name="T30" fmla="*/ 115 w 369"/>
                  <a:gd name="T31" fmla="*/ 648 h 455"/>
                  <a:gd name="T32" fmla="*/ 166 w 369"/>
                  <a:gd name="T33" fmla="*/ 646 h 455"/>
                  <a:gd name="T34" fmla="*/ 202 w 369"/>
                  <a:gd name="T35" fmla="*/ 646 h 455"/>
                  <a:gd name="T36" fmla="*/ 230 w 369"/>
                  <a:gd name="T37" fmla="*/ 646 h 455"/>
                  <a:gd name="T38" fmla="*/ 238 w 369"/>
                  <a:gd name="T39" fmla="*/ 646 h 455"/>
                  <a:gd name="T40" fmla="*/ 234 w 369"/>
                  <a:gd name="T41" fmla="*/ 643 h 455"/>
                  <a:gd name="T42" fmla="*/ 231 w 369"/>
                  <a:gd name="T43" fmla="*/ 640 h 455"/>
                  <a:gd name="T44" fmla="*/ 228 w 369"/>
                  <a:gd name="T45" fmla="*/ 632 h 455"/>
                  <a:gd name="T46" fmla="*/ 228 w 369"/>
                  <a:gd name="T47" fmla="*/ 629 h 455"/>
                  <a:gd name="T48" fmla="*/ 230 w 369"/>
                  <a:gd name="T49" fmla="*/ 626 h 455"/>
                  <a:gd name="T50" fmla="*/ 230 w 369"/>
                  <a:gd name="T51" fmla="*/ 626 h 455"/>
                  <a:gd name="T52" fmla="*/ 230 w 369"/>
                  <a:gd name="T53" fmla="*/ 620 h 455"/>
                  <a:gd name="T54" fmla="*/ 256 w 369"/>
                  <a:gd name="T55" fmla="*/ 620 h 455"/>
                  <a:gd name="T56" fmla="*/ 317 w 369"/>
                  <a:gd name="T57" fmla="*/ 620 h 455"/>
                  <a:gd name="T58" fmla="*/ 416 w 369"/>
                  <a:gd name="T59" fmla="*/ 620 h 455"/>
                  <a:gd name="T60" fmla="*/ 567 w 369"/>
                  <a:gd name="T61" fmla="*/ 620 h 455"/>
                  <a:gd name="T62" fmla="*/ 568 w 369"/>
                  <a:gd name="T63" fmla="*/ 387 h 455"/>
                  <a:gd name="T64" fmla="*/ 570 w 369"/>
                  <a:gd name="T65" fmla="*/ 158 h 455"/>
                  <a:gd name="T66" fmla="*/ 570 w 369"/>
                  <a:gd name="T67" fmla="*/ 105 h 455"/>
                  <a:gd name="T68" fmla="*/ 570 w 369"/>
                  <a:gd name="T69" fmla="*/ 88 h 455"/>
                  <a:gd name="T70" fmla="*/ 570 w 369"/>
                  <a:gd name="T71" fmla="*/ 70 h 455"/>
                  <a:gd name="T72" fmla="*/ 573 w 369"/>
                  <a:gd name="T73" fmla="*/ 62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
                  <a:gd name="T112" fmla="*/ 0 h 455"/>
                  <a:gd name="T113" fmla="*/ 369 w 369"/>
                  <a:gd name="T114" fmla="*/ 455 h 4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 h="455">
                    <a:moveTo>
                      <a:pt x="369" y="40"/>
                    </a:moveTo>
                    <a:cubicBezTo>
                      <a:pt x="369" y="27"/>
                      <a:pt x="369" y="14"/>
                      <a:pt x="369" y="1"/>
                    </a:cubicBezTo>
                    <a:cubicBezTo>
                      <a:pt x="369" y="0"/>
                      <a:pt x="337" y="1"/>
                      <a:pt x="335" y="1"/>
                    </a:cubicBezTo>
                    <a:cubicBezTo>
                      <a:pt x="309" y="1"/>
                      <a:pt x="284" y="1"/>
                      <a:pt x="259" y="1"/>
                    </a:cubicBezTo>
                    <a:cubicBezTo>
                      <a:pt x="211" y="1"/>
                      <a:pt x="163" y="1"/>
                      <a:pt x="116" y="1"/>
                    </a:cubicBezTo>
                    <a:cubicBezTo>
                      <a:pt x="77" y="1"/>
                      <a:pt x="39" y="1"/>
                      <a:pt x="0" y="1"/>
                    </a:cubicBezTo>
                    <a:cubicBezTo>
                      <a:pt x="0" y="53"/>
                      <a:pt x="0" y="105"/>
                      <a:pt x="0" y="157"/>
                    </a:cubicBezTo>
                    <a:cubicBezTo>
                      <a:pt x="0" y="206"/>
                      <a:pt x="0" y="254"/>
                      <a:pt x="0" y="303"/>
                    </a:cubicBezTo>
                    <a:cubicBezTo>
                      <a:pt x="0" y="349"/>
                      <a:pt x="0" y="396"/>
                      <a:pt x="0" y="442"/>
                    </a:cubicBezTo>
                    <a:cubicBezTo>
                      <a:pt x="0" y="446"/>
                      <a:pt x="0" y="450"/>
                      <a:pt x="0" y="454"/>
                    </a:cubicBezTo>
                    <a:cubicBezTo>
                      <a:pt x="14" y="454"/>
                      <a:pt x="28" y="454"/>
                      <a:pt x="42" y="454"/>
                    </a:cubicBezTo>
                    <a:cubicBezTo>
                      <a:pt x="44" y="454"/>
                      <a:pt x="51" y="455"/>
                      <a:pt x="51" y="452"/>
                    </a:cubicBezTo>
                    <a:cubicBezTo>
                      <a:pt x="51" y="444"/>
                      <a:pt x="51" y="436"/>
                      <a:pt x="51" y="428"/>
                    </a:cubicBezTo>
                    <a:cubicBezTo>
                      <a:pt x="51" y="426"/>
                      <a:pt x="51" y="424"/>
                      <a:pt x="51" y="421"/>
                    </a:cubicBezTo>
                    <a:cubicBezTo>
                      <a:pt x="51" y="417"/>
                      <a:pt x="51" y="417"/>
                      <a:pt x="55" y="417"/>
                    </a:cubicBezTo>
                    <a:cubicBezTo>
                      <a:pt x="61" y="417"/>
                      <a:pt x="68" y="418"/>
                      <a:pt x="74" y="418"/>
                    </a:cubicBezTo>
                    <a:cubicBezTo>
                      <a:pt x="85" y="418"/>
                      <a:pt x="96" y="417"/>
                      <a:pt x="107" y="417"/>
                    </a:cubicBezTo>
                    <a:cubicBezTo>
                      <a:pt x="115" y="417"/>
                      <a:pt x="122" y="417"/>
                      <a:pt x="130" y="417"/>
                    </a:cubicBezTo>
                    <a:cubicBezTo>
                      <a:pt x="136" y="417"/>
                      <a:pt x="142" y="417"/>
                      <a:pt x="148" y="417"/>
                    </a:cubicBezTo>
                    <a:cubicBezTo>
                      <a:pt x="150" y="417"/>
                      <a:pt x="154" y="418"/>
                      <a:pt x="153" y="417"/>
                    </a:cubicBezTo>
                    <a:cubicBezTo>
                      <a:pt x="153" y="415"/>
                      <a:pt x="151" y="416"/>
                      <a:pt x="151" y="415"/>
                    </a:cubicBezTo>
                    <a:cubicBezTo>
                      <a:pt x="150" y="414"/>
                      <a:pt x="149" y="413"/>
                      <a:pt x="149" y="413"/>
                    </a:cubicBezTo>
                    <a:cubicBezTo>
                      <a:pt x="148" y="412"/>
                      <a:pt x="146" y="409"/>
                      <a:pt x="147" y="408"/>
                    </a:cubicBezTo>
                    <a:cubicBezTo>
                      <a:pt x="147" y="407"/>
                      <a:pt x="150" y="407"/>
                      <a:pt x="147" y="406"/>
                    </a:cubicBezTo>
                    <a:cubicBezTo>
                      <a:pt x="148" y="406"/>
                      <a:pt x="148" y="404"/>
                      <a:pt x="148" y="404"/>
                    </a:cubicBezTo>
                    <a:cubicBezTo>
                      <a:pt x="148" y="404"/>
                      <a:pt x="148" y="404"/>
                      <a:pt x="148" y="404"/>
                    </a:cubicBezTo>
                    <a:cubicBezTo>
                      <a:pt x="148" y="403"/>
                      <a:pt x="146" y="400"/>
                      <a:pt x="148" y="400"/>
                    </a:cubicBezTo>
                    <a:cubicBezTo>
                      <a:pt x="154" y="400"/>
                      <a:pt x="159" y="400"/>
                      <a:pt x="165" y="400"/>
                    </a:cubicBezTo>
                    <a:cubicBezTo>
                      <a:pt x="178" y="400"/>
                      <a:pt x="191" y="400"/>
                      <a:pt x="204" y="400"/>
                    </a:cubicBezTo>
                    <a:cubicBezTo>
                      <a:pt x="225" y="400"/>
                      <a:pt x="247" y="400"/>
                      <a:pt x="268" y="400"/>
                    </a:cubicBezTo>
                    <a:cubicBezTo>
                      <a:pt x="300" y="400"/>
                      <a:pt x="333" y="400"/>
                      <a:pt x="365" y="400"/>
                    </a:cubicBezTo>
                    <a:cubicBezTo>
                      <a:pt x="365" y="350"/>
                      <a:pt x="365" y="300"/>
                      <a:pt x="366" y="250"/>
                    </a:cubicBezTo>
                    <a:cubicBezTo>
                      <a:pt x="367" y="201"/>
                      <a:pt x="366" y="151"/>
                      <a:pt x="367" y="102"/>
                    </a:cubicBezTo>
                    <a:cubicBezTo>
                      <a:pt x="367" y="91"/>
                      <a:pt x="367" y="80"/>
                      <a:pt x="367" y="68"/>
                    </a:cubicBezTo>
                    <a:cubicBezTo>
                      <a:pt x="367" y="64"/>
                      <a:pt x="367" y="60"/>
                      <a:pt x="367" y="57"/>
                    </a:cubicBezTo>
                    <a:cubicBezTo>
                      <a:pt x="367" y="53"/>
                      <a:pt x="367" y="49"/>
                      <a:pt x="367" y="45"/>
                    </a:cubicBezTo>
                    <a:cubicBezTo>
                      <a:pt x="367" y="42"/>
                      <a:pt x="365" y="40"/>
                      <a:pt x="369" y="40"/>
                    </a:cubicBezTo>
                  </a:path>
                </a:pathLst>
              </a:custGeom>
              <a:solidFill>
                <a:srgbClr val="4BACC6"/>
              </a:solid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nvGrpSpPr>
            <p:cNvPr id="791" name="Group 790"/>
            <p:cNvGrpSpPr/>
            <p:nvPr/>
          </p:nvGrpSpPr>
          <p:grpSpPr>
            <a:xfrm>
              <a:off x="4136769" y="3169982"/>
              <a:ext cx="3886815" cy="2211509"/>
              <a:chOff x="3392163" y="3723160"/>
              <a:chExt cx="4027416" cy="2291508"/>
            </a:xfrm>
            <a:solidFill>
              <a:srgbClr val="632523"/>
            </a:solidFill>
            <a:effectLst>
              <a:outerShdw blurRad="50800" dist="38100" dir="10800000" algn="r" rotWithShape="0">
                <a:prstClr val="black">
                  <a:alpha val="40000"/>
                </a:prstClr>
              </a:outerShdw>
            </a:effectLst>
          </p:grpSpPr>
          <p:grpSp>
            <p:nvGrpSpPr>
              <p:cNvPr id="2319" name="Group 11371"/>
              <p:cNvGrpSpPr>
                <a:grpSpLocks/>
              </p:cNvGrpSpPr>
              <p:nvPr/>
            </p:nvGrpSpPr>
            <p:grpSpPr bwMode="auto">
              <a:xfrm>
                <a:off x="6339549" y="3723160"/>
                <a:ext cx="1080030" cy="491909"/>
                <a:chOff x="4044" y="1852"/>
                <a:chExt cx="797" cy="363"/>
              </a:xfrm>
              <a:grpFill/>
            </p:grpSpPr>
            <p:sp>
              <p:nvSpPr>
                <p:cNvPr id="2354" name="Freeform 10366"/>
                <p:cNvSpPr>
                  <a:spLocks/>
                </p:cNvSpPr>
                <p:nvPr/>
              </p:nvSpPr>
              <p:spPr bwMode="auto">
                <a:xfrm>
                  <a:off x="4826" y="2030"/>
                  <a:ext cx="15" cy="23"/>
                </a:xfrm>
                <a:custGeom>
                  <a:avLst/>
                  <a:gdLst>
                    <a:gd name="T0" fmla="*/ 14 w 10"/>
                    <a:gd name="T1" fmla="*/ 0 h 15"/>
                    <a:gd name="T2" fmla="*/ 12 w 10"/>
                    <a:gd name="T3" fmla="*/ 0 h 15"/>
                    <a:gd name="T4" fmla="*/ 11 w 10"/>
                    <a:gd name="T5" fmla="*/ 3 h 15"/>
                    <a:gd name="T6" fmla="*/ 9 w 10"/>
                    <a:gd name="T7" fmla="*/ 5 h 15"/>
                    <a:gd name="T8" fmla="*/ 8 w 10"/>
                    <a:gd name="T9" fmla="*/ 11 h 15"/>
                    <a:gd name="T10" fmla="*/ 2 w 10"/>
                    <a:gd name="T11" fmla="*/ 17 h 15"/>
                    <a:gd name="T12" fmla="*/ 5 w 10"/>
                    <a:gd name="T13" fmla="*/ 15 h 15"/>
                    <a:gd name="T14" fmla="*/ 0 w 10"/>
                    <a:gd name="T15" fmla="*/ 18 h 15"/>
                    <a:gd name="T16" fmla="*/ 6 w 10"/>
                    <a:gd name="T17" fmla="*/ 15 h 15"/>
                    <a:gd name="T18" fmla="*/ 11 w 10"/>
                    <a:gd name="T19" fmla="*/ 8 h 15"/>
                    <a:gd name="T20" fmla="*/ 14 w 1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5"/>
                    <a:gd name="T35" fmla="*/ 10 w 1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5">
                      <a:moveTo>
                        <a:pt x="9" y="0"/>
                      </a:moveTo>
                      <a:cubicBezTo>
                        <a:pt x="9" y="0"/>
                        <a:pt x="8" y="0"/>
                        <a:pt x="8" y="0"/>
                      </a:cubicBezTo>
                      <a:cubicBezTo>
                        <a:pt x="7" y="1"/>
                        <a:pt x="7" y="1"/>
                        <a:pt x="7" y="2"/>
                      </a:cubicBezTo>
                      <a:cubicBezTo>
                        <a:pt x="7" y="3"/>
                        <a:pt x="7" y="3"/>
                        <a:pt x="6" y="3"/>
                      </a:cubicBezTo>
                      <a:cubicBezTo>
                        <a:pt x="6" y="4"/>
                        <a:pt x="5" y="6"/>
                        <a:pt x="5" y="7"/>
                      </a:cubicBezTo>
                      <a:cubicBezTo>
                        <a:pt x="4" y="9"/>
                        <a:pt x="1" y="9"/>
                        <a:pt x="1" y="11"/>
                      </a:cubicBezTo>
                      <a:cubicBezTo>
                        <a:pt x="2" y="11"/>
                        <a:pt x="3" y="11"/>
                        <a:pt x="3" y="10"/>
                      </a:cubicBezTo>
                      <a:cubicBezTo>
                        <a:pt x="3" y="12"/>
                        <a:pt x="0" y="12"/>
                        <a:pt x="0" y="12"/>
                      </a:cubicBezTo>
                      <a:cubicBezTo>
                        <a:pt x="0" y="15"/>
                        <a:pt x="4" y="11"/>
                        <a:pt x="4" y="10"/>
                      </a:cubicBezTo>
                      <a:cubicBezTo>
                        <a:pt x="5" y="9"/>
                        <a:pt x="5" y="7"/>
                        <a:pt x="7" y="5"/>
                      </a:cubicBezTo>
                      <a:cubicBezTo>
                        <a:pt x="7" y="4"/>
                        <a:pt x="10" y="0"/>
                        <a:pt x="9"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55" name="Freeform 10389"/>
                <p:cNvSpPr>
                  <a:spLocks/>
                </p:cNvSpPr>
                <p:nvPr/>
              </p:nvSpPr>
              <p:spPr bwMode="auto">
                <a:xfrm>
                  <a:off x="4795" y="2086"/>
                  <a:ext cx="12" cy="13"/>
                </a:xfrm>
                <a:custGeom>
                  <a:avLst/>
                  <a:gdLst>
                    <a:gd name="T0" fmla="*/ 11 w 8"/>
                    <a:gd name="T1" fmla="*/ 0 h 8"/>
                    <a:gd name="T2" fmla="*/ 2 w 8"/>
                    <a:gd name="T3" fmla="*/ 3 h 8"/>
                    <a:gd name="T4" fmla="*/ 3 w 8"/>
                    <a:gd name="T5" fmla="*/ 7 h 8"/>
                    <a:gd name="T6" fmla="*/ 0 w 8"/>
                    <a:gd name="T7" fmla="*/ 7 h 8"/>
                    <a:gd name="T8" fmla="*/ 2 w 8"/>
                    <a:gd name="T9" fmla="*/ 8 h 8"/>
                    <a:gd name="T10" fmla="*/ 2 w 8"/>
                    <a:gd name="T11" fmla="*/ 8 h 8"/>
                    <a:gd name="T12" fmla="*/ 6 w 8"/>
                    <a:gd name="T13" fmla="*/ 8 h 8"/>
                    <a:gd name="T14" fmla="*/ 6 w 8"/>
                    <a:gd name="T15" fmla="*/ 13 h 8"/>
                    <a:gd name="T16" fmla="*/ 11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7" y="0"/>
                      </a:moveTo>
                      <a:cubicBezTo>
                        <a:pt x="6" y="1"/>
                        <a:pt x="3" y="6"/>
                        <a:pt x="1" y="2"/>
                      </a:cubicBezTo>
                      <a:cubicBezTo>
                        <a:pt x="0" y="3"/>
                        <a:pt x="1" y="4"/>
                        <a:pt x="2" y="4"/>
                      </a:cubicBezTo>
                      <a:cubicBezTo>
                        <a:pt x="1" y="4"/>
                        <a:pt x="1" y="4"/>
                        <a:pt x="0" y="4"/>
                      </a:cubicBezTo>
                      <a:cubicBezTo>
                        <a:pt x="1" y="5"/>
                        <a:pt x="0" y="4"/>
                        <a:pt x="1" y="5"/>
                      </a:cubicBezTo>
                      <a:cubicBezTo>
                        <a:pt x="1" y="5"/>
                        <a:pt x="1" y="5"/>
                        <a:pt x="1" y="5"/>
                      </a:cubicBezTo>
                      <a:cubicBezTo>
                        <a:pt x="2" y="5"/>
                        <a:pt x="3" y="3"/>
                        <a:pt x="4" y="5"/>
                      </a:cubicBezTo>
                      <a:cubicBezTo>
                        <a:pt x="5" y="5"/>
                        <a:pt x="4" y="8"/>
                        <a:pt x="4" y="8"/>
                      </a:cubicBezTo>
                      <a:cubicBezTo>
                        <a:pt x="5" y="7"/>
                        <a:pt x="8" y="2"/>
                        <a:pt x="7"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56" name="Freeform 10390"/>
                <p:cNvSpPr>
                  <a:spLocks/>
                </p:cNvSpPr>
                <p:nvPr/>
              </p:nvSpPr>
              <p:spPr bwMode="auto">
                <a:xfrm>
                  <a:off x="4764" y="2032"/>
                  <a:ext cx="65" cy="111"/>
                </a:xfrm>
                <a:custGeom>
                  <a:avLst/>
                  <a:gdLst>
                    <a:gd name="T0" fmla="*/ 3 w 42"/>
                    <a:gd name="T1" fmla="*/ 88 h 72"/>
                    <a:gd name="T2" fmla="*/ 6 w 42"/>
                    <a:gd name="T3" fmla="*/ 85 h 72"/>
                    <a:gd name="T4" fmla="*/ 8 w 42"/>
                    <a:gd name="T5" fmla="*/ 86 h 72"/>
                    <a:gd name="T6" fmla="*/ 6 w 42"/>
                    <a:gd name="T7" fmla="*/ 93 h 72"/>
                    <a:gd name="T8" fmla="*/ 3 w 42"/>
                    <a:gd name="T9" fmla="*/ 100 h 72"/>
                    <a:gd name="T10" fmla="*/ 9 w 42"/>
                    <a:gd name="T11" fmla="*/ 109 h 72"/>
                    <a:gd name="T12" fmla="*/ 11 w 42"/>
                    <a:gd name="T13" fmla="*/ 99 h 72"/>
                    <a:gd name="T14" fmla="*/ 12 w 42"/>
                    <a:gd name="T15" fmla="*/ 89 h 72"/>
                    <a:gd name="T16" fmla="*/ 15 w 42"/>
                    <a:gd name="T17" fmla="*/ 80 h 72"/>
                    <a:gd name="T18" fmla="*/ 22 w 42"/>
                    <a:gd name="T19" fmla="*/ 76 h 72"/>
                    <a:gd name="T20" fmla="*/ 29 w 42"/>
                    <a:gd name="T21" fmla="*/ 66 h 72"/>
                    <a:gd name="T22" fmla="*/ 29 w 42"/>
                    <a:gd name="T23" fmla="*/ 59 h 72"/>
                    <a:gd name="T24" fmla="*/ 39 w 42"/>
                    <a:gd name="T25" fmla="*/ 56 h 72"/>
                    <a:gd name="T26" fmla="*/ 40 w 42"/>
                    <a:gd name="T27" fmla="*/ 45 h 72"/>
                    <a:gd name="T28" fmla="*/ 42 w 42"/>
                    <a:gd name="T29" fmla="*/ 40 h 72"/>
                    <a:gd name="T30" fmla="*/ 50 w 42"/>
                    <a:gd name="T31" fmla="*/ 25 h 72"/>
                    <a:gd name="T32" fmla="*/ 53 w 42"/>
                    <a:gd name="T33" fmla="*/ 22 h 72"/>
                    <a:gd name="T34" fmla="*/ 56 w 42"/>
                    <a:gd name="T35" fmla="*/ 12 h 72"/>
                    <a:gd name="T36" fmla="*/ 57 w 42"/>
                    <a:gd name="T37" fmla="*/ 9 h 72"/>
                    <a:gd name="T38" fmla="*/ 59 w 42"/>
                    <a:gd name="T39" fmla="*/ 8 h 72"/>
                    <a:gd name="T40" fmla="*/ 62 w 42"/>
                    <a:gd name="T41" fmla="*/ 5 h 72"/>
                    <a:gd name="T42" fmla="*/ 40 w 42"/>
                    <a:gd name="T43" fmla="*/ 5 h 72"/>
                    <a:gd name="T44" fmla="*/ 29 w 42"/>
                    <a:gd name="T45" fmla="*/ 12 h 72"/>
                    <a:gd name="T46" fmla="*/ 28 w 42"/>
                    <a:gd name="T47" fmla="*/ 14 h 72"/>
                    <a:gd name="T48" fmla="*/ 33 w 42"/>
                    <a:gd name="T49" fmla="*/ 14 h 72"/>
                    <a:gd name="T50" fmla="*/ 33 w 42"/>
                    <a:gd name="T51" fmla="*/ 15 h 72"/>
                    <a:gd name="T52" fmla="*/ 36 w 42"/>
                    <a:gd name="T53" fmla="*/ 17 h 72"/>
                    <a:gd name="T54" fmla="*/ 37 w 42"/>
                    <a:gd name="T55" fmla="*/ 23 h 72"/>
                    <a:gd name="T56" fmla="*/ 34 w 42"/>
                    <a:gd name="T57" fmla="*/ 20 h 72"/>
                    <a:gd name="T58" fmla="*/ 34 w 42"/>
                    <a:gd name="T59" fmla="*/ 23 h 72"/>
                    <a:gd name="T60" fmla="*/ 31 w 42"/>
                    <a:gd name="T61" fmla="*/ 23 h 72"/>
                    <a:gd name="T62" fmla="*/ 33 w 42"/>
                    <a:gd name="T63" fmla="*/ 29 h 72"/>
                    <a:gd name="T64" fmla="*/ 31 w 42"/>
                    <a:gd name="T65" fmla="*/ 29 h 72"/>
                    <a:gd name="T66" fmla="*/ 28 w 42"/>
                    <a:gd name="T67" fmla="*/ 28 h 72"/>
                    <a:gd name="T68" fmla="*/ 28 w 42"/>
                    <a:gd name="T69" fmla="*/ 26 h 72"/>
                    <a:gd name="T70" fmla="*/ 23 w 42"/>
                    <a:gd name="T71" fmla="*/ 28 h 72"/>
                    <a:gd name="T72" fmla="*/ 26 w 42"/>
                    <a:gd name="T73" fmla="*/ 31 h 72"/>
                    <a:gd name="T74" fmla="*/ 23 w 42"/>
                    <a:gd name="T75" fmla="*/ 32 h 72"/>
                    <a:gd name="T76" fmla="*/ 28 w 42"/>
                    <a:gd name="T77" fmla="*/ 39 h 72"/>
                    <a:gd name="T78" fmla="*/ 25 w 42"/>
                    <a:gd name="T79" fmla="*/ 37 h 72"/>
                    <a:gd name="T80" fmla="*/ 23 w 42"/>
                    <a:gd name="T81" fmla="*/ 37 h 72"/>
                    <a:gd name="T82" fmla="*/ 25 w 42"/>
                    <a:gd name="T83" fmla="*/ 42 h 72"/>
                    <a:gd name="T84" fmla="*/ 23 w 42"/>
                    <a:gd name="T85" fmla="*/ 43 h 72"/>
                    <a:gd name="T86" fmla="*/ 17 w 42"/>
                    <a:gd name="T87" fmla="*/ 45 h 72"/>
                    <a:gd name="T88" fmla="*/ 15 w 42"/>
                    <a:gd name="T89" fmla="*/ 49 h 72"/>
                    <a:gd name="T90" fmla="*/ 19 w 42"/>
                    <a:gd name="T91" fmla="*/ 49 h 72"/>
                    <a:gd name="T92" fmla="*/ 17 w 42"/>
                    <a:gd name="T93" fmla="*/ 51 h 72"/>
                    <a:gd name="T94" fmla="*/ 14 w 42"/>
                    <a:gd name="T95" fmla="*/ 51 h 72"/>
                    <a:gd name="T96" fmla="*/ 12 w 42"/>
                    <a:gd name="T97" fmla="*/ 54 h 72"/>
                    <a:gd name="T98" fmla="*/ 19 w 42"/>
                    <a:gd name="T99" fmla="*/ 57 h 72"/>
                    <a:gd name="T100" fmla="*/ 12 w 42"/>
                    <a:gd name="T101" fmla="*/ 59 h 72"/>
                    <a:gd name="T102" fmla="*/ 8 w 42"/>
                    <a:gd name="T103" fmla="*/ 66 h 72"/>
                    <a:gd name="T104" fmla="*/ 12 w 42"/>
                    <a:gd name="T105" fmla="*/ 66 h 72"/>
                    <a:gd name="T106" fmla="*/ 11 w 42"/>
                    <a:gd name="T107" fmla="*/ 66 h 72"/>
                    <a:gd name="T108" fmla="*/ 8 w 42"/>
                    <a:gd name="T109" fmla="*/ 69 h 72"/>
                    <a:gd name="T110" fmla="*/ 11 w 42"/>
                    <a:gd name="T111" fmla="*/ 71 h 72"/>
                    <a:gd name="T112" fmla="*/ 9 w 42"/>
                    <a:gd name="T113" fmla="*/ 77 h 72"/>
                    <a:gd name="T114" fmla="*/ 8 w 42"/>
                    <a:gd name="T115" fmla="*/ 80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72"/>
                    <a:gd name="T176" fmla="*/ 42 w 42"/>
                    <a:gd name="T177" fmla="*/ 72 h 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72">
                      <a:moveTo>
                        <a:pt x="2" y="55"/>
                      </a:moveTo>
                      <a:cubicBezTo>
                        <a:pt x="2" y="56"/>
                        <a:pt x="2" y="56"/>
                        <a:pt x="2" y="57"/>
                      </a:cubicBezTo>
                      <a:cubicBezTo>
                        <a:pt x="3" y="56"/>
                        <a:pt x="3" y="55"/>
                        <a:pt x="4" y="54"/>
                      </a:cubicBezTo>
                      <a:cubicBezTo>
                        <a:pt x="4" y="54"/>
                        <a:pt x="4" y="54"/>
                        <a:pt x="4" y="55"/>
                      </a:cubicBezTo>
                      <a:cubicBezTo>
                        <a:pt x="4" y="55"/>
                        <a:pt x="4" y="55"/>
                        <a:pt x="4" y="55"/>
                      </a:cubicBezTo>
                      <a:cubicBezTo>
                        <a:pt x="4" y="55"/>
                        <a:pt x="5" y="55"/>
                        <a:pt x="5" y="56"/>
                      </a:cubicBezTo>
                      <a:cubicBezTo>
                        <a:pt x="4" y="56"/>
                        <a:pt x="1" y="58"/>
                        <a:pt x="4" y="58"/>
                      </a:cubicBezTo>
                      <a:cubicBezTo>
                        <a:pt x="0" y="59"/>
                        <a:pt x="3" y="64"/>
                        <a:pt x="4" y="60"/>
                      </a:cubicBezTo>
                      <a:cubicBezTo>
                        <a:pt x="4" y="61"/>
                        <a:pt x="4" y="61"/>
                        <a:pt x="4" y="62"/>
                      </a:cubicBezTo>
                      <a:cubicBezTo>
                        <a:pt x="3" y="63"/>
                        <a:pt x="2" y="63"/>
                        <a:pt x="2" y="65"/>
                      </a:cubicBezTo>
                      <a:cubicBezTo>
                        <a:pt x="3" y="67"/>
                        <a:pt x="5" y="68"/>
                        <a:pt x="5" y="70"/>
                      </a:cubicBezTo>
                      <a:cubicBezTo>
                        <a:pt x="5" y="71"/>
                        <a:pt x="5" y="72"/>
                        <a:pt x="6" y="71"/>
                      </a:cubicBezTo>
                      <a:cubicBezTo>
                        <a:pt x="8" y="71"/>
                        <a:pt x="7" y="70"/>
                        <a:pt x="7" y="69"/>
                      </a:cubicBezTo>
                      <a:cubicBezTo>
                        <a:pt x="7" y="67"/>
                        <a:pt x="7" y="66"/>
                        <a:pt x="7" y="64"/>
                      </a:cubicBezTo>
                      <a:cubicBezTo>
                        <a:pt x="8" y="64"/>
                        <a:pt x="8" y="65"/>
                        <a:pt x="8" y="65"/>
                      </a:cubicBezTo>
                      <a:cubicBezTo>
                        <a:pt x="8" y="62"/>
                        <a:pt x="8" y="61"/>
                        <a:pt x="8" y="58"/>
                      </a:cubicBezTo>
                      <a:cubicBezTo>
                        <a:pt x="9" y="57"/>
                        <a:pt x="10" y="54"/>
                        <a:pt x="10" y="52"/>
                      </a:cubicBezTo>
                      <a:cubicBezTo>
                        <a:pt x="10" y="52"/>
                        <a:pt x="10" y="52"/>
                        <a:pt x="10" y="52"/>
                      </a:cubicBezTo>
                      <a:cubicBezTo>
                        <a:pt x="12" y="51"/>
                        <a:pt x="12" y="48"/>
                        <a:pt x="14" y="48"/>
                      </a:cubicBezTo>
                      <a:cubicBezTo>
                        <a:pt x="14" y="48"/>
                        <a:pt x="14" y="49"/>
                        <a:pt x="14" y="49"/>
                      </a:cubicBezTo>
                      <a:cubicBezTo>
                        <a:pt x="17" y="51"/>
                        <a:pt x="14" y="46"/>
                        <a:pt x="14" y="45"/>
                      </a:cubicBezTo>
                      <a:cubicBezTo>
                        <a:pt x="14" y="44"/>
                        <a:pt x="19" y="40"/>
                        <a:pt x="19" y="43"/>
                      </a:cubicBezTo>
                      <a:cubicBezTo>
                        <a:pt x="20" y="42"/>
                        <a:pt x="21" y="43"/>
                        <a:pt x="21" y="41"/>
                      </a:cubicBezTo>
                      <a:cubicBezTo>
                        <a:pt x="19" y="42"/>
                        <a:pt x="18" y="40"/>
                        <a:pt x="19" y="38"/>
                      </a:cubicBezTo>
                      <a:cubicBezTo>
                        <a:pt x="21" y="35"/>
                        <a:pt x="21" y="38"/>
                        <a:pt x="23" y="38"/>
                      </a:cubicBezTo>
                      <a:cubicBezTo>
                        <a:pt x="22" y="35"/>
                        <a:pt x="25" y="37"/>
                        <a:pt x="25" y="36"/>
                      </a:cubicBezTo>
                      <a:cubicBezTo>
                        <a:pt x="22" y="36"/>
                        <a:pt x="22" y="35"/>
                        <a:pt x="23" y="33"/>
                      </a:cubicBezTo>
                      <a:cubicBezTo>
                        <a:pt x="23" y="32"/>
                        <a:pt x="25" y="30"/>
                        <a:pt x="26" y="29"/>
                      </a:cubicBezTo>
                      <a:cubicBezTo>
                        <a:pt x="26" y="29"/>
                        <a:pt x="28" y="28"/>
                        <a:pt x="28" y="28"/>
                      </a:cubicBezTo>
                      <a:cubicBezTo>
                        <a:pt x="28" y="26"/>
                        <a:pt x="27" y="27"/>
                        <a:pt x="27" y="26"/>
                      </a:cubicBezTo>
                      <a:cubicBezTo>
                        <a:pt x="26" y="25"/>
                        <a:pt x="30" y="20"/>
                        <a:pt x="30" y="19"/>
                      </a:cubicBezTo>
                      <a:cubicBezTo>
                        <a:pt x="31" y="22"/>
                        <a:pt x="31" y="17"/>
                        <a:pt x="32" y="16"/>
                      </a:cubicBezTo>
                      <a:cubicBezTo>
                        <a:pt x="32" y="16"/>
                        <a:pt x="33" y="13"/>
                        <a:pt x="33" y="14"/>
                      </a:cubicBezTo>
                      <a:cubicBezTo>
                        <a:pt x="34" y="13"/>
                        <a:pt x="34" y="13"/>
                        <a:pt x="34" y="14"/>
                      </a:cubicBezTo>
                      <a:cubicBezTo>
                        <a:pt x="34" y="13"/>
                        <a:pt x="35" y="13"/>
                        <a:pt x="35" y="12"/>
                      </a:cubicBezTo>
                      <a:cubicBezTo>
                        <a:pt x="33" y="12"/>
                        <a:pt x="34" y="9"/>
                        <a:pt x="36" y="8"/>
                      </a:cubicBezTo>
                      <a:cubicBezTo>
                        <a:pt x="37" y="7"/>
                        <a:pt x="35" y="10"/>
                        <a:pt x="35" y="11"/>
                      </a:cubicBezTo>
                      <a:cubicBezTo>
                        <a:pt x="38" y="10"/>
                        <a:pt x="37" y="8"/>
                        <a:pt x="37" y="6"/>
                      </a:cubicBezTo>
                      <a:cubicBezTo>
                        <a:pt x="37" y="6"/>
                        <a:pt x="38" y="6"/>
                        <a:pt x="38" y="6"/>
                      </a:cubicBezTo>
                      <a:cubicBezTo>
                        <a:pt x="38" y="6"/>
                        <a:pt x="38" y="5"/>
                        <a:pt x="38" y="5"/>
                      </a:cubicBezTo>
                      <a:cubicBezTo>
                        <a:pt x="38" y="5"/>
                        <a:pt x="38" y="3"/>
                        <a:pt x="38" y="2"/>
                      </a:cubicBezTo>
                      <a:cubicBezTo>
                        <a:pt x="39" y="2"/>
                        <a:pt x="39" y="2"/>
                        <a:pt x="40" y="3"/>
                      </a:cubicBezTo>
                      <a:cubicBezTo>
                        <a:pt x="40" y="1"/>
                        <a:pt x="41" y="1"/>
                        <a:pt x="42" y="0"/>
                      </a:cubicBezTo>
                      <a:cubicBezTo>
                        <a:pt x="40" y="0"/>
                        <a:pt x="25" y="1"/>
                        <a:pt x="26" y="3"/>
                      </a:cubicBezTo>
                      <a:cubicBezTo>
                        <a:pt x="24" y="3"/>
                        <a:pt x="27" y="7"/>
                        <a:pt x="24" y="6"/>
                      </a:cubicBezTo>
                      <a:cubicBezTo>
                        <a:pt x="21" y="6"/>
                        <a:pt x="21" y="7"/>
                        <a:pt x="19" y="8"/>
                      </a:cubicBezTo>
                      <a:cubicBezTo>
                        <a:pt x="19" y="8"/>
                        <a:pt x="19" y="8"/>
                        <a:pt x="19" y="9"/>
                      </a:cubicBezTo>
                      <a:cubicBezTo>
                        <a:pt x="19" y="9"/>
                        <a:pt x="18" y="9"/>
                        <a:pt x="18" y="9"/>
                      </a:cubicBezTo>
                      <a:cubicBezTo>
                        <a:pt x="19" y="10"/>
                        <a:pt x="20" y="10"/>
                        <a:pt x="20" y="8"/>
                      </a:cubicBezTo>
                      <a:cubicBezTo>
                        <a:pt x="20" y="9"/>
                        <a:pt x="21" y="9"/>
                        <a:pt x="21" y="9"/>
                      </a:cubicBezTo>
                      <a:cubicBezTo>
                        <a:pt x="22" y="9"/>
                        <a:pt x="22" y="9"/>
                        <a:pt x="23" y="9"/>
                      </a:cubicBezTo>
                      <a:cubicBezTo>
                        <a:pt x="23" y="9"/>
                        <a:pt x="22" y="10"/>
                        <a:pt x="21" y="10"/>
                      </a:cubicBezTo>
                      <a:cubicBezTo>
                        <a:pt x="22" y="10"/>
                        <a:pt x="23" y="10"/>
                        <a:pt x="24" y="11"/>
                      </a:cubicBezTo>
                      <a:cubicBezTo>
                        <a:pt x="24" y="11"/>
                        <a:pt x="23" y="11"/>
                        <a:pt x="23" y="11"/>
                      </a:cubicBezTo>
                      <a:cubicBezTo>
                        <a:pt x="22" y="13"/>
                        <a:pt x="23" y="13"/>
                        <a:pt x="24" y="12"/>
                      </a:cubicBezTo>
                      <a:cubicBezTo>
                        <a:pt x="23" y="13"/>
                        <a:pt x="23" y="14"/>
                        <a:pt x="24" y="15"/>
                      </a:cubicBezTo>
                      <a:cubicBezTo>
                        <a:pt x="23" y="15"/>
                        <a:pt x="23" y="14"/>
                        <a:pt x="22" y="15"/>
                      </a:cubicBezTo>
                      <a:cubicBezTo>
                        <a:pt x="22" y="14"/>
                        <a:pt x="22" y="14"/>
                        <a:pt x="22" y="13"/>
                      </a:cubicBezTo>
                      <a:cubicBezTo>
                        <a:pt x="21" y="13"/>
                        <a:pt x="21" y="14"/>
                        <a:pt x="21" y="14"/>
                      </a:cubicBezTo>
                      <a:cubicBezTo>
                        <a:pt x="21" y="14"/>
                        <a:pt x="21" y="15"/>
                        <a:pt x="22" y="15"/>
                      </a:cubicBezTo>
                      <a:cubicBezTo>
                        <a:pt x="21" y="16"/>
                        <a:pt x="21" y="15"/>
                        <a:pt x="21" y="16"/>
                      </a:cubicBezTo>
                      <a:cubicBezTo>
                        <a:pt x="21" y="16"/>
                        <a:pt x="20" y="16"/>
                        <a:pt x="20" y="15"/>
                      </a:cubicBezTo>
                      <a:cubicBezTo>
                        <a:pt x="20" y="17"/>
                        <a:pt x="22" y="16"/>
                        <a:pt x="21" y="17"/>
                      </a:cubicBezTo>
                      <a:cubicBezTo>
                        <a:pt x="21" y="18"/>
                        <a:pt x="21" y="18"/>
                        <a:pt x="21" y="19"/>
                      </a:cubicBezTo>
                      <a:cubicBezTo>
                        <a:pt x="21" y="18"/>
                        <a:pt x="20" y="18"/>
                        <a:pt x="20" y="17"/>
                      </a:cubicBezTo>
                      <a:cubicBezTo>
                        <a:pt x="20" y="18"/>
                        <a:pt x="20" y="19"/>
                        <a:pt x="20" y="19"/>
                      </a:cubicBezTo>
                      <a:cubicBezTo>
                        <a:pt x="19" y="18"/>
                        <a:pt x="19" y="19"/>
                        <a:pt x="18" y="20"/>
                      </a:cubicBezTo>
                      <a:cubicBezTo>
                        <a:pt x="19" y="19"/>
                        <a:pt x="18" y="18"/>
                        <a:pt x="18" y="18"/>
                      </a:cubicBezTo>
                      <a:cubicBezTo>
                        <a:pt x="18" y="18"/>
                        <a:pt x="18" y="18"/>
                        <a:pt x="17" y="18"/>
                      </a:cubicBezTo>
                      <a:cubicBezTo>
                        <a:pt x="17" y="17"/>
                        <a:pt x="17" y="18"/>
                        <a:pt x="18" y="17"/>
                      </a:cubicBezTo>
                      <a:cubicBezTo>
                        <a:pt x="16" y="16"/>
                        <a:pt x="14" y="17"/>
                        <a:pt x="15" y="19"/>
                      </a:cubicBezTo>
                      <a:cubicBezTo>
                        <a:pt x="15" y="19"/>
                        <a:pt x="15" y="18"/>
                        <a:pt x="15" y="18"/>
                      </a:cubicBezTo>
                      <a:cubicBezTo>
                        <a:pt x="18" y="18"/>
                        <a:pt x="17" y="21"/>
                        <a:pt x="18" y="22"/>
                      </a:cubicBezTo>
                      <a:cubicBezTo>
                        <a:pt x="17" y="22"/>
                        <a:pt x="17" y="21"/>
                        <a:pt x="17" y="20"/>
                      </a:cubicBezTo>
                      <a:cubicBezTo>
                        <a:pt x="16" y="21"/>
                        <a:pt x="15" y="21"/>
                        <a:pt x="15" y="22"/>
                      </a:cubicBezTo>
                      <a:cubicBezTo>
                        <a:pt x="15" y="22"/>
                        <a:pt x="15" y="22"/>
                        <a:pt x="15" y="21"/>
                      </a:cubicBezTo>
                      <a:cubicBezTo>
                        <a:pt x="14" y="22"/>
                        <a:pt x="14" y="23"/>
                        <a:pt x="14" y="24"/>
                      </a:cubicBezTo>
                      <a:cubicBezTo>
                        <a:pt x="15" y="21"/>
                        <a:pt x="17" y="24"/>
                        <a:pt x="18" y="25"/>
                      </a:cubicBezTo>
                      <a:cubicBezTo>
                        <a:pt x="18" y="25"/>
                        <a:pt x="17" y="25"/>
                        <a:pt x="17" y="25"/>
                      </a:cubicBezTo>
                      <a:cubicBezTo>
                        <a:pt x="17" y="24"/>
                        <a:pt x="16" y="24"/>
                        <a:pt x="16" y="24"/>
                      </a:cubicBezTo>
                      <a:cubicBezTo>
                        <a:pt x="15" y="24"/>
                        <a:pt x="15" y="24"/>
                        <a:pt x="15" y="25"/>
                      </a:cubicBezTo>
                      <a:cubicBezTo>
                        <a:pt x="15" y="24"/>
                        <a:pt x="15" y="24"/>
                        <a:pt x="15" y="24"/>
                      </a:cubicBezTo>
                      <a:cubicBezTo>
                        <a:pt x="14" y="24"/>
                        <a:pt x="13" y="24"/>
                        <a:pt x="14" y="25"/>
                      </a:cubicBezTo>
                      <a:cubicBezTo>
                        <a:pt x="11" y="24"/>
                        <a:pt x="13" y="29"/>
                        <a:pt x="16" y="27"/>
                      </a:cubicBezTo>
                      <a:cubicBezTo>
                        <a:pt x="16" y="28"/>
                        <a:pt x="16" y="28"/>
                        <a:pt x="15" y="29"/>
                      </a:cubicBezTo>
                      <a:cubicBezTo>
                        <a:pt x="15" y="28"/>
                        <a:pt x="15" y="28"/>
                        <a:pt x="15" y="28"/>
                      </a:cubicBezTo>
                      <a:cubicBezTo>
                        <a:pt x="14" y="29"/>
                        <a:pt x="14" y="29"/>
                        <a:pt x="14" y="29"/>
                      </a:cubicBezTo>
                      <a:cubicBezTo>
                        <a:pt x="14" y="28"/>
                        <a:pt x="10" y="27"/>
                        <a:pt x="11" y="29"/>
                      </a:cubicBezTo>
                      <a:cubicBezTo>
                        <a:pt x="9" y="28"/>
                        <a:pt x="9" y="30"/>
                        <a:pt x="11" y="31"/>
                      </a:cubicBezTo>
                      <a:cubicBezTo>
                        <a:pt x="10" y="31"/>
                        <a:pt x="10" y="31"/>
                        <a:pt x="10" y="32"/>
                      </a:cubicBezTo>
                      <a:cubicBezTo>
                        <a:pt x="11" y="31"/>
                        <a:pt x="12" y="31"/>
                        <a:pt x="14" y="30"/>
                      </a:cubicBezTo>
                      <a:cubicBezTo>
                        <a:pt x="13" y="31"/>
                        <a:pt x="12" y="31"/>
                        <a:pt x="12" y="32"/>
                      </a:cubicBezTo>
                      <a:cubicBezTo>
                        <a:pt x="11" y="32"/>
                        <a:pt x="11" y="32"/>
                        <a:pt x="11" y="32"/>
                      </a:cubicBezTo>
                      <a:cubicBezTo>
                        <a:pt x="11" y="33"/>
                        <a:pt x="11" y="33"/>
                        <a:pt x="11" y="33"/>
                      </a:cubicBezTo>
                      <a:cubicBezTo>
                        <a:pt x="10" y="33"/>
                        <a:pt x="9" y="32"/>
                        <a:pt x="9" y="31"/>
                      </a:cubicBezTo>
                      <a:cubicBezTo>
                        <a:pt x="9" y="32"/>
                        <a:pt x="7" y="34"/>
                        <a:pt x="9" y="33"/>
                      </a:cubicBezTo>
                      <a:cubicBezTo>
                        <a:pt x="9" y="34"/>
                        <a:pt x="9" y="34"/>
                        <a:pt x="10" y="35"/>
                      </a:cubicBezTo>
                      <a:cubicBezTo>
                        <a:pt x="9" y="35"/>
                        <a:pt x="8" y="35"/>
                        <a:pt x="8" y="35"/>
                      </a:cubicBezTo>
                      <a:cubicBezTo>
                        <a:pt x="7" y="35"/>
                        <a:pt x="7" y="36"/>
                        <a:pt x="7" y="37"/>
                      </a:cubicBezTo>
                      <a:cubicBezTo>
                        <a:pt x="8" y="36"/>
                        <a:pt x="12" y="36"/>
                        <a:pt x="12" y="37"/>
                      </a:cubicBezTo>
                      <a:cubicBezTo>
                        <a:pt x="11" y="38"/>
                        <a:pt x="9" y="37"/>
                        <a:pt x="7" y="37"/>
                      </a:cubicBezTo>
                      <a:cubicBezTo>
                        <a:pt x="8" y="37"/>
                        <a:pt x="7" y="38"/>
                        <a:pt x="8" y="38"/>
                      </a:cubicBezTo>
                      <a:cubicBezTo>
                        <a:pt x="8" y="38"/>
                        <a:pt x="7" y="38"/>
                        <a:pt x="7" y="38"/>
                      </a:cubicBezTo>
                      <a:cubicBezTo>
                        <a:pt x="6" y="40"/>
                        <a:pt x="6" y="41"/>
                        <a:pt x="5" y="43"/>
                      </a:cubicBezTo>
                      <a:cubicBezTo>
                        <a:pt x="8" y="43"/>
                        <a:pt x="8" y="40"/>
                        <a:pt x="10" y="39"/>
                      </a:cubicBezTo>
                      <a:cubicBezTo>
                        <a:pt x="9" y="41"/>
                        <a:pt x="9" y="42"/>
                        <a:pt x="8" y="43"/>
                      </a:cubicBezTo>
                      <a:cubicBezTo>
                        <a:pt x="9" y="42"/>
                        <a:pt x="9" y="42"/>
                        <a:pt x="10" y="42"/>
                      </a:cubicBezTo>
                      <a:cubicBezTo>
                        <a:pt x="9" y="43"/>
                        <a:pt x="8" y="43"/>
                        <a:pt x="7" y="43"/>
                      </a:cubicBezTo>
                      <a:cubicBezTo>
                        <a:pt x="9" y="45"/>
                        <a:pt x="8" y="44"/>
                        <a:pt x="7" y="45"/>
                      </a:cubicBezTo>
                      <a:cubicBezTo>
                        <a:pt x="6" y="45"/>
                        <a:pt x="6" y="44"/>
                        <a:pt x="5" y="45"/>
                      </a:cubicBezTo>
                      <a:cubicBezTo>
                        <a:pt x="4" y="45"/>
                        <a:pt x="4" y="47"/>
                        <a:pt x="4" y="49"/>
                      </a:cubicBezTo>
                      <a:cubicBezTo>
                        <a:pt x="4" y="47"/>
                        <a:pt x="6" y="47"/>
                        <a:pt x="7" y="46"/>
                      </a:cubicBezTo>
                      <a:cubicBezTo>
                        <a:pt x="7" y="46"/>
                        <a:pt x="7" y="47"/>
                        <a:pt x="6" y="47"/>
                      </a:cubicBezTo>
                      <a:cubicBezTo>
                        <a:pt x="8" y="48"/>
                        <a:pt x="3" y="48"/>
                        <a:pt x="6" y="50"/>
                      </a:cubicBezTo>
                      <a:cubicBezTo>
                        <a:pt x="6" y="50"/>
                        <a:pt x="5" y="50"/>
                        <a:pt x="4" y="50"/>
                      </a:cubicBezTo>
                      <a:cubicBezTo>
                        <a:pt x="4" y="51"/>
                        <a:pt x="4" y="52"/>
                        <a:pt x="5" y="52"/>
                      </a:cubicBezTo>
                      <a:cubicBezTo>
                        <a:pt x="3" y="52"/>
                        <a:pt x="2" y="54"/>
                        <a:pt x="2" y="5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57" name="Freeform 10391"/>
                <p:cNvSpPr>
                  <a:spLocks/>
                </p:cNvSpPr>
                <p:nvPr/>
              </p:nvSpPr>
              <p:spPr bwMode="auto">
                <a:xfrm>
                  <a:off x="4797" y="2092"/>
                  <a:ext cx="4" cy="5"/>
                </a:xfrm>
                <a:custGeom>
                  <a:avLst/>
                  <a:gdLst>
                    <a:gd name="T0" fmla="*/ 4 w 3"/>
                    <a:gd name="T1" fmla="*/ 2 h 3"/>
                    <a:gd name="T2" fmla="*/ 3 w 3"/>
                    <a:gd name="T3" fmla="*/ 5 h 3"/>
                    <a:gd name="T4" fmla="*/ 4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1"/>
                      </a:moveTo>
                      <a:cubicBezTo>
                        <a:pt x="2" y="0"/>
                        <a:pt x="0" y="2"/>
                        <a:pt x="2" y="3"/>
                      </a:cubicBezTo>
                      <a:cubicBezTo>
                        <a:pt x="3" y="3"/>
                        <a:pt x="3" y="2"/>
                        <a:pt x="3"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58" name="Freeform 10419"/>
                <p:cNvSpPr>
                  <a:spLocks/>
                </p:cNvSpPr>
                <p:nvPr/>
              </p:nvSpPr>
              <p:spPr bwMode="auto">
                <a:xfrm>
                  <a:off x="4044" y="1852"/>
                  <a:ext cx="737" cy="363"/>
                </a:xfrm>
                <a:custGeom>
                  <a:avLst/>
                  <a:gdLst>
                    <a:gd name="T0" fmla="*/ 714 w 476"/>
                    <a:gd name="T1" fmla="*/ 324 h 234"/>
                    <a:gd name="T2" fmla="*/ 697 w 476"/>
                    <a:gd name="T3" fmla="*/ 310 h 234"/>
                    <a:gd name="T4" fmla="*/ 703 w 476"/>
                    <a:gd name="T5" fmla="*/ 326 h 234"/>
                    <a:gd name="T6" fmla="*/ 678 w 476"/>
                    <a:gd name="T7" fmla="*/ 323 h 234"/>
                    <a:gd name="T8" fmla="*/ 678 w 476"/>
                    <a:gd name="T9" fmla="*/ 315 h 234"/>
                    <a:gd name="T10" fmla="*/ 638 w 476"/>
                    <a:gd name="T11" fmla="*/ 281 h 234"/>
                    <a:gd name="T12" fmla="*/ 607 w 476"/>
                    <a:gd name="T13" fmla="*/ 270 h 234"/>
                    <a:gd name="T14" fmla="*/ 641 w 476"/>
                    <a:gd name="T15" fmla="*/ 273 h 234"/>
                    <a:gd name="T16" fmla="*/ 666 w 476"/>
                    <a:gd name="T17" fmla="*/ 281 h 234"/>
                    <a:gd name="T18" fmla="*/ 695 w 476"/>
                    <a:gd name="T19" fmla="*/ 307 h 234"/>
                    <a:gd name="T20" fmla="*/ 692 w 476"/>
                    <a:gd name="T21" fmla="*/ 293 h 234"/>
                    <a:gd name="T22" fmla="*/ 689 w 476"/>
                    <a:gd name="T23" fmla="*/ 289 h 234"/>
                    <a:gd name="T24" fmla="*/ 687 w 476"/>
                    <a:gd name="T25" fmla="*/ 279 h 234"/>
                    <a:gd name="T26" fmla="*/ 649 w 476"/>
                    <a:gd name="T27" fmla="*/ 239 h 234"/>
                    <a:gd name="T28" fmla="*/ 630 w 476"/>
                    <a:gd name="T29" fmla="*/ 236 h 234"/>
                    <a:gd name="T30" fmla="*/ 649 w 476"/>
                    <a:gd name="T31" fmla="*/ 240 h 234"/>
                    <a:gd name="T32" fmla="*/ 681 w 476"/>
                    <a:gd name="T33" fmla="*/ 273 h 234"/>
                    <a:gd name="T34" fmla="*/ 678 w 476"/>
                    <a:gd name="T35" fmla="*/ 264 h 234"/>
                    <a:gd name="T36" fmla="*/ 683 w 476"/>
                    <a:gd name="T37" fmla="*/ 250 h 234"/>
                    <a:gd name="T38" fmla="*/ 697 w 476"/>
                    <a:gd name="T39" fmla="*/ 262 h 234"/>
                    <a:gd name="T40" fmla="*/ 700 w 476"/>
                    <a:gd name="T41" fmla="*/ 251 h 234"/>
                    <a:gd name="T42" fmla="*/ 677 w 476"/>
                    <a:gd name="T43" fmla="*/ 240 h 234"/>
                    <a:gd name="T44" fmla="*/ 694 w 476"/>
                    <a:gd name="T45" fmla="*/ 237 h 234"/>
                    <a:gd name="T46" fmla="*/ 667 w 476"/>
                    <a:gd name="T47" fmla="*/ 220 h 234"/>
                    <a:gd name="T48" fmla="*/ 641 w 476"/>
                    <a:gd name="T49" fmla="*/ 188 h 234"/>
                    <a:gd name="T50" fmla="*/ 621 w 476"/>
                    <a:gd name="T51" fmla="*/ 163 h 234"/>
                    <a:gd name="T52" fmla="*/ 639 w 476"/>
                    <a:gd name="T53" fmla="*/ 178 h 234"/>
                    <a:gd name="T54" fmla="*/ 660 w 476"/>
                    <a:gd name="T55" fmla="*/ 203 h 234"/>
                    <a:gd name="T56" fmla="*/ 678 w 476"/>
                    <a:gd name="T57" fmla="*/ 223 h 234"/>
                    <a:gd name="T58" fmla="*/ 686 w 476"/>
                    <a:gd name="T59" fmla="*/ 225 h 234"/>
                    <a:gd name="T60" fmla="*/ 694 w 476"/>
                    <a:gd name="T61" fmla="*/ 225 h 234"/>
                    <a:gd name="T62" fmla="*/ 694 w 476"/>
                    <a:gd name="T63" fmla="*/ 216 h 234"/>
                    <a:gd name="T64" fmla="*/ 691 w 476"/>
                    <a:gd name="T65" fmla="*/ 206 h 234"/>
                    <a:gd name="T66" fmla="*/ 692 w 476"/>
                    <a:gd name="T67" fmla="*/ 199 h 234"/>
                    <a:gd name="T68" fmla="*/ 698 w 476"/>
                    <a:gd name="T69" fmla="*/ 197 h 234"/>
                    <a:gd name="T70" fmla="*/ 692 w 476"/>
                    <a:gd name="T71" fmla="*/ 188 h 234"/>
                    <a:gd name="T72" fmla="*/ 680 w 476"/>
                    <a:gd name="T73" fmla="*/ 189 h 234"/>
                    <a:gd name="T74" fmla="*/ 675 w 476"/>
                    <a:gd name="T75" fmla="*/ 183 h 234"/>
                    <a:gd name="T76" fmla="*/ 666 w 476"/>
                    <a:gd name="T77" fmla="*/ 169 h 234"/>
                    <a:gd name="T78" fmla="*/ 639 w 476"/>
                    <a:gd name="T79" fmla="*/ 158 h 234"/>
                    <a:gd name="T80" fmla="*/ 615 w 476"/>
                    <a:gd name="T81" fmla="*/ 140 h 234"/>
                    <a:gd name="T82" fmla="*/ 604 w 476"/>
                    <a:gd name="T83" fmla="*/ 118 h 234"/>
                    <a:gd name="T84" fmla="*/ 615 w 476"/>
                    <a:gd name="T85" fmla="*/ 105 h 234"/>
                    <a:gd name="T86" fmla="*/ 610 w 476"/>
                    <a:gd name="T87" fmla="*/ 61 h 234"/>
                    <a:gd name="T88" fmla="*/ 562 w 476"/>
                    <a:gd name="T89" fmla="*/ 19 h 234"/>
                    <a:gd name="T90" fmla="*/ 497 w 476"/>
                    <a:gd name="T91" fmla="*/ 37 h 234"/>
                    <a:gd name="T92" fmla="*/ 468 w 476"/>
                    <a:gd name="T93" fmla="*/ 70 h 234"/>
                    <a:gd name="T94" fmla="*/ 421 w 476"/>
                    <a:gd name="T95" fmla="*/ 123 h 234"/>
                    <a:gd name="T96" fmla="*/ 372 w 476"/>
                    <a:gd name="T97" fmla="*/ 138 h 234"/>
                    <a:gd name="T98" fmla="*/ 338 w 476"/>
                    <a:gd name="T99" fmla="*/ 192 h 234"/>
                    <a:gd name="T100" fmla="*/ 316 w 476"/>
                    <a:gd name="T101" fmla="*/ 237 h 234"/>
                    <a:gd name="T102" fmla="*/ 266 w 476"/>
                    <a:gd name="T103" fmla="*/ 253 h 234"/>
                    <a:gd name="T104" fmla="*/ 217 w 476"/>
                    <a:gd name="T105" fmla="*/ 267 h 234"/>
                    <a:gd name="T106" fmla="*/ 167 w 476"/>
                    <a:gd name="T107" fmla="*/ 265 h 234"/>
                    <a:gd name="T108" fmla="*/ 111 w 476"/>
                    <a:gd name="T109" fmla="*/ 278 h 234"/>
                    <a:gd name="T110" fmla="*/ 62 w 476"/>
                    <a:gd name="T111" fmla="*/ 326 h 234"/>
                    <a:gd name="T112" fmla="*/ 0 w 476"/>
                    <a:gd name="T113" fmla="*/ 355 h 234"/>
                    <a:gd name="T114" fmla="*/ 294 w 476"/>
                    <a:gd name="T115" fmla="*/ 361 h 234"/>
                    <a:gd name="T116" fmla="*/ 728 w 476"/>
                    <a:gd name="T117" fmla="*/ 341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6"/>
                    <a:gd name="T178" fmla="*/ 0 h 234"/>
                    <a:gd name="T179" fmla="*/ 476 w 476"/>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6" h="234">
                      <a:moveTo>
                        <a:pt x="476" y="230"/>
                      </a:moveTo>
                      <a:cubicBezTo>
                        <a:pt x="475" y="226"/>
                        <a:pt x="473" y="222"/>
                        <a:pt x="472" y="218"/>
                      </a:cubicBezTo>
                      <a:cubicBezTo>
                        <a:pt x="471" y="214"/>
                        <a:pt x="471" y="208"/>
                        <a:pt x="469" y="205"/>
                      </a:cubicBezTo>
                      <a:cubicBezTo>
                        <a:pt x="467" y="202"/>
                        <a:pt x="462" y="204"/>
                        <a:pt x="463" y="205"/>
                      </a:cubicBezTo>
                      <a:cubicBezTo>
                        <a:pt x="463" y="206"/>
                        <a:pt x="464" y="206"/>
                        <a:pt x="465" y="207"/>
                      </a:cubicBezTo>
                      <a:cubicBezTo>
                        <a:pt x="465" y="207"/>
                        <a:pt x="465" y="209"/>
                        <a:pt x="465" y="209"/>
                      </a:cubicBezTo>
                      <a:cubicBezTo>
                        <a:pt x="465" y="209"/>
                        <a:pt x="464" y="209"/>
                        <a:pt x="463" y="209"/>
                      </a:cubicBezTo>
                      <a:cubicBezTo>
                        <a:pt x="464" y="208"/>
                        <a:pt x="463" y="208"/>
                        <a:pt x="464" y="207"/>
                      </a:cubicBezTo>
                      <a:cubicBezTo>
                        <a:pt x="462" y="204"/>
                        <a:pt x="463" y="209"/>
                        <a:pt x="461" y="209"/>
                      </a:cubicBezTo>
                      <a:cubicBezTo>
                        <a:pt x="461" y="208"/>
                        <a:pt x="462" y="207"/>
                        <a:pt x="461" y="207"/>
                      </a:cubicBezTo>
                      <a:cubicBezTo>
                        <a:pt x="461" y="206"/>
                        <a:pt x="463" y="205"/>
                        <a:pt x="462" y="204"/>
                      </a:cubicBezTo>
                      <a:cubicBezTo>
                        <a:pt x="460" y="204"/>
                        <a:pt x="459" y="203"/>
                        <a:pt x="458" y="203"/>
                      </a:cubicBezTo>
                      <a:cubicBezTo>
                        <a:pt x="458" y="203"/>
                        <a:pt x="458" y="204"/>
                        <a:pt x="459" y="204"/>
                      </a:cubicBezTo>
                      <a:cubicBezTo>
                        <a:pt x="456" y="204"/>
                        <a:pt x="459" y="205"/>
                        <a:pt x="460" y="207"/>
                      </a:cubicBezTo>
                      <a:cubicBezTo>
                        <a:pt x="458" y="207"/>
                        <a:pt x="459" y="206"/>
                        <a:pt x="458" y="205"/>
                      </a:cubicBezTo>
                      <a:cubicBezTo>
                        <a:pt x="457" y="205"/>
                        <a:pt x="456" y="205"/>
                        <a:pt x="455" y="205"/>
                      </a:cubicBezTo>
                      <a:cubicBezTo>
                        <a:pt x="456" y="205"/>
                        <a:pt x="458" y="203"/>
                        <a:pt x="456" y="203"/>
                      </a:cubicBezTo>
                      <a:cubicBezTo>
                        <a:pt x="454" y="202"/>
                        <a:pt x="452" y="200"/>
                        <a:pt x="450" y="200"/>
                      </a:cubicBezTo>
                      <a:cubicBezTo>
                        <a:pt x="450" y="200"/>
                        <a:pt x="451" y="201"/>
                        <a:pt x="452" y="201"/>
                      </a:cubicBezTo>
                      <a:cubicBezTo>
                        <a:pt x="451" y="202"/>
                        <a:pt x="449" y="201"/>
                        <a:pt x="448" y="200"/>
                      </a:cubicBezTo>
                      <a:cubicBezTo>
                        <a:pt x="447" y="204"/>
                        <a:pt x="449" y="204"/>
                        <a:pt x="451" y="205"/>
                      </a:cubicBezTo>
                      <a:cubicBezTo>
                        <a:pt x="451" y="205"/>
                        <a:pt x="451" y="205"/>
                        <a:pt x="451" y="206"/>
                      </a:cubicBezTo>
                      <a:cubicBezTo>
                        <a:pt x="451" y="206"/>
                        <a:pt x="451" y="205"/>
                        <a:pt x="452" y="205"/>
                      </a:cubicBezTo>
                      <a:cubicBezTo>
                        <a:pt x="452" y="206"/>
                        <a:pt x="452" y="206"/>
                        <a:pt x="451" y="207"/>
                      </a:cubicBezTo>
                      <a:cubicBezTo>
                        <a:pt x="451" y="206"/>
                        <a:pt x="450" y="205"/>
                        <a:pt x="449" y="205"/>
                      </a:cubicBezTo>
                      <a:cubicBezTo>
                        <a:pt x="449" y="207"/>
                        <a:pt x="449" y="207"/>
                        <a:pt x="450" y="209"/>
                      </a:cubicBezTo>
                      <a:cubicBezTo>
                        <a:pt x="451" y="210"/>
                        <a:pt x="452" y="210"/>
                        <a:pt x="454" y="210"/>
                      </a:cubicBezTo>
                      <a:cubicBezTo>
                        <a:pt x="452" y="211"/>
                        <a:pt x="450" y="210"/>
                        <a:pt x="449" y="210"/>
                      </a:cubicBezTo>
                      <a:cubicBezTo>
                        <a:pt x="449" y="208"/>
                        <a:pt x="444" y="211"/>
                        <a:pt x="444" y="212"/>
                      </a:cubicBezTo>
                      <a:cubicBezTo>
                        <a:pt x="444" y="211"/>
                        <a:pt x="444" y="210"/>
                        <a:pt x="444" y="210"/>
                      </a:cubicBezTo>
                      <a:cubicBezTo>
                        <a:pt x="445" y="210"/>
                        <a:pt x="445" y="210"/>
                        <a:pt x="445" y="210"/>
                      </a:cubicBezTo>
                      <a:cubicBezTo>
                        <a:pt x="447" y="212"/>
                        <a:pt x="449" y="204"/>
                        <a:pt x="446" y="203"/>
                      </a:cubicBezTo>
                      <a:cubicBezTo>
                        <a:pt x="444" y="203"/>
                        <a:pt x="446" y="206"/>
                        <a:pt x="444" y="206"/>
                      </a:cubicBezTo>
                      <a:cubicBezTo>
                        <a:pt x="443" y="206"/>
                        <a:pt x="442" y="205"/>
                        <a:pt x="441" y="205"/>
                      </a:cubicBezTo>
                      <a:cubicBezTo>
                        <a:pt x="440" y="205"/>
                        <a:pt x="441" y="207"/>
                        <a:pt x="440" y="207"/>
                      </a:cubicBezTo>
                      <a:cubicBezTo>
                        <a:pt x="439" y="206"/>
                        <a:pt x="438" y="207"/>
                        <a:pt x="438" y="208"/>
                      </a:cubicBezTo>
                      <a:cubicBezTo>
                        <a:pt x="438" y="208"/>
                        <a:pt x="438" y="208"/>
                        <a:pt x="437" y="208"/>
                      </a:cubicBezTo>
                      <a:cubicBezTo>
                        <a:pt x="437" y="208"/>
                        <a:pt x="437" y="209"/>
                        <a:pt x="437" y="209"/>
                      </a:cubicBezTo>
                      <a:cubicBezTo>
                        <a:pt x="437" y="210"/>
                        <a:pt x="435" y="210"/>
                        <a:pt x="435" y="211"/>
                      </a:cubicBezTo>
                      <a:cubicBezTo>
                        <a:pt x="435" y="211"/>
                        <a:pt x="434" y="213"/>
                        <a:pt x="434" y="214"/>
                      </a:cubicBezTo>
                      <a:cubicBezTo>
                        <a:pt x="434" y="211"/>
                        <a:pt x="435" y="207"/>
                        <a:pt x="438" y="206"/>
                      </a:cubicBezTo>
                      <a:cubicBezTo>
                        <a:pt x="441" y="205"/>
                        <a:pt x="437" y="203"/>
                        <a:pt x="437" y="205"/>
                      </a:cubicBezTo>
                      <a:cubicBezTo>
                        <a:pt x="437" y="204"/>
                        <a:pt x="437" y="205"/>
                        <a:pt x="438" y="204"/>
                      </a:cubicBezTo>
                      <a:cubicBezTo>
                        <a:pt x="438" y="203"/>
                        <a:pt x="437" y="202"/>
                        <a:pt x="437" y="202"/>
                      </a:cubicBezTo>
                      <a:cubicBezTo>
                        <a:pt x="438" y="202"/>
                        <a:pt x="438" y="202"/>
                        <a:pt x="438" y="203"/>
                      </a:cubicBezTo>
                      <a:cubicBezTo>
                        <a:pt x="439" y="201"/>
                        <a:pt x="437" y="200"/>
                        <a:pt x="436" y="199"/>
                      </a:cubicBezTo>
                      <a:cubicBezTo>
                        <a:pt x="433" y="197"/>
                        <a:pt x="434" y="197"/>
                        <a:pt x="430" y="198"/>
                      </a:cubicBezTo>
                      <a:cubicBezTo>
                        <a:pt x="431" y="196"/>
                        <a:pt x="433" y="198"/>
                        <a:pt x="433" y="196"/>
                      </a:cubicBezTo>
                      <a:cubicBezTo>
                        <a:pt x="433" y="193"/>
                        <a:pt x="428" y="196"/>
                        <a:pt x="427" y="193"/>
                      </a:cubicBezTo>
                      <a:cubicBezTo>
                        <a:pt x="427" y="191"/>
                        <a:pt x="428" y="189"/>
                        <a:pt x="428" y="187"/>
                      </a:cubicBezTo>
                      <a:cubicBezTo>
                        <a:pt x="427" y="186"/>
                        <a:pt x="428" y="183"/>
                        <a:pt x="426" y="182"/>
                      </a:cubicBezTo>
                      <a:cubicBezTo>
                        <a:pt x="426" y="182"/>
                        <a:pt x="425" y="185"/>
                        <a:pt x="424" y="186"/>
                      </a:cubicBezTo>
                      <a:cubicBezTo>
                        <a:pt x="422" y="186"/>
                        <a:pt x="421" y="182"/>
                        <a:pt x="419" y="182"/>
                      </a:cubicBezTo>
                      <a:cubicBezTo>
                        <a:pt x="420" y="180"/>
                        <a:pt x="414" y="181"/>
                        <a:pt x="412" y="181"/>
                      </a:cubicBezTo>
                      <a:cubicBezTo>
                        <a:pt x="410" y="180"/>
                        <a:pt x="409" y="177"/>
                        <a:pt x="406" y="180"/>
                      </a:cubicBezTo>
                      <a:cubicBezTo>
                        <a:pt x="406" y="178"/>
                        <a:pt x="408" y="178"/>
                        <a:pt x="408" y="176"/>
                      </a:cubicBezTo>
                      <a:cubicBezTo>
                        <a:pt x="407" y="175"/>
                        <a:pt x="408" y="173"/>
                        <a:pt x="406" y="173"/>
                      </a:cubicBezTo>
                      <a:cubicBezTo>
                        <a:pt x="406" y="174"/>
                        <a:pt x="404" y="176"/>
                        <a:pt x="403" y="177"/>
                      </a:cubicBezTo>
                      <a:cubicBezTo>
                        <a:pt x="402" y="176"/>
                        <a:pt x="402" y="174"/>
                        <a:pt x="401" y="173"/>
                      </a:cubicBezTo>
                      <a:cubicBezTo>
                        <a:pt x="400" y="174"/>
                        <a:pt x="398" y="173"/>
                        <a:pt x="397" y="174"/>
                      </a:cubicBezTo>
                      <a:cubicBezTo>
                        <a:pt x="396" y="174"/>
                        <a:pt x="396" y="175"/>
                        <a:pt x="395" y="174"/>
                      </a:cubicBezTo>
                      <a:cubicBezTo>
                        <a:pt x="395" y="174"/>
                        <a:pt x="394" y="173"/>
                        <a:pt x="393" y="172"/>
                      </a:cubicBezTo>
                      <a:cubicBezTo>
                        <a:pt x="393" y="173"/>
                        <a:pt x="393" y="174"/>
                        <a:pt x="392" y="174"/>
                      </a:cubicBezTo>
                      <a:cubicBezTo>
                        <a:pt x="391" y="173"/>
                        <a:pt x="391" y="171"/>
                        <a:pt x="389" y="173"/>
                      </a:cubicBezTo>
                      <a:cubicBezTo>
                        <a:pt x="389" y="171"/>
                        <a:pt x="391" y="171"/>
                        <a:pt x="391" y="169"/>
                      </a:cubicBezTo>
                      <a:cubicBezTo>
                        <a:pt x="391" y="173"/>
                        <a:pt x="392" y="171"/>
                        <a:pt x="394" y="171"/>
                      </a:cubicBezTo>
                      <a:cubicBezTo>
                        <a:pt x="395" y="171"/>
                        <a:pt x="398" y="174"/>
                        <a:pt x="399" y="172"/>
                      </a:cubicBezTo>
                      <a:cubicBezTo>
                        <a:pt x="400" y="173"/>
                        <a:pt x="402" y="172"/>
                        <a:pt x="403" y="171"/>
                      </a:cubicBezTo>
                      <a:cubicBezTo>
                        <a:pt x="403" y="172"/>
                        <a:pt x="402" y="174"/>
                        <a:pt x="402" y="175"/>
                      </a:cubicBezTo>
                      <a:cubicBezTo>
                        <a:pt x="403" y="175"/>
                        <a:pt x="406" y="173"/>
                        <a:pt x="406" y="172"/>
                      </a:cubicBezTo>
                      <a:cubicBezTo>
                        <a:pt x="407" y="172"/>
                        <a:pt x="410" y="178"/>
                        <a:pt x="412" y="179"/>
                      </a:cubicBezTo>
                      <a:cubicBezTo>
                        <a:pt x="413" y="177"/>
                        <a:pt x="414" y="177"/>
                        <a:pt x="414" y="176"/>
                      </a:cubicBezTo>
                      <a:cubicBezTo>
                        <a:pt x="415" y="174"/>
                        <a:pt x="414" y="173"/>
                        <a:pt x="415" y="171"/>
                      </a:cubicBezTo>
                      <a:cubicBezTo>
                        <a:pt x="415" y="173"/>
                        <a:pt x="415" y="173"/>
                        <a:pt x="416" y="174"/>
                      </a:cubicBezTo>
                      <a:cubicBezTo>
                        <a:pt x="415" y="174"/>
                        <a:pt x="415" y="176"/>
                        <a:pt x="415" y="177"/>
                      </a:cubicBezTo>
                      <a:cubicBezTo>
                        <a:pt x="416" y="178"/>
                        <a:pt x="415" y="177"/>
                        <a:pt x="417" y="178"/>
                      </a:cubicBezTo>
                      <a:cubicBezTo>
                        <a:pt x="418" y="178"/>
                        <a:pt x="419" y="178"/>
                        <a:pt x="420" y="179"/>
                      </a:cubicBezTo>
                      <a:cubicBezTo>
                        <a:pt x="420" y="179"/>
                        <a:pt x="421" y="181"/>
                        <a:pt x="421" y="181"/>
                      </a:cubicBezTo>
                      <a:cubicBezTo>
                        <a:pt x="423" y="183"/>
                        <a:pt x="424" y="181"/>
                        <a:pt x="422" y="180"/>
                      </a:cubicBezTo>
                      <a:cubicBezTo>
                        <a:pt x="423" y="180"/>
                        <a:pt x="425" y="180"/>
                        <a:pt x="426" y="180"/>
                      </a:cubicBezTo>
                      <a:cubicBezTo>
                        <a:pt x="425" y="179"/>
                        <a:pt x="429" y="179"/>
                        <a:pt x="430" y="181"/>
                      </a:cubicBezTo>
                      <a:cubicBezTo>
                        <a:pt x="430" y="182"/>
                        <a:pt x="432" y="184"/>
                        <a:pt x="431" y="185"/>
                      </a:cubicBezTo>
                      <a:cubicBezTo>
                        <a:pt x="429" y="187"/>
                        <a:pt x="432" y="190"/>
                        <a:pt x="434" y="191"/>
                      </a:cubicBezTo>
                      <a:cubicBezTo>
                        <a:pt x="434" y="190"/>
                        <a:pt x="433" y="189"/>
                        <a:pt x="434" y="188"/>
                      </a:cubicBezTo>
                      <a:cubicBezTo>
                        <a:pt x="435" y="189"/>
                        <a:pt x="435" y="192"/>
                        <a:pt x="436" y="190"/>
                      </a:cubicBezTo>
                      <a:cubicBezTo>
                        <a:pt x="435" y="193"/>
                        <a:pt x="438" y="194"/>
                        <a:pt x="439" y="195"/>
                      </a:cubicBezTo>
                      <a:cubicBezTo>
                        <a:pt x="441" y="196"/>
                        <a:pt x="441" y="198"/>
                        <a:pt x="442" y="200"/>
                      </a:cubicBezTo>
                      <a:cubicBezTo>
                        <a:pt x="443" y="201"/>
                        <a:pt x="445" y="198"/>
                        <a:pt x="446" y="197"/>
                      </a:cubicBezTo>
                      <a:cubicBezTo>
                        <a:pt x="447" y="197"/>
                        <a:pt x="449" y="196"/>
                        <a:pt x="450" y="195"/>
                      </a:cubicBezTo>
                      <a:cubicBezTo>
                        <a:pt x="450" y="196"/>
                        <a:pt x="449" y="197"/>
                        <a:pt x="449" y="198"/>
                      </a:cubicBezTo>
                      <a:cubicBezTo>
                        <a:pt x="451" y="197"/>
                        <a:pt x="451" y="193"/>
                        <a:pt x="451" y="191"/>
                      </a:cubicBezTo>
                      <a:cubicBezTo>
                        <a:pt x="452" y="188"/>
                        <a:pt x="449" y="189"/>
                        <a:pt x="450" y="191"/>
                      </a:cubicBezTo>
                      <a:cubicBezTo>
                        <a:pt x="449" y="188"/>
                        <a:pt x="447" y="192"/>
                        <a:pt x="446" y="194"/>
                      </a:cubicBezTo>
                      <a:cubicBezTo>
                        <a:pt x="445" y="192"/>
                        <a:pt x="449" y="191"/>
                        <a:pt x="447" y="189"/>
                      </a:cubicBezTo>
                      <a:cubicBezTo>
                        <a:pt x="446" y="189"/>
                        <a:pt x="446" y="189"/>
                        <a:pt x="446" y="189"/>
                      </a:cubicBezTo>
                      <a:cubicBezTo>
                        <a:pt x="446" y="189"/>
                        <a:pt x="446" y="189"/>
                        <a:pt x="446" y="189"/>
                      </a:cubicBezTo>
                      <a:cubicBezTo>
                        <a:pt x="446" y="189"/>
                        <a:pt x="446" y="189"/>
                        <a:pt x="446" y="189"/>
                      </a:cubicBezTo>
                      <a:cubicBezTo>
                        <a:pt x="446" y="189"/>
                        <a:pt x="445" y="189"/>
                        <a:pt x="445" y="189"/>
                      </a:cubicBezTo>
                      <a:cubicBezTo>
                        <a:pt x="445" y="187"/>
                        <a:pt x="447" y="188"/>
                        <a:pt x="447" y="189"/>
                      </a:cubicBezTo>
                      <a:cubicBezTo>
                        <a:pt x="448" y="188"/>
                        <a:pt x="450" y="189"/>
                        <a:pt x="451" y="188"/>
                      </a:cubicBezTo>
                      <a:cubicBezTo>
                        <a:pt x="451" y="188"/>
                        <a:pt x="450" y="188"/>
                        <a:pt x="450" y="188"/>
                      </a:cubicBezTo>
                      <a:cubicBezTo>
                        <a:pt x="450" y="187"/>
                        <a:pt x="450" y="187"/>
                        <a:pt x="449" y="186"/>
                      </a:cubicBezTo>
                      <a:cubicBezTo>
                        <a:pt x="449" y="187"/>
                        <a:pt x="449" y="187"/>
                        <a:pt x="449" y="187"/>
                      </a:cubicBezTo>
                      <a:cubicBezTo>
                        <a:pt x="448" y="186"/>
                        <a:pt x="448" y="183"/>
                        <a:pt x="446" y="184"/>
                      </a:cubicBezTo>
                      <a:cubicBezTo>
                        <a:pt x="447" y="184"/>
                        <a:pt x="446" y="184"/>
                        <a:pt x="447" y="185"/>
                      </a:cubicBezTo>
                      <a:cubicBezTo>
                        <a:pt x="447" y="185"/>
                        <a:pt x="446" y="185"/>
                        <a:pt x="446" y="185"/>
                      </a:cubicBezTo>
                      <a:cubicBezTo>
                        <a:pt x="446" y="185"/>
                        <a:pt x="446" y="186"/>
                        <a:pt x="446" y="186"/>
                      </a:cubicBezTo>
                      <a:cubicBezTo>
                        <a:pt x="446" y="186"/>
                        <a:pt x="445" y="186"/>
                        <a:pt x="445" y="186"/>
                      </a:cubicBezTo>
                      <a:cubicBezTo>
                        <a:pt x="446" y="185"/>
                        <a:pt x="445" y="184"/>
                        <a:pt x="444" y="184"/>
                      </a:cubicBezTo>
                      <a:cubicBezTo>
                        <a:pt x="444" y="184"/>
                        <a:pt x="443" y="185"/>
                        <a:pt x="443" y="186"/>
                      </a:cubicBezTo>
                      <a:cubicBezTo>
                        <a:pt x="443" y="186"/>
                        <a:pt x="443" y="185"/>
                        <a:pt x="443" y="185"/>
                      </a:cubicBezTo>
                      <a:cubicBezTo>
                        <a:pt x="442" y="186"/>
                        <a:pt x="441" y="187"/>
                        <a:pt x="441" y="185"/>
                      </a:cubicBezTo>
                      <a:cubicBezTo>
                        <a:pt x="442" y="185"/>
                        <a:pt x="442" y="185"/>
                        <a:pt x="442" y="186"/>
                      </a:cubicBezTo>
                      <a:cubicBezTo>
                        <a:pt x="442" y="185"/>
                        <a:pt x="442" y="184"/>
                        <a:pt x="442" y="184"/>
                      </a:cubicBezTo>
                      <a:cubicBezTo>
                        <a:pt x="444" y="185"/>
                        <a:pt x="444" y="182"/>
                        <a:pt x="441" y="182"/>
                      </a:cubicBezTo>
                      <a:cubicBezTo>
                        <a:pt x="442" y="182"/>
                        <a:pt x="443" y="182"/>
                        <a:pt x="444" y="183"/>
                      </a:cubicBezTo>
                      <a:cubicBezTo>
                        <a:pt x="445" y="182"/>
                        <a:pt x="445" y="181"/>
                        <a:pt x="444" y="180"/>
                      </a:cubicBezTo>
                      <a:cubicBezTo>
                        <a:pt x="444" y="180"/>
                        <a:pt x="444" y="181"/>
                        <a:pt x="444" y="181"/>
                      </a:cubicBezTo>
                      <a:cubicBezTo>
                        <a:pt x="443" y="181"/>
                        <a:pt x="440" y="180"/>
                        <a:pt x="443" y="180"/>
                      </a:cubicBezTo>
                      <a:cubicBezTo>
                        <a:pt x="442" y="179"/>
                        <a:pt x="442" y="180"/>
                        <a:pt x="440" y="180"/>
                      </a:cubicBezTo>
                      <a:cubicBezTo>
                        <a:pt x="439" y="180"/>
                        <a:pt x="439" y="179"/>
                        <a:pt x="437" y="178"/>
                      </a:cubicBezTo>
                      <a:cubicBezTo>
                        <a:pt x="436" y="177"/>
                        <a:pt x="434" y="176"/>
                        <a:pt x="432" y="176"/>
                      </a:cubicBezTo>
                      <a:cubicBezTo>
                        <a:pt x="433" y="174"/>
                        <a:pt x="431" y="173"/>
                        <a:pt x="430" y="174"/>
                      </a:cubicBezTo>
                      <a:cubicBezTo>
                        <a:pt x="431" y="172"/>
                        <a:pt x="424" y="163"/>
                        <a:pt x="422" y="161"/>
                      </a:cubicBezTo>
                      <a:cubicBezTo>
                        <a:pt x="421" y="159"/>
                        <a:pt x="420" y="158"/>
                        <a:pt x="419" y="156"/>
                      </a:cubicBezTo>
                      <a:cubicBezTo>
                        <a:pt x="419" y="156"/>
                        <a:pt x="419" y="154"/>
                        <a:pt x="419" y="154"/>
                      </a:cubicBezTo>
                      <a:cubicBezTo>
                        <a:pt x="417" y="153"/>
                        <a:pt x="418" y="155"/>
                        <a:pt x="417" y="155"/>
                      </a:cubicBezTo>
                      <a:cubicBezTo>
                        <a:pt x="413" y="156"/>
                        <a:pt x="416" y="154"/>
                        <a:pt x="416" y="152"/>
                      </a:cubicBezTo>
                      <a:cubicBezTo>
                        <a:pt x="415" y="150"/>
                        <a:pt x="415" y="154"/>
                        <a:pt x="413" y="154"/>
                      </a:cubicBezTo>
                      <a:cubicBezTo>
                        <a:pt x="412" y="154"/>
                        <a:pt x="413" y="152"/>
                        <a:pt x="412" y="152"/>
                      </a:cubicBezTo>
                      <a:cubicBezTo>
                        <a:pt x="411" y="153"/>
                        <a:pt x="411" y="155"/>
                        <a:pt x="410" y="155"/>
                      </a:cubicBezTo>
                      <a:cubicBezTo>
                        <a:pt x="407" y="155"/>
                        <a:pt x="410" y="151"/>
                        <a:pt x="409" y="151"/>
                      </a:cubicBezTo>
                      <a:cubicBezTo>
                        <a:pt x="409" y="151"/>
                        <a:pt x="409" y="151"/>
                        <a:pt x="408" y="151"/>
                      </a:cubicBezTo>
                      <a:cubicBezTo>
                        <a:pt x="410" y="155"/>
                        <a:pt x="403" y="149"/>
                        <a:pt x="407" y="150"/>
                      </a:cubicBezTo>
                      <a:cubicBezTo>
                        <a:pt x="407" y="150"/>
                        <a:pt x="406" y="151"/>
                        <a:pt x="407" y="152"/>
                      </a:cubicBezTo>
                      <a:cubicBezTo>
                        <a:pt x="408" y="152"/>
                        <a:pt x="407" y="151"/>
                        <a:pt x="408" y="151"/>
                      </a:cubicBezTo>
                      <a:cubicBezTo>
                        <a:pt x="409" y="151"/>
                        <a:pt x="411" y="152"/>
                        <a:pt x="409" y="153"/>
                      </a:cubicBezTo>
                      <a:cubicBezTo>
                        <a:pt x="411" y="154"/>
                        <a:pt x="410" y="153"/>
                        <a:pt x="411" y="152"/>
                      </a:cubicBezTo>
                      <a:cubicBezTo>
                        <a:pt x="412" y="152"/>
                        <a:pt x="413" y="152"/>
                        <a:pt x="413" y="152"/>
                      </a:cubicBezTo>
                      <a:cubicBezTo>
                        <a:pt x="413" y="152"/>
                        <a:pt x="414" y="153"/>
                        <a:pt x="414" y="153"/>
                      </a:cubicBezTo>
                      <a:cubicBezTo>
                        <a:pt x="415" y="153"/>
                        <a:pt x="414" y="152"/>
                        <a:pt x="414" y="152"/>
                      </a:cubicBezTo>
                      <a:cubicBezTo>
                        <a:pt x="414" y="152"/>
                        <a:pt x="414" y="149"/>
                        <a:pt x="416" y="151"/>
                      </a:cubicBezTo>
                      <a:cubicBezTo>
                        <a:pt x="418" y="152"/>
                        <a:pt x="414" y="155"/>
                        <a:pt x="416" y="155"/>
                      </a:cubicBezTo>
                      <a:cubicBezTo>
                        <a:pt x="417" y="155"/>
                        <a:pt x="419" y="151"/>
                        <a:pt x="419" y="155"/>
                      </a:cubicBezTo>
                      <a:cubicBezTo>
                        <a:pt x="420" y="155"/>
                        <a:pt x="420" y="154"/>
                        <a:pt x="420" y="154"/>
                      </a:cubicBezTo>
                      <a:cubicBezTo>
                        <a:pt x="421" y="156"/>
                        <a:pt x="426" y="165"/>
                        <a:pt x="428" y="164"/>
                      </a:cubicBezTo>
                      <a:cubicBezTo>
                        <a:pt x="428" y="167"/>
                        <a:pt x="432" y="170"/>
                        <a:pt x="433" y="172"/>
                      </a:cubicBezTo>
                      <a:cubicBezTo>
                        <a:pt x="433" y="172"/>
                        <a:pt x="433" y="172"/>
                        <a:pt x="433" y="172"/>
                      </a:cubicBezTo>
                      <a:cubicBezTo>
                        <a:pt x="434" y="172"/>
                        <a:pt x="434" y="172"/>
                        <a:pt x="435" y="172"/>
                      </a:cubicBezTo>
                      <a:cubicBezTo>
                        <a:pt x="435" y="173"/>
                        <a:pt x="434" y="173"/>
                        <a:pt x="434" y="173"/>
                      </a:cubicBezTo>
                      <a:cubicBezTo>
                        <a:pt x="434" y="174"/>
                        <a:pt x="435" y="175"/>
                        <a:pt x="436" y="173"/>
                      </a:cubicBezTo>
                      <a:cubicBezTo>
                        <a:pt x="435" y="175"/>
                        <a:pt x="437" y="174"/>
                        <a:pt x="437" y="176"/>
                      </a:cubicBezTo>
                      <a:cubicBezTo>
                        <a:pt x="437" y="178"/>
                        <a:pt x="438" y="177"/>
                        <a:pt x="440" y="176"/>
                      </a:cubicBezTo>
                      <a:cubicBezTo>
                        <a:pt x="439" y="176"/>
                        <a:pt x="439" y="177"/>
                        <a:pt x="439" y="177"/>
                      </a:cubicBezTo>
                      <a:cubicBezTo>
                        <a:pt x="440" y="177"/>
                        <a:pt x="442" y="177"/>
                        <a:pt x="442" y="176"/>
                      </a:cubicBezTo>
                      <a:cubicBezTo>
                        <a:pt x="443" y="176"/>
                        <a:pt x="444" y="176"/>
                        <a:pt x="445" y="176"/>
                      </a:cubicBezTo>
                      <a:cubicBezTo>
                        <a:pt x="444" y="176"/>
                        <a:pt x="444" y="175"/>
                        <a:pt x="443" y="175"/>
                      </a:cubicBezTo>
                      <a:cubicBezTo>
                        <a:pt x="445" y="175"/>
                        <a:pt x="445" y="174"/>
                        <a:pt x="445" y="173"/>
                      </a:cubicBezTo>
                      <a:cubicBezTo>
                        <a:pt x="444" y="173"/>
                        <a:pt x="444" y="173"/>
                        <a:pt x="444" y="173"/>
                      </a:cubicBezTo>
                      <a:cubicBezTo>
                        <a:pt x="445" y="172"/>
                        <a:pt x="441" y="173"/>
                        <a:pt x="440" y="174"/>
                      </a:cubicBezTo>
                      <a:cubicBezTo>
                        <a:pt x="439" y="172"/>
                        <a:pt x="441" y="173"/>
                        <a:pt x="441" y="172"/>
                      </a:cubicBezTo>
                      <a:cubicBezTo>
                        <a:pt x="440" y="173"/>
                        <a:pt x="439" y="172"/>
                        <a:pt x="438" y="170"/>
                      </a:cubicBezTo>
                      <a:cubicBezTo>
                        <a:pt x="439" y="171"/>
                        <a:pt x="443" y="172"/>
                        <a:pt x="443" y="170"/>
                      </a:cubicBezTo>
                      <a:cubicBezTo>
                        <a:pt x="443" y="170"/>
                        <a:pt x="443" y="171"/>
                        <a:pt x="444" y="170"/>
                      </a:cubicBezTo>
                      <a:cubicBezTo>
                        <a:pt x="443" y="170"/>
                        <a:pt x="442" y="169"/>
                        <a:pt x="441" y="168"/>
                      </a:cubicBezTo>
                      <a:cubicBezTo>
                        <a:pt x="440" y="168"/>
                        <a:pt x="438" y="169"/>
                        <a:pt x="439" y="167"/>
                      </a:cubicBezTo>
                      <a:cubicBezTo>
                        <a:pt x="441" y="168"/>
                        <a:pt x="438" y="165"/>
                        <a:pt x="438" y="164"/>
                      </a:cubicBezTo>
                      <a:cubicBezTo>
                        <a:pt x="439" y="166"/>
                        <a:pt x="442" y="166"/>
                        <a:pt x="444" y="168"/>
                      </a:cubicBezTo>
                      <a:cubicBezTo>
                        <a:pt x="443" y="167"/>
                        <a:pt x="443" y="166"/>
                        <a:pt x="443" y="166"/>
                      </a:cubicBezTo>
                      <a:cubicBezTo>
                        <a:pt x="443" y="164"/>
                        <a:pt x="441" y="164"/>
                        <a:pt x="440" y="164"/>
                      </a:cubicBezTo>
                      <a:cubicBezTo>
                        <a:pt x="441" y="163"/>
                        <a:pt x="441" y="162"/>
                        <a:pt x="441" y="161"/>
                      </a:cubicBezTo>
                      <a:cubicBezTo>
                        <a:pt x="442" y="162"/>
                        <a:pt x="441" y="164"/>
                        <a:pt x="443" y="163"/>
                      </a:cubicBezTo>
                      <a:cubicBezTo>
                        <a:pt x="443" y="163"/>
                        <a:pt x="443" y="162"/>
                        <a:pt x="443" y="162"/>
                      </a:cubicBezTo>
                      <a:cubicBezTo>
                        <a:pt x="445" y="163"/>
                        <a:pt x="444" y="167"/>
                        <a:pt x="446" y="167"/>
                      </a:cubicBezTo>
                      <a:cubicBezTo>
                        <a:pt x="446" y="169"/>
                        <a:pt x="447" y="167"/>
                        <a:pt x="447" y="166"/>
                      </a:cubicBezTo>
                      <a:cubicBezTo>
                        <a:pt x="447" y="164"/>
                        <a:pt x="445" y="164"/>
                        <a:pt x="446" y="162"/>
                      </a:cubicBezTo>
                      <a:cubicBezTo>
                        <a:pt x="446" y="163"/>
                        <a:pt x="447" y="163"/>
                        <a:pt x="447" y="164"/>
                      </a:cubicBezTo>
                      <a:cubicBezTo>
                        <a:pt x="447" y="164"/>
                        <a:pt x="448" y="164"/>
                        <a:pt x="448" y="164"/>
                      </a:cubicBezTo>
                      <a:cubicBezTo>
                        <a:pt x="448" y="164"/>
                        <a:pt x="448" y="166"/>
                        <a:pt x="448" y="167"/>
                      </a:cubicBezTo>
                      <a:cubicBezTo>
                        <a:pt x="448" y="168"/>
                        <a:pt x="448" y="171"/>
                        <a:pt x="450" y="169"/>
                      </a:cubicBezTo>
                      <a:cubicBezTo>
                        <a:pt x="449" y="170"/>
                        <a:pt x="450" y="172"/>
                        <a:pt x="451" y="171"/>
                      </a:cubicBezTo>
                      <a:cubicBezTo>
                        <a:pt x="451" y="172"/>
                        <a:pt x="452" y="172"/>
                        <a:pt x="451" y="173"/>
                      </a:cubicBezTo>
                      <a:cubicBezTo>
                        <a:pt x="452" y="174"/>
                        <a:pt x="452" y="172"/>
                        <a:pt x="452" y="171"/>
                      </a:cubicBezTo>
                      <a:cubicBezTo>
                        <a:pt x="451" y="169"/>
                        <a:pt x="452" y="169"/>
                        <a:pt x="450" y="168"/>
                      </a:cubicBezTo>
                      <a:cubicBezTo>
                        <a:pt x="451" y="168"/>
                        <a:pt x="452" y="168"/>
                        <a:pt x="452" y="169"/>
                      </a:cubicBezTo>
                      <a:cubicBezTo>
                        <a:pt x="453" y="168"/>
                        <a:pt x="452" y="167"/>
                        <a:pt x="451" y="166"/>
                      </a:cubicBezTo>
                      <a:cubicBezTo>
                        <a:pt x="452" y="167"/>
                        <a:pt x="452" y="166"/>
                        <a:pt x="453" y="167"/>
                      </a:cubicBezTo>
                      <a:cubicBezTo>
                        <a:pt x="454" y="166"/>
                        <a:pt x="454" y="161"/>
                        <a:pt x="453" y="160"/>
                      </a:cubicBezTo>
                      <a:cubicBezTo>
                        <a:pt x="453" y="161"/>
                        <a:pt x="453" y="161"/>
                        <a:pt x="452" y="162"/>
                      </a:cubicBezTo>
                      <a:cubicBezTo>
                        <a:pt x="452" y="161"/>
                        <a:pt x="452" y="161"/>
                        <a:pt x="451" y="160"/>
                      </a:cubicBezTo>
                      <a:cubicBezTo>
                        <a:pt x="451" y="161"/>
                        <a:pt x="451" y="161"/>
                        <a:pt x="451" y="162"/>
                      </a:cubicBezTo>
                      <a:cubicBezTo>
                        <a:pt x="451" y="162"/>
                        <a:pt x="451" y="162"/>
                        <a:pt x="451" y="162"/>
                      </a:cubicBezTo>
                      <a:cubicBezTo>
                        <a:pt x="451" y="160"/>
                        <a:pt x="450" y="161"/>
                        <a:pt x="450" y="162"/>
                      </a:cubicBezTo>
                      <a:cubicBezTo>
                        <a:pt x="449" y="161"/>
                        <a:pt x="449" y="161"/>
                        <a:pt x="449" y="160"/>
                      </a:cubicBezTo>
                      <a:cubicBezTo>
                        <a:pt x="449" y="160"/>
                        <a:pt x="450" y="160"/>
                        <a:pt x="451" y="160"/>
                      </a:cubicBezTo>
                      <a:cubicBezTo>
                        <a:pt x="452" y="158"/>
                        <a:pt x="448" y="159"/>
                        <a:pt x="447" y="158"/>
                      </a:cubicBezTo>
                      <a:cubicBezTo>
                        <a:pt x="450" y="159"/>
                        <a:pt x="445" y="155"/>
                        <a:pt x="444" y="155"/>
                      </a:cubicBezTo>
                      <a:cubicBezTo>
                        <a:pt x="444" y="159"/>
                        <a:pt x="439" y="154"/>
                        <a:pt x="437" y="155"/>
                      </a:cubicBezTo>
                      <a:cubicBezTo>
                        <a:pt x="437" y="155"/>
                        <a:pt x="436" y="154"/>
                        <a:pt x="436" y="153"/>
                      </a:cubicBezTo>
                      <a:cubicBezTo>
                        <a:pt x="436" y="153"/>
                        <a:pt x="437" y="153"/>
                        <a:pt x="437" y="153"/>
                      </a:cubicBezTo>
                      <a:cubicBezTo>
                        <a:pt x="437" y="153"/>
                        <a:pt x="437" y="153"/>
                        <a:pt x="437" y="153"/>
                      </a:cubicBezTo>
                      <a:cubicBezTo>
                        <a:pt x="438" y="155"/>
                        <a:pt x="442" y="155"/>
                        <a:pt x="443" y="156"/>
                      </a:cubicBezTo>
                      <a:cubicBezTo>
                        <a:pt x="443" y="155"/>
                        <a:pt x="443" y="154"/>
                        <a:pt x="444" y="155"/>
                      </a:cubicBezTo>
                      <a:cubicBezTo>
                        <a:pt x="445" y="154"/>
                        <a:pt x="445" y="154"/>
                        <a:pt x="446" y="155"/>
                      </a:cubicBezTo>
                      <a:cubicBezTo>
                        <a:pt x="446" y="154"/>
                        <a:pt x="447" y="154"/>
                        <a:pt x="448" y="154"/>
                      </a:cubicBezTo>
                      <a:cubicBezTo>
                        <a:pt x="448" y="154"/>
                        <a:pt x="448" y="155"/>
                        <a:pt x="448" y="155"/>
                      </a:cubicBezTo>
                      <a:cubicBezTo>
                        <a:pt x="448" y="154"/>
                        <a:pt x="448" y="154"/>
                        <a:pt x="448" y="153"/>
                      </a:cubicBezTo>
                      <a:cubicBezTo>
                        <a:pt x="449" y="154"/>
                        <a:pt x="450" y="154"/>
                        <a:pt x="450" y="152"/>
                      </a:cubicBezTo>
                      <a:cubicBezTo>
                        <a:pt x="448" y="152"/>
                        <a:pt x="446" y="152"/>
                        <a:pt x="445" y="152"/>
                      </a:cubicBezTo>
                      <a:cubicBezTo>
                        <a:pt x="444" y="152"/>
                        <a:pt x="442" y="151"/>
                        <a:pt x="442" y="150"/>
                      </a:cubicBezTo>
                      <a:cubicBezTo>
                        <a:pt x="442" y="150"/>
                        <a:pt x="442" y="148"/>
                        <a:pt x="442" y="149"/>
                      </a:cubicBezTo>
                      <a:cubicBezTo>
                        <a:pt x="441" y="148"/>
                        <a:pt x="438" y="148"/>
                        <a:pt x="436" y="148"/>
                      </a:cubicBezTo>
                      <a:cubicBezTo>
                        <a:pt x="434" y="148"/>
                        <a:pt x="433" y="145"/>
                        <a:pt x="432" y="145"/>
                      </a:cubicBezTo>
                      <a:cubicBezTo>
                        <a:pt x="432" y="145"/>
                        <a:pt x="432" y="145"/>
                        <a:pt x="433" y="145"/>
                      </a:cubicBezTo>
                      <a:cubicBezTo>
                        <a:pt x="432" y="144"/>
                        <a:pt x="431" y="144"/>
                        <a:pt x="430" y="143"/>
                      </a:cubicBezTo>
                      <a:cubicBezTo>
                        <a:pt x="430" y="143"/>
                        <a:pt x="431" y="143"/>
                        <a:pt x="431" y="142"/>
                      </a:cubicBezTo>
                      <a:cubicBezTo>
                        <a:pt x="431" y="143"/>
                        <a:pt x="432" y="144"/>
                        <a:pt x="433" y="144"/>
                      </a:cubicBezTo>
                      <a:cubicBezTo>
                        <a:pt x="433" y="143"/>
                        <a:pt x="432" y="142"/>
                        <a:pt x="432" y="141"/>
                      </a:cubicBezTo>
                      <a:cubicBezTo>
                        <a:pt x="432" y="142"/>
                        <a:pt x="432" y="142"/>
                        <a:pt x="431" y="142"/>
                      </a:cubicBezTo>
                      <a:cubicBezTo>
                        <a:pt x="432" y="140"/>
                        <a:pt x="431" y="139"/>
                        <a:pt x="430" y="139"/>
                      </a:cubicBezTo>
                      <a:cubicBezTo>
                        <a:pt x="431" y="136"/>
                        <a:pt x="427" y="138"/>
                        <a:pt x="426" y="136"/>
                      </a:cubicBezTo>
                      <a:cubicBezTo>
                        <a:pt x="426" y="134"/>
                        <a:pt x="424" y="135"/>
                        <a:pt x="423" y="133"/>
                      </a:cubicBezTo>
                      <a:cubicBezTo>
                        <a:pt x="422" y="131"/>
                        <a:pt x="421" y="129"/>
                        <a:pt x="420" y="127"/>
                      </a:cubicBezTo>
                      <a:cubicBezTo>
                        <a:pt x="419" y="126"/>
                        <a:pt x="418" y="125"/>
                        <a:pt x="418" y="125"/>
                      </a:cubicBezTo>
                      <a:cubicBezTo>
                        <a:pt x="417" y="124"/>
                        <a:pt x="415" y="123"/>
                        <a:pt x="414" y="121"/>
                      </a:cubicBezTo>
                      <a:cubicBezTo>
                        <a:pt x="414" y="120"/>
                        <a:pt x="414" y="120"/>
                        <a:pt x="414" y="119"/>
                      </a:cubicBezTo>
                      <a:cubicBezTo>
                        <a:pt x="413" y="119"/>
                        <a:pt x="412" y="119"/>
                        <a:pt x="412" y="118"/>
                      </a:cubicBezTo>
                      <a:cubicBezTo>
                        <a:pt x="412" y="118"/>
                        <a:pt x="412" y="116"/>
                        <a:pt x="412" y="116"/>
                      </a:cubicBezTo>
                      <a:cubicBezTo>
                        <a:pt x="412" y="115"/>
                        <a:pt x="412" y="115"/>
                        <a:pt x="411" y="114"/>
                      </a:cubicBezTo>
                      <a:cubicBezTo>
                        <a:pt x="411" y="111"/>
                        <a:pt x="407" y="111"/>
                        <a:pt x="407" y="109"/>
                      </a:cubicBezTo>
                      <a:cubicBezTo>
                        <a:pt x="407" y="111"/>
                        <a:pt x="405" y="111"/>
                        <a:pt x="404" y="109"/>
                      </a:cubicBezTo>
                      <a:cubicBezTo>
                        <a:pt x="403" y="108"/>
                        <a:pt x="404" y="106"/>
                        <a:pt x="403" y="105"/>
                      </a:cubicBezTo>
                      <a:cubicBezTo>
                        <a:pt x="403" y="108"/>
                        <a:pt x="402" y="106"/>
                        <a:pt x="402" y="106"/>
                      </a:cubicBezTo>
                      <a:cubicBezTo>
                        <a:pt x="402" y="106"/>
                        <a:pt x="402" y="105"/>
                        <a:pt x="401" y="105"/>
                      </a:cubicBezTo>
                      <a:cubicBezTo>
                        <a:pt x="401" y="105"/>
                        <a:pt x="400" y="107"/>
                        <a:pt x="401" y="107"/>
                      </a:cubicBezTo>
                      <a:cubicBezTo>
                        <a:pt x="399" y="106"/>
                        <a:pt x="398" y="103"/>
                        <a:pt x="397" y="105"/>
                      </a:cubicBezTo>
                      <a:cubicBezTo>
                        <a:pt x="396" y="104"/>
                        <a:pt x="395" y="103"/>
                        <a:pt x="395" y="102"/>
                      </a:cubicBezTo>
                      <a:cubicBezTo>
                        <a:pt x="396" y="104"/>
                        <a:pt x="398" y="104"/>
                        <a:pt x="400" y="103"/>
                      </a:cubicBezTo>
                      <a:cubicBezTo>
                        <a:pt x="400" y="107"/>
                        <a:pt x="402" y="102"/>
                        <a:pt x="402" y="105"/>
                      </a:cubicBezTo>
                      <a:cubicBezTo>
                        <a:pt x="404" y="102"/>
                        <a:pt x="404" y="108"/>
                        <a:pt x="405" y="109"/>
                      </a:cubicBezTo>
                      <a:cubicBezTo>
                        <a:pt x="406" y="110"/>
                        <a:pt x="406" y="108"/>
                        <a:pt x="407" y="108"/>
                      </a:cubicBezTo>
                      <a:cubicBezTo>
                        <a:pt x="408" y="108"/>
                        <a:pt x="408" y="110"/>
                        <a:pt x="410" y="110"/>
                      </a:cubicBezTo>
                      <a:cubicBezTo>
                        <a:pt x="412" y="110"/>
                        <a:pt x="413" y="113"/>
                        <a:pt x="413" y="115"/>
                      </a:cubicBezTo>
                      <a:cubicBezTo>
                        <a:pt x="413" y="117"/>
                        <a:pt x="414" y="118"/>
                        <a:pt x="416" y="119"/>
                      </a:cubicBezTo>
                      <a:cubicBezTo>
                        <a:pt x="417" y="118"/>
                        <a:pt x="416" y="120"/>
                        <a:pt x="416" y="121"/>
                      </a:cubicBezTo>
                      <a:cubicBezTo>
                        <a:pt x="417" y="122"/>
                        <a:pt x="417" y="122"/>
                        <a:pt x="419" y="123"/>
                      </a:cubicBezTo>
                      <a:cubicBezTo>
                        <a:pt x="419" y="123"/>
                        <a:pt x="420" y="124"/>
                        <a:pt x="421" y="124"/>
                      </a:cubicBezTo>
                      <a:cubicBezTo>
                        <a:pt x="421" y="125"/>
                        <a:pt x="421" y="127"/>
                        <a:pt x="421" y="127"/>
                      </a:cubicBezTo>
                      <a:cubicBezTo>
                        <a:pt x="422" y="128"/>
                        <a:pt x="424" y="126"/>
                        <a:pt x="424" y="125"/>
                      </a:cubicBezTo>
                      <a:cubicBezTo>
                        <a:pt x="425" y="127"/>
                        <a:pt x="423" y="126"/>
                        <a:pt x="423" y="128"/>
                      </a:cubicBezTo>
                      <a:cubicBezTo>
                        <a:pt x="422" y="128"/>
                        <a:pt x="423" y="130"/>
                        <a:pt x="424" y="130"/>
                      </a:cubicBezTo>
                      <a:cubicBezTo>
                        <a:pt x="425" y="131"/>
                        <a:pt x="426" y="132"/>
                        <a:pt x="426" y="131"/>
                      </a:cubicBezTo>
                      <a:cubicBezTo>
                        <a:pt x="427" y="131"/>
                        <a:pt x="427" y="130"/>
                        <a:pt x="428" y="130"/>
                      </a:cubicBezTo>
                      <a:cubicBezTo>
                        <a:pt x="427" y="132"/>
                        <a:pt x="427" y="132"/>
                        <a:pt x="428" y="134"/>
                      </a:cubicBezTo>
                      <a:cubicBezTo>
                        <a:pt x="429" y="133"/>
                        <a:pt x="429" y="133"/>
                        <a:pt x="429" y="132"/>
                      </a:cubicBezTo>
                      <a:cubicBezTo>
                        <a:pt x="431" y="132"/>
                        <a:pt x="428" y="135"/>
                        <a:pt x="431" y="135"/>
                      </a:cubicBezTo>
                      <a:cubicBezTo>
                        <a:pt x="431" y="135"/>
                        <a:pt x="431" y="135"/>
                        <a:pt x="430" y="135"/>
                      </a:cubicBezTo>
                      <a:cubicBezTo>
                        <a:pt x="432" y="136"/>
                        <a:pt x="432" y="135"/>
                        <a:pt x="433" y="135"/>
                      </a:cubicBezTo>
                      <a:cubicBezTo>
                        <a:pt x="431" y="137"/>
                        <a:pt x="434" y="139"/>
                        <a:pt x="435" y="140"/>
                      </a:cubicBezTo>
                      <a:cubicBezTo>
                        <a:pt x="435" y="141"/>
                        <a:pt x="436" y="148"/>
                        <a:pt x="438" y="145"/>
                      </a:cubicBezTo>
                      <a:cubicBezTo>
                        <a:pt x="437" y="145"/>
                        <a:pt x="438" y="145"/>
                        <a:pt x="438" y="144"/>
                      </a:cubicBezTo>
                      <a:cubicBezTo>
                        <a:pt x="439" y="144"/>
                        <a:pt x="439" y="143"/>
                        <a:pt x="438" y="142"/>
                      </a:cubicBezTo>
                      <a:cubicBezTo>
                        <a:pt x="439" y="141"/>
                        <a:pt x="439" y="142"/>
                        <a:pt x="439" y="141"/>
                      </a:cubicBezTo>
                      <a:cubicBezTo>
                        <a:pt x="438" y="139"/>
                        <a:pt x="437" y="140"/>
                        <a:pt x="437" y="137"/>
                      </a:cubicBezTo>
                      <a:cubicBezTo>
                        <a:pt x="438" y="137"/>
                        <a:pt x="439" y="140"/>
                        <a:pt x="440" y="141"/>
                      </a:cubicBezTo>
                      <a:cubicBezTo>
                        <a:pt x="440" y="140"/>
                        <a:pt x="442" y="139"/>
                        <a:pt x="443" y="139"/>
                      </a:cubicBezTo>
                      <a:cubicBezTo>
                        <a:pt x="442" y="140"/>
                        <a:pt x="441" y="141"/>
                        <a:pt x="440" y="141"/>
                      </a:cubicBezTo>
                      <a:cubicBezTo>
                        <a:pt x="441" y="142"/>
                        <a:pt x="440" y="145"/>
                        <a:pt x="440" y="144"/>
                      </a:cubicBezTo>
                      <a:cubicBezTo>
                        <a:pt x="441" y="145"/>
                        <a:pt x="441" y="146"/>
                        <a:pt x="442" y="143"/>
                      </a:cubicBezTo>
                      <a:cubicBezTo>
                        <a:pt x="442" y="144"/>
                        <a:pt x="443" y="145"/>
                        <a:pt x="443" y="145"/>
                      </a:cubicBezTo>
                      <a:cubicBezTo>
                        <a:pt x="442" y="145"/>
                        <a:pt x="442" y="146"/>
                        <a:pt x="442" y="146"/>
                      </a:cubicBezTo>
                      <a:cubicBezTo>
                        <a:pt x="443" y="146"/>
                        <a:pt x="444" y="147"/>
                        <a:pt x="445" y="147"/>
                      </a:cubicBezTo>
                      <a:cubicBezTo>
                        <a:pt x="446" y="147"/>
                        <a:pt x="447" y="150"/>
                        <a:pt x="446" y="148"/>
                      </a:cubicBezTo>
                      <a:cubicBezTo>
                        <a:pt x="447" y="147"/>
                        <a:pt x="448" y="147"/>
                        <a:pt x="448" y="147"/>
                      </a:cubicBezTo>
                      <a:cubicBezTo>
                        <a:pt x="448" y="147"/>
                        <a:pt x="448" y="148"/>
                        <a:pt x="448" y="148"/>
                      </a:cubicBezTo>
                      <a:cubicBezTo>
                        <a:pt x="449" y="148"/>
                        <a:pt x="449" y="147"/>
                        <a:pt x="449" y="146"/>
                      </a:cubicBezTo>
                      <a:cubicBezTo>
                        <a:pt x="449" y="147"/>
                        <a:pt x="448" y="147"/>
                        <a:pt x="447" y="146"/>
                      </a:cubicBezTo>
                      <a:cubicBezTo>
                        <a:pt x="449" y="146"/>
                        <a:pt x="448" y="145"/>
                        <a:pt x="446" y="145"/>
                      </a:cubicBezTo>
                      <a:cubicBezTo>
                        <a:pt x="447" y="145"/>
                        <a:pt x="447" y="145"/>
                        <a:pt x="448" y="145"/>
                      </a:cubicBezTo>
                      <a:cubicBezTo>
                        <a:pt x="447" y="144"/>
                        <a:pt x="446" y="144"/>
                        <a:pt x="446" y="143"/>
                      </a:cubicBezTo>
                      <a:cubicBezTo>
                        <a:pt x="447" y="143"/>
                        <a:pt x="448" y="143"/>
                        <a:pt x="449" y="144"/>
                      </a:cubicBezTo>
                      <a:cubicBezTo>
                        <a:pt x="448" y="142"/>
                        <a:pt x="446" y="143"/>
                        <a:pt x="447" y="140"/>
                      </a:cubicBezTo>
                      <a:cubicBezTo>
                        <a:pt x="447" y="141"/>
                        <a:pt x="448" y="142"/>
                        <a:pt x="449" y="141"/>
                      </a:cubicBezTo>
                      <a:cubicBezTo>
                        <a:pt x="449" y="142"/>
                        <a:pt x="449" y="142"/>
                        <a:pt x="449" y="142"/>
                      </a:cubicBezTo>
                      <a:cubicBezTo>
                        <a:pt x="449" y="142"/>
                        <a:pt x="449" y="142"/>
                        <a:pt x="449" y="141"/>
                      </a:cubicBezTo>
                      <a:cubicBezTo>
                        <a:pt x="449" y="142"/>
                        <a:pt x="450" y="142"/>
                        <a:pt x="450" y="142"/>
                      </a:cubicBezTo>
                      <a:cubicBezTo>
                        <a:pt x="450" y="141"/>
                        <a:pt x="450" y="140"/>
                        <a:pt x="449" y="140"/>
                      </a:cubicBezTo>
                      <a:cubicBezTo>
                        <a:pt x="448" y="139"/>
                        <a:pt x="448" y="139"/>
                        <a:pt x="448" y="139"/>
                      </a:cubicBezTo>
                      <a:cubicBezTo>
                        <a:pt x="448" y="139"/>
                        <a:pt x="448" y="138"/>
                        <a:pt x="449" y="138"/>
                      </a:cubicBezTo>
                      <a:cubicBezTo>
                        <a:pt x="448" y="138"/>
                        <a:pt x="448" y="138"/>
                        <a:pt x="447" y="138"/>
                      </a:cubicBezTo>
                      <a:cubicBezTo>
                        <a:pt x="447" y="137"/>
                        <a:pt x="447" y="136"/>
                        <a:pt x="448" y="135"/>
                      </a:cubicBezTo>
                      <a:cubicBezTo>
                        <a:pt x="448" y="136"/>
                        <a:pt x="448" y="138"/>
                        <a:pt x="450" y="138"/>
                      </a:cubicBezTo>
                      <a:cubicBezTo>
                        <a:pt x="450" y="137"/>
                        <a:pt x="449" y="136"/>
                        <a:pt x="449" y="135"/>
                      </a:cubicBezTo>
                      <a:cubicBezTo>
                        <a:pt x="449" y="136"/>
                        <a:pt x="449" y="136"/>
                        <a:pt x="450" y="136"/>
                      </a:cubicBezTo>
                      <a:cubicBezTo>
                        <a:pt x="449" y="135"/>
                        <a:pt x="450" y="135"/>
                        <a:pt x="451" y="135"/>
                      </a:cubicBezTo>
                      <a:cubicBezTo>
                        <a:pt x="450" y="134"/>
                        <a:pt x="450" y="134"/>
                        <a:pt x="449" y="134"/>
                      </a:cubicBezTo>
                      <a:cubicBezTo>
                        <a:pt x="448" y="134"/>
                        <a:pt x="447" y="134"/>
                        <a:pt x="446" y="133"/>
                      </a:cubicBezTo>
                      <a:cubicBezTo>
                        <a:pt x="447" y="132"/>
                        <a:pt x="448" y="134"/>
                        <a:pt x="449" y="133"/>
                      </a:cubicBezTo>
                      <a:cubicBezTo>
                        <a:pt x="450" y="133"/>
                        <a:pt x="448" y="132"/>
                        <a:pt x="449" y="131"/>
                      </a:cubicBezTo>
                      <a:cubicBezTo>
                        <a:pt x="448" y="130"/>
                        <a:pt x="448" y="130"/>
                        <a:pt x="447" y="129"/>
                      </a:cubicBezTo>
                      <a:cubicBezTo>
                        <a:pt x="447" y="130"/>
                        <a:pt x="447" y="130"/>
                        <a:pt x="447" y="130"/>
                      </a:cubicBezTo>
                      <a:cubicBezTo>
                        <a:pt x="446" y="130"/>
                        <a:pt x="447" y="130"/>
                        <a:pt x="446" y="130"/>
                      </a:cubicBezTo>
                      <a:cubicBezTo>
                        <a:pt x="446" y="129"/>
                        <a:pt x="445" y="130"/>
                        <a:pt x="444" y="129"/>
                      </a:cubicBezTo>
                      <a:cubicBezTo>
                        <a:pt x="447" y="129"/>
                        <a:pt x="441" y="128"/>
                        <a:pt x="441" y="127"/>
                      </a:cubicBezTo>
                      <a:cubicBezTo>
                        <a:pt x="442" y="127"/>
                        <a:pt x="444" y="127"/>
                        <a:pt x="445" y="127"/>
                      </a:cubicBezTo>
                      <a:cubicBezTo>
                        <a:pt x="446" y="128"/>
                        <a:pt x="447" y="129"/>
                        <a:pt x="447" y="128"/>
                      </a:cubicBezTo>
                      <a:cubicBezTo>
                        <a:pt x="448" y="129"/>
                        <a:pt x="448" y="129"/>
                        <a:pt x="449" y="129"/>
                      </a:cubicBezTo>
                      <a:cubicBezTo>
                        <a:pt x="449" y="130"/>
                        <a:pt x="450" y="130"/>
                        <a:pt x="450" y="131"/>
                      </a:cubicBezTo>
                      <a:cubicBezTo>
                        <a:pt x="451" y="131"/>
                        <a:pt x="451" y="130"/>
                        <a:pt x="450" y="129"/>
                      </a:cubicBezTo>
                      <a:cubicBezTo>
                        <a:pt x="452" y="129"/>
                        <a:pt x="452" y="131"/>
                        <a:pt x="451" y="132"/>
                      </a:cubicBezTo>
                      <a:cubicBezTo>
                        <a:pt x="452" y="132"/>
                        <a:pt x="452" y="132"/>
                        <a:pt x="452" y="131"/>
                      </a:cubicBezTo>
                      <a:cubicBezTo>
                        <a:pt x="453" y="131"/>
                        <a:pt x="453" y="131"/>
                        <a:pt x="453" y="131"/>
                      </a:cubicBezTo>
                      <a:cubicBezTo>
                        <a:pt x="453" y="130"/>
                        <a:pt x="454" y="127"/>
                        <a:pt x="453" y="126"/>
                      </a:cubicBezTo>
                      <a:cubicBezTo>
                        <a:pt x="453" y="126"/>
                        <a:pt x="453" y="127"/>
                        <a:pt x="453" y="127"/>
                      </a:cubicBezTo>
                      <a:cubicBezTo>
                        <a:pt x="453" y="125"/>
                        <a:pt x="452" y="127"/>
                        <a:pt x="451" y="127"/>
                      </a:cubicBezTo>
                      <a:cubicBezTo>
                        <a:pt x="451" y="127"/>
                        <a:pt x="451" y="127"/>
                        <a:pt x="451" y="126"/>
                      </a:cubicBezTo>
                      <a:cubicBezTo>
                        <a:pt x="450" y="127"/>
                        <a:pt x="449" y="125"/>
                        <a:pt x="448" y="124"/>
                      </a:cubicBezTo>
                      <a:cubicBezTo>
                        <a:pt x="450" y="124"/>
                        <a:pt x="450" y="124"/>
                        <a:pt x="450" y="125"/>
                      </a:cubicBezTo>
                      <a:cubicBezTo>
                        <a:pt x="451" y="125"/>
                        <a:pt x="451" y="126"/>
                        <a:pt x="452" y="126"/>
                      </a:cubicBezTo>
                      <a:cubicBezTo>
                        <a:pt x="452" y="126"/>
                        <a:pt x="452" y="125"/>
                        <a:pt x="451" y="125"/>
                      </a:cubicBezTo>
                      <a:cubicBezTo>
                        <a:pt x="452" y="125"/>
                        <a:pt x="452" y="125"/>
                        <a:pt x="453" y="126"/>
                      </a:cubicBezTo>
                      <a:cubicBezTo>
                        <a:pt x="453" y="124"/>
                        <a:pt x="449" y="122"/>
                        <a:pt x="448" y="122"/>
                      </a:cubicBezTo>
                      <a:cubicBezTo>
                        <a:pt x="447" y="122"/>
                        <a:pt x="447" y="122"/>
                        <a:pt x="446" y="122"/>
                      </a:cubicBezTo>
                      <a:cubicBezTo>
                        <a:pt x="446" y="122"/>
                        <a:pt x="446" y="122"/>
                        <a:pt x="447" y="121"/>
                      </a:cubicBezTo>
                      <a:cubicBezTo>
                        <a:pt x="446" y="121"/>
                        <a:pt x="446" y="121"/>
                        <a:pt x="445" y="121"/>
                      </a:cubicBezTo>
                      <a:cubicBezTo>
                        <a:pt x="445" y="122"/>
                        <a:pt x="445" y="123"/>
                        <a:pt x="445" y="123"/>
                      </a:cubicBezTo>
                      <a:cubicBezTo>
                        <a:pt x="445" y="123"/>
                        <a:pt x="445" y="122"/>
                        <a:pt x="444" y="122"/>
                      </a:cubicBezTo>
                      <a:cubicBezTo>
                        <a:pt x="443" y="122"/>
                        <a:pt x="445" y="121"/>
                        <a:pt x="444" y="121"/>
                      </a:cubicBezTo>
                      <a:cubicBezTo>
                        <a:pt x="444" y="120"/>
                        <a:pt x="442" y="120"/>
                        <a:pt x="442" y="119"/>
                      </a:cubicBezTo>
                      <a:cubicBezTo>
                        <a:pt x="442" y="119"/>
                        <a:pt x="442" y="120"/>
                        <a:pt x="442" y="120"/>
                      </a:cubicBezTo>
                      <a:cubicBezTo>
                        <a:pt x="442" y="120"/>
                        <a:pt x="441" y="120"/>
                        <a:pt x="441" y="120"/>
                      </a:cubicBezTo>
                      <a:cubicBezTo>
                        <a:pt x="442" y="119"/>
                        <a:pt x="441" y="118"/>
                        <a:pt x="440" y="118"/>
                      </a:cubicBezTo>
                      <a:cubicBezTo>
                        <a:pt x="441" y="120"/>
                        <a:pt x="439" y="121"/>
                        <a:pt x="439" y="122"/>
                      </a:cubicBezTo>
                      <a:cubicBezTo>
                        <a:pt x="438" y="121"/>
                        <a:pt x="439" y="120"/>
                        <a:pt x="440" y="119"/>
                      </a:cubicBezTo>
                      <a:cubicBezTo>
                        <a:pt x="440" y="119"/>
                        <a:pt x="439" y="118"/>
                        <a:pt x="439" y="118"/>
                      </a:cubicBezTo>
                      <a:cubicBezTo>
                        <a:pt x="438" y="119"/>
                        <a:pt x="438" y="119"/>
                        <a:pt x="437" y="119"/>
                      </a:cubicBezTo>
                      <a:cubicBezTo>
                        <a:pt x="437" y="119"/>
                        <a:pt x="438" y="118"/>
                        <a:pt x="438" y="118"/>
                      </a:cubicBezTo>
                      <a:cubicBezTo>
                        <a:pt x="438" y="118"/>
                        <a:pt x="437" y="118"/>
                        <a:pt x="437" y="118"/>
                      </a:cubicBezTo>
                      <a:cubicBezTo>
                        <a:pt x="438" y="118"/>
                        <a:pt x="440" y="118"/>
                        <a:pt x="440" y="117"/>
                      </a:cubicBezTo>
                      <a:cubicBezTo>
                        <a:pt x="439" y="116"/>
                        <a:pt x="436" y="115"/>
                        <a:pt x="436" y="115"/>
                      </a:cubicBezTo>
                      <a:cubicBezTo>
                        <a:pt x="436" y="116"/>
                        <a:pt x="436" y="116"/>
                        <a:pt x="436" y="116"/>
                      </a:cubicBezTo>
                      <a:cubicBezTo>
                        <a:pt x="436" y="117"/>
                        <a:pt x="436" y="117"/>
                        <a:pt x="436" y="118"/>
                      </a:cubicBezTo>
                      <a:cubicBezTo>
                        <a:pt x="435" y="118"/>
                        <a:pt x="435" y="117"/>
                        <a:pt x="435" y="117"/>
                      </a:cubicBezTo>
                      <a:cubicBezTo>
                        <a:pt x="434" y="117"/>
                        <a:pt x="434" y="117"/>
                        <a:pt x="433" y="117"/>
                      </a:cubicBezTo>
                      <a:cubicBezTo>
                        <a:pt x="434" y="117"/>
                        <a:pt x="435" y="116"/>
                        <a:pt x="435" y="115"/>
                      </a:cubicBezTo>
                      <a:cubicBezTo>
                        <a:pt x="435" y="115"/>
                        <a:pt x="434" y="115"/>
                        <a:pt x="434" y="115"/>
                      </a:cubicBezTo>
                      <a:cubicBezTo>
                        <a:pt x="435" y="114"/>
                        <a:pt x="435" y="114"/>
                        <a:pt x="434" y="114"/>
                      </a:cubicBezTo>
                      <a:cubicBezTo>
                        <a:pt x="434" y="113"/>
                        <a:pt x="434" y="112"/>
                        <a:pt x="435" y="112"/>
                      </a:cubicBezTo>
                      <a:cubicBezTo>
                        <a:pt x="435" y="113"/>
                        <a:pt x="435" y="113"/>
                        <a:pt x="435" y="114"/>
                      </a:cubicBezTo>
                      <a:cubicBezTo>
                        <a:pt x="435" y="114"/>
                        <a:pt x="436" y="114"/>
                        <a:pt x="436" y="114"/>
                      </a:cubicBezTo>
                      <a:cubicBezTo>
                        <a:pt x="435" y="112"/>
                        <a:pt x="434" y="109"/>
                        <a:pt x="430" y="109"/>
                      </a:cubicBezTo>
                      <a:cubicBezTo>
                        <a:pt x="431" y="108"/>
                        <a:pt x="432" y="106"/>
                        <a:pt x="431" y="106"/>
                      </a:cubicBezTo>
                      <a:cubicBezTo>
                        <a:pt x="429" y="104"/>
                        <a:pt x="429" y="108"/>
                        <a:pt x="429" y="108"/>
                      </a:cubicBezTo>
                      <a:cubicBezTo>
                        <a:pt x="429" y="107"/>
                        <a:pt x="427" y="105"/>
                        <a:pt x="426" y="105"/>
                      </a:cubicBezTo>
                      <a:cubicBezTo>
                        <a:pt x="424" y="104"/>
                        <a:pt x="425" y="106"/>
                        <a:pt x="426" y="107"/>
                      </a:cubicBezTo>
                      <a:cubicBezTo>
                        <a:pt x="426" y="107"/>
                        <a:pt x="425" y="107"/>
                        <a:pt x="424" y="106"/>
                      </a:cubicBezTo>
                      <a:cubicBezTo>
                        <a:pt x="425" y="109"/>
                        <a:pt x="423" y="110"/>
                        <a:pt x="426" y="112"/>
                      </a:cubicBezTo>
                      <a:cubicBezTo>
                        <a:pt x="423" y="112"/>
                        <a:pt x="424" y="109"/>
                        <a:pt x="422" y="109"/>
                      </a:cubicBezTo>
                      <a:cubicBezTo>
                        <a:pt x="427" y="109"/>
                        <a:pt x="421" y="105"/>
                        <a:pt x="421" y="104"/>
                      </a:cubicBezTo>
                      <a:cubicBezTo>
                        <a:pt x="418" y="103"/>
                        <a:pt x="416" y="105"/>
                        <a:pt x="413" y="102"/>
                      </a:cubicBezTo>
                      <a:cubicBezTo>
                        <a:pt x="413" y="103"/>
                        <a:pt x="412" y="103"/>
                        <a:pt x="412" y="103"/>
                      </a:cubicBezTo>
                      <a:cubicBezTo>
                        <a:pt x="414" y="100"/>
                        <a:pt x="408" y="101"/>
                        <a:pt x="407" y="101"/>
                      </a:cubicBezTo>
                      <a:cubicBezTo>
                        <a:pt x="408" y="100"/>
                        <a:pt x="408" y="100"/>
                        <a:pt x="409" y="101"/>
                      </a:cubicBezTo>
                      <a:cubicBezTo>
                        <a:pt x="409" y="100"/>
                        <a:pt x="409" y="98"/>
                        <a:pt x="409" y="98"/>
                      </a:cubicBezTo>
                      <a:cubicBezTo>
                        <a:pt x="409" y="98"/>
                        <a:pt x="409" y="99"/>
                        <a:pt x="410" y="99"/>
                      </a:cubicBezTo>
                      <a:cubicBezTo>
                        <a:pt x="411" y="96"/>
                        <a:pt x="404" y="91"/>
                        <a:pt x="403" y="93"/>
                      </a:cubicBezTo>
                      <a:cubicBezTo>
                        <a:pt x="403" y="90"/>
                        <a:pt x="408" y="93"/>
                        <a:pt x="406" y="88"/>
                      </a:cubicBezTo>
                      <a:cubicBezTo>
                        <a:pt x="405" y="83"/>
                        <a:pt x="403" y="88"/>
                        <a:pt x="400" y="88"/>
                      </a:cubicBezTo>
                      <a:cubicBezTo>
                        <a:pt x="398" y="88"/>
                        <a:pt x="398" y="89"/>
                        <a:pt x="397" y="90"/>
                      </a:cubicBezTo>
                      <a:cubicBezTo>
                        <a:pt x="396" y="90"/>
                        <a:pt x="395" y="90"/>
                        <a:pt x="393" y="91"/>
                      </a:cubicBezTo>
                      <a:cubicBezTo>
                        <a:pt x="392" y="91"/>
                        <a:pt x="390" y="90"/>
                        <a:pt x="389" y="90"/>
                      </a:cubicBezTo>
                      <a:cubicBezTo>
                        <a:pt x="387" y="90"/>
                        <a:pt x="386" y="90"/>
                        <a:pt x="385" y="89"/>
                      </a:cubicBezTo>
                      <a:cubicBezTo>
                        <a:pt x="386" y="89"/>
                        <a:pt x="388" y="90"/>
                        <a:pt x="389" y="89"/>
                      </a:cubicBezTo>
                      <a:cubicBezTo>
                        <a:pt x="391" y="90"/>
                        <a:pt x="388" y="87"/>
                        <a:pt x="387" y="86"/>
                      </a:cubicBezTo>
                      <a:cubicBezTo>
                        <a:pt x="386" y="85"/>
                        <a:pt x="385" y="83"/>
                        <a:pt x="384" y="82"/>
                      </a:cubicBezTo>
                      <a:cubicBezTo>
                        <a:pt x="386" y="83"/>
                        <a:pt x="387" y="84"/>
                        <a:pt x="388" y="86"/>
                      </a:cubicBezTo>
                      <a:cubicBezTo>
                        <a:pt x="388" y="84"/>
                        <a:pt x="387" y="81"/>
                        <a:pt x="388" y="79"/>
                      </a:cubicBezTo>
                      <a:cubicBezTo>
                        <a:pt x="388" y="78"/>
                        <a:pt x="390" y="77"/>
                        <a:pt x="390" y="76"/>
                      </a:cubicBezTo>
                      <a:cubicBezTo>
                        <a:pt x="390" y="75"/>
                        <a:pt x="389" y="74"/>
                        <a:pt x="388" y="73"/>
                      </a:cubicBezTo>
                      <a:cubicBezTo>
                        <a:pt x="389" y="73"/>
                        <a:pt x="390" y="74"/>
                        <a:pt x="390" y="74"/>
                      </a:cubicBezTo>
                      <a:cubicBezTo>
                        <a:pt x="391" y="73"/>
                        <a:pt x="392" y="72"/>
                        <a:pt x="390" y="71"/>
                      </a:cubicBezTo>
                      <a:cubicBezTo>
                        <a:pt x="392" y="71"/>
                        <a:pt x="392" y="70"/>
                        <a:pt x="391" y="69"/>
                      </a:cubicBezTo>
                      <a:cubicBezTo>
                        <a:pt x="392" y="68"/>
                        <a:pt x="394" y="66"/>
                        <a:pt x="393" y="65"/>
                      </a:cubicBezTo>
                      <a:cubicBezTo>
                        <a:pt x="393" y="65"/>
                        <a:pt x="394" y="65"/>
                        <a:pt x="394" y="65"/>
                      </a:cubicBezTo>
                      <a:cubicBezTo>
                        <a:pt x="396" y="66"/>
                        <a:pt x="394" y="65"/>
                        <a:pt x="395" y="66"/>
                      </a:cubicBezTo>
                      <a:cubicBezTo>
                        <a:pt x="395" y="66"/>
                        <a:pt x="394" y="67"/>
                        <a:pt x="395" y="68"/>
                      </a:cubicBezTo>
                      <a:cubicBezTo>
                        <a:pt x="395" y="68"/>
                        <a:pt x="395" y="68"/>
                        <a:pt x="397" y="68"/>
                      </a:cubicBezTo>
                      <a:cubicBezTo>
                        <a:pt x="396" y="68"/>
                        <a:pt x="399" y="66"/>
                        <a:pt x="399" y="66"/>
                      </a:cubicBezTo>
                      <a:cubicBezTo>
                        <a:pt x="399" y="66"/>
                        <a:pt x="397" y="63"/>
                        <a:pt x="396" y="63"/>
                      </a:cubicBezTo>
                      <a:cubicBezTo>
                        <a:pt x="397" y="62"/>
                        <a:pt x="397" y="63"/>
                        <a:pt x="397" y="62"/>
                      </a:cubicBezTo>
                      <a:cubicBezTo>
                        <a:pt x="398" y="64"/>
                        <a:pt x="401" y="64"/>
                        <a:pt x="400" y="61"/>
                      </a:cubicBezTo>
                      <a:cubicBezTo>
                        <a:pt x="401" y="62"/>
                        <a:pt x="404" y="61"/>
                        <a:pt x="405" y="59"/>
                      </a:cubicBezTo>
                      <a:cubicBezTo>
                        <a:pt x="406" y="57"/>
                        <a:pt x="405" y="53"/>
                        <a:pt x="405" y="50"/>
                      </a:cubicBezTo>
                      <a:cubicBezTo>
                        <a:pt x="405" y="49"/>
                        <a:pt x="405" y="48"/>
                        <a:pt x="403" y="46"/>
                      </a:cubicBezTo>
                      <a:cubicBezTo>
                        <a:pt x="402" y="45"/>
                        <a:pt x="400" y="43"/>
                        <a:pt x="399" y="42"/>
                      </a:cubicBezTo>
                      <a:cubicBezTo>
                        <a:pt x="397" y="40"/>
                        <a:pt x="396" y="41"/>
                        <a:pt x="394" y="39"/>
                      </a:cubicBezTo>
                      <a:cubicBezTo>
                        <a:pt x="391" y="38"/>
                        <a:pt x="393" y="37"/>
                        <a:pt x="392" y="35"/>
                      </a:cubicBezTo>
                      <a:cubicBezTo>
                        <a:pt x="389" y="31"/>
                        <a:pt x="382" y="34"/>
                        <a:pt x="379" y="31"/>
                      </a:cubicBezTo>
                      <a:cubicBezTo>
                        <a:pt x="378" y="31"/>
                        <a:pt x="378" y="29"/>
                        <a:pt x="377" y="29"/>
                      </a:cubicBezTo>
                      <a:cubicBezTo>
                        <a:pt x="377" y="28"/>
                        <a:pt x="376" y="28"/>
                        <a:pt x="375" y="27"/>
                      </a:cubicBezTo>
                      <a:cubicBezTo>
                        <a:pt x="374" y="24"/>
                        <a:pt x="377" y="23"/>
                        <a:pt x="378" y="22"/>
                      </a:cubicBezTo>
                      <a:cubicBezTo>
                        <a:pt x="381" y="19"/>
                        <a:pt x="375" y="17"/>
                        <a:pt x="374" y="15"/>
                      </a:cubicBezTo>
                      <a:cubicBezTo>
                        <a:pt x="373" y="14"/>
                        <a:pt x="373" y="14"/>
                        <a:pt x="372" y="13"/>
                      </a:cubicBezTo>
                      <a:cubicBezTo>
                        <a:pt x="371" y="13"/>
                        <a:pt x="369" y="13"/>
                        <a:pt x="368" y="13"/>
                      </a:cubicBezTo>
                      <a:cubicBezTo>
                        <a:pt x="367" y="12"/>
                        <a:pt x="364" y="11"/>
                        <a:pt x="363" y="12"/>
                      </a:cubicBezTo>
                      <a:cubicBezTo>
                        <a:pt x="360" y="14"/>
                        <a:pt x="359" y="19"/>
                        <a:pt x="358" y="22"/>
                      </a:cubicBezTo>
                      <a:cubicBezTo>
                        <a:pt x="358" y="23"/>
                        <a:pt x="357" y="26"/>
                        <a:pt x="357" y="27"/>
                      </a:cubicBezTo>
                      <a:cubicBezTo>
                        <a:pt x="355" y="27"/>
                        <a:pt x="348" y="20"/>
                        <a:pt x="346" y="18"/>
                      </a:cubicBezTo>
                      <a:cubicBezTo>
                        <a:pt x="339" y="12"/>
                        <a:pt x="332" y="6"/>
                        <a:pt x="325" y="0"/>
                      </a:cubicBezTo>
                      <a:cubicBezTo>
                        <a:pt x="325" y="2"/>
                        <a:pt x="324" y="9"/>
                        <a:pt x="325" y="9"/>
                      </a:cubicBezTo>
                      <a:cubicBezTo>
                        <a:pt x="326" y="9"/>
                        <a:pt x="321" y="16"/>
                        <a:pt x="321" y="17"/>
                      </a:cubicBezTo>
                      <a:cubicBezTo>
                        <a:pt x="321" y="17"/>
                        <a:pt x="321" y="19"/>
                        <a:pt x="321" y="19"/>
                      </a:cubicBezTo>
                      <a:cubicBezTo>
                        <a:pt x="321" y="21"/>
                        <a:pt x="320" y="21"/>
                        <a:pt x="320" y="22"/>
                      </a:cubicBezTo>
                      <a:cubicBezTo>
                        <a:pt x="320" y="23"/>
                        <a:pt x="321" y="23"/>
                        <a:pt x="321" y="24"/>
                      </a:cubicBezTo>
                      <a:cubicBezTo>
                        <a:pt x="321" y="25"/>
                        <a:pt x="321" y="24"/>
                        <a:pt x="320" y="25"/>
                      </a:cubicBezTo>
                      <a:cubicBezTo>
                        <a:pt x="319" y="27"/>
                        <a:pt x="318" y="28"/>
                        <a:pt x="316" y="29"/>
                      </a:cubicBezTo>
                      <a:cubicBezTo>
                        <a:pt x="315" y="30"/>
                        <a:pt x="315" y="31"/>
                        <a:pt x="314" y="32"/>
                      </a:cubicBezTo>
                      <a:cubicBezTo>
                        <a:pt x="313" y="33"/>
                        <a:pt x="313" y="33"/>
                        <a:pt x="312" y="34"/>
                      </a:cubicBezTo>
                      <a:cubicBezTo>
                        <a:pt x="312" y="34"/>
                        <a:pt x="312" y="34"/>
                        <a:pt x="312" y="34"/>
                      </a:cubicBezTo>
                      <a:cubicBezTo>
                        <a:pt x="311" y="35"/>
                        <a:pt x="313" y="35"/>
                        <a:pt x="312" y="36"/>
                      </a:cubicBezTo>
                      <a:cubicBezTo>
                        <a:pt x="312" y="37"/>
                        <a:pt x="310" y="40"/>
                        <a:pt x="309" y="40"/>
                      </a:cubicBezTo>
                      <a:cubicBezTo>
                        <a:pt x="309" y="40"/>
                        <a:pt x="308" y="38"/>
                        <a:pt x="308" y="39"/>
                      </a:cubicBezTo>
                      <a:cubicBezTo>
                        <a:pt x="307" y="42"/>
                        <a:pt x="304" y="43"/>
                        <a:pt x="302" y="45"/>
                      </a:cubicBezTo>
                      <a:cubicBezTo>
                        <a:pt x="303" y="41"/>
                        <a:pt x="299" y="45"/>
                        <a:pt x="298" y="46"/>
                      </a:cubicBezTo>
                      <a:cubicBezTo>
                        <a:pt x="296" y="49"/>
                        <a:pt x="294" y="53"/>
                        <a:pt x="293" y="57"/>
                      </a:cubicBezTo>
                      <a:cubicBezTo>
                        <a:pt x="291" y="54"/>
                        <a:pt x="288" y="52"/>
                        <a:pt x="285" y="49"/>
                      </a:cubicBezTo>
                      <a:cubicBezTo>
                        <a:pt x="285" y="51"/>
                        <a:pt x="284" y="52"/>
                        <a:pt x="284" y="54"/>
                      </a:cubicBezTo>
                      <a:cubicBezTo>
                        <a:pt x="284" y="55"/>
                        <a:pt x="282" y="54"/>
                        <a:pt x="282" y="55"/>
                      </a:cubicBezTo>
                      <a:cubicBezTo>
                        <a:pt x="281" y="55"/>
                        <a:pt x="282" y="57"/>
                        <a:pt x="281" y="58"/>
                      </a:cubicBezTo>
                      <a:cubicBezTo>
                        <a:pt x="279" y="60"/>
                        <a:pt x="281" y="62"/>
                        <a:pt x="280" y="64"/>
                      </a:cubicBezTo>
                      <a:cubicBezTo>
                        <a:pt x="279" y="66"/>
                        <a:pt x="278" y="64"/>
                        <a:pt x="277" y="66"/>
                      </a:cubicBezTo>
                      <a:cubicBezTo>
                        <a:pt x="275" y="70"/>
                        <a:pt x="274" y="75"/>
                        <a:pt x="272" y="79"/>
                      </a:cubicBezTo>
                      <a:cubicBezTo>
                        <a:pt x="271" y="80"/>
                        <a:pt x="268" y="84"/>
                        <a:pt x="267" y="84"/>
                      </a:cubicBezTo>
                      <a:cubicBezTo>
                        <a:pt x="265" y="85"/>
                        <a:pt x="262" y="83"/>
                        <a:pt x="260" y="82"/>
                      </a:cubicBezTo>
                      <a:cubicBezTo>
                        <a:pt x="256" y="81"/>
                        <a:pt x="256" y="80"/>
                        <a:pt x="254" y="77"/>
                      </a:cubicBezTo>
                      <a:cubicBezTo>
                        <a:pt x="253" y="74"/>
                        <a:pt x="252" y="73"/>
                        <a:pt x="249" y="72"/>
                      </a:cubicBezTo>
                      <a:cubicBezTo>
                        <a:pt x="246" y="70"/>
                        <a:pt x="246" y="69"/>
                        <a:pt x="245" y="72"/>
                      </a:cubicBezTo>
                      <a:cubicBezTo>
                        <a:pt x="244" y="74"/>
                        <a:pt x="245" y="75"/>
                        <a:pt x="245" y="76"/>
                      </a:cubicBezTo>
                      <a:cubicBezTo>
                        <a:pt x="244" y="78"/>
                        <a:pt x="243" y="78"/>
                        <a:pt x="243" y="80"/>
                      </a:cubicBezTo>
                      <a:cubicBezTo>
                        <a:pt x="242" y="82"/>
                        <a:pt x="243" y="82"/>
                        <a:pt x="242" y="84"/>
                      </a:cubicBezTo>
                      <a:cubicBezTo>
                        <a:pt x="241" y="86"/>
                        <a:pt x="241" y="88"/>
                        <a:pt x="240" y="89"/>
                      </a:cubicBezTo>
                      <a:cubicBezTo>
                        <a:pt x="240" y="89"/>
                        <a:pt x="239" y="89"/>
                        <a:pt x="238" y="89"/>
                      </a:cubicBezTo>
                      <a:cubicBezTo>
                        <a:pt x="238" y="90"/>
                        <a:pt x="237" y="91"/>
                        <a:pt x="237" y="91"/>
                      </a:cubicBezTo>
                      <a:cubicBezTo>
                        <a:pt x="235" y="94"/>
                        <a:pt x="238" y="94"/>
                        <a:pt x="237" y="96"/>
                      </a:cubicBezTo>
                      <a:cubicBezTo>
                        <a:pt x="236" y="97"/>
                        <a:pt x="234" y="98"/>
                        <a:pt x="233" y="99"/>
                      </a:cubicBezTo>
                      <a:cubicBezTo>
                        <a:pt x="231" y="101"/>
                        <a:pt x="229" y="103"/>
                        <a:pt x="229" y="106"/>
                      </a:cubicBezTo>
                      <a:cubicBezTo>
                        <a:pt x="228" y="107"/>
                        <a:pt x="228" y="107"/>
                        <a:pt x="228" y="108"/>
                      </a:cubicBezTo>
                      <a:cubicBezTo>
                        <a:pt x="227" y="109"/>
                        <a:pt x="229" y="108"/>
                        <a:pt x="228" y="109"/>
                      </a:cubicBezTo>
                      <a:cubicBezTo>
                        <a:pt x="228" y="111"/>
                        <a:pt x="226" y="114"/>
                        <a:pt x="225" y="115"/>
                      </a:cubicBezTo>
                      <a:cubicBezTo>
                        <a:pt x="224" y="119"/>
                        <a:pt x="220" y="121"/>
                        <a:pt x="218" y="124"/>
                      </a:cubicBezTo>
                      <a:cubicBezTo>
                        <a:pt x="215" y="127"/>
                        <a:pt x="213" y="129"/>
                        <a:pt x="210" y="133"/>
                      </a:cubicBezTo>
                      <a:cubicBezTo>
                        <a:pt x="210" y="134"/>
                        <a:pt x="210" y="135"/>
                        <a:pt x="210" y="135"/>
                      </a:cubicBezTo>
                      <a:cubicBezTo>
                        <a:pt x="210" y="136"/>
                        <a:pt x="208" y="137"/>
                        <a:pt x="208" y="138"/>
                      </a:cubicBezTo>
                      <a:cubicBezTo>
                        <a:pt x="208" y="139"/>
                        <a:pt x="209" y="139"/>
                        <a:pt x="208" y="140"/>
                      </a:cubicBezTo>
                      <a:cubicBezTo>
                        <a:pt x="207" y="141"/>
                        <a:pt x="207" y="142"/>
                        <a:pt x="205" y="142"/>
                      </a:cubicBezTo>
                      <a:cubicBezTo>
                        <a:pt x="206" y="143"/>
                        <a:pt x="207" y="145"/>
                        <a:pt x="208" y="146"/>
                      </a:cubicBezTo>
                      <a:cubicBezTo>
                        <a:pt x="210" y="147"/>
                        <a:pt x="211" y="147"/>
                        <a:pt x="210" y="148"/>
                      </a:cubicBezTo>
                      <a:cubicBezTo>
                        <a:pt x="209" y="150"/>
                        <a:pt x="207" y="150"/>
                        <a:pt x="206" y="151"/>
                      </a:cubicBezTo>
                      <a:cubicBezTo>
                        <a:pt x="205" y="152"/>
                        <a:pt x="204" y="152"/>
                        <a:pt x="204" y="153"/>
                      </a:cubicBezTo>
                      <a:cubicBezTo>
                        <a:pt x="205" y="154"/>
                        <a:pt x="205" y="154"/>
                        <a:pt x="204" y="155"/>
                      </a:cubicBezTo>
                      <a:cubicBezTo>
                        <a:pt x="205" y="155"/>
                        <a:pt x="207" y="154"/>
                        <a:pt x="207" y="155"/>
                      </a:cubicBezTo>
                      <a:cubicBezTo>
                        <a:pt x="207" y="156"/>
                        <a:pt x="206" y="157"/>
                        <a:pt x="205" y="157"/>
                      </a:cubicBezTo>
                      <a:cubicBezTo>
                        <a:pt x="204" y="158"/>
                        <a:pt x="202" y="159"/>
                        <a:pt x="201" y="160"/>
                      </a:cubicBezTo>
                      <a:cubicBezTo>
                        <a:pt x="200" y="160"/>
                        <a:pt x="196" y="164"/>
                        <a:pt x="195" y="163"/>
                      </a:cubicBezTo>
                      <a:cubicBezTo>
                        <a:pt x="193" y="163"/>
                        <a:pt x="195" y="160"/>
                        <a:pt x="193" y="159"/>
                      </a:cubicBezTo>
                      <a:cubicBezTo>
                        <a:pt x="191" y="158"/>
                        <a:pt x="182" y="165"/>
                        <a:pt x="181" y="166"/>
                      </a:cubicBezTo>
                      <a:cubicBezTo>
                        <a:pt x="178" y="168"/>
                        <a:pt x="177" y="168"/>
                        <a:pt x="176" y="166"/>
                      </a:cubicBezTo>
                      <a:cubicBezTo>
                        <a:pt x="174" y="165"/>
                        <a:pt x="173" y="164"/>
                        <a:pt x="172" y="163"/>
                      </a:cubicBezTo>
                      <a:cubicBezTo>
                        <a:pt x="171" y="164"/>
                        <a:pt x="170" y="166"/>
                        <a:pt x="170" y="167"/>
                      </a:cubicBezTo>
                      <a:cubicBezTo>
                        <a:pt x="170" y="168"/>
                        <a:pt x="172" y="168"/>
                        <a:pt x="172" y="170"/>
                      </a:cubicBezTo>
                      <a:cubicBezTo>
                        <a:pt x="171" y="172"/>
                        <a:pt x="167" y="174"/>
                        <a:pt x="165" y="174"/>
                      </a:cubicBezTo>
                      <a:cubicBezTo>
                        <a:pt x="164" y="174"/>
                        <a:pt x="164" y="173"/>
                        <a:pt x="163" y="173"/>
                      </a:cubicBezTo>
                      <a:cubicBezTo>
                        <a:pt x="162" y="174"/>
                        <a:pt x="160" y="174"/>
                        <a:pt x="158" y="175"/>
                      </a:cubicBezTo>
                      <a:cubicBezTo>
                        <a:pt x="155" y="175"/>
                        <a:pt x="153" y="177"/>
                        <a:pt x="150" y="178"/>
                      </a:cubicBezTo>
                      <a:cubicBezTo>
                        <a:pt x="148" y="179"/>
                        <a:pt x="145" y="175"/>
                        <a:pt x="144" y="174"/>
                      </a:cubicBezTo>
                      <a:cubicBezTo>
                        <a:pt x="143" y="173"/>
                        <a:pt x="142" y="172"/>
                        <a:pt x="141" y="171"/>
                      </a:cubicBezTo>
                      <a:cubicBezTo>
                        <a:pt x="141" y="170"/>
                        <a:pt x="141" y="171"/>
                        <a:pt x="140" y="172"/>
                      </a:cubicBezTo>
                      <a:cubicBezTo>
                        <a:pt x="138" y="173"/>
                        <a:pt x="138" y="175"/>
                        <a:pt x="137" y="176"/>
                      </a:cubicBezTo>
                      <a:cubicBezTo>
                        <a:pt x="136" y="177"/>
                        <a:pt x="133" y="177"/>
                        <a:pt x="132" y="177"/>
                      </a:cubicBezTo>
                      <a:cubicBezTo>
                        <a:pt x="132" y="178"/>
                        <a:pt x="131" y="179"/>
                        <a:pt x="131" y="180"/>
                      </a:cubicBezTo>
                      <a:cubicBezTo>
                        <a:pt x="129" y="181"/>
                        <a:pt x="128" y="181"/>
                        <a:pt x="126" y="181"/>
                      </a:cubicBezTo>
                      <a:cubicBezTo>
                        <a:pt x="122" y="181"/>
                        <a:pt x="121" y="181"/>
                        <a:pt x="118" y="178"/>
                      </a:cubicBezTo>
                      <a:cubicBezTo>
                        <a:pt x="118" y="177"/>
                        <a:pt x="117" y="176"/>
                        <a:pt x="115" y="175"/>
                      </a:cubicBezTo>
                      <a:cubicBezTo>
                        <a:pt x="113" y="175"/>
                        <a:pt x="112" y="175"/>
                        <a:pt x="111" y="174"/>
                      </a:cubicBezTo>
                      <a:cubicBezTo>
                        <a:pt x="111" y="174"/>
                        <a:pt x="111" y="173"/>
                        <a:pt x="110" y="172"/>
                      </a:cubicBezTo>
                      <a:cubicBezTo>
                        <a:pt x="110" y="172"/>
                        <a:pt x="109" y="171"/>
                        <a:pt x="108" y="171"/>
                      </a:cubicBezTo>
                      <a:cubicBezTo>
                        <a:pt x="107" y="170"/>
                        <a:pt x="106" y="169"/>
                        <a:pt x="106" y="167"/>
                      </a:cubicBezTo>
                      <a:cubicBezTo>
                        <a:pt x="106" y="165"/>
                        <a:pt x="107" y="164"/>
                        <a:pt x="106" y="162"/>
                      </a:cubicBezTo>
                      <a:cubicBezTo>
                        <a:pt x="105" y="161"/>
                        <a:pt x="102" y="161"/>
                        <a:pt x="102" y="159"/>
                      </a:cubicBezTo>
                      <a:cubicBezTo>
                        <a:pt x="102" y="158"/>
                        <a:pt x="105" y="158"/>
                        <a:pt x="105" y="157"/>
                      </a:cubicBezTo>
                      <a:cubicBezTo>
                        <a:pt x="106" y="156"/>
                        <a:pt x="107" y="156"/>
                        <a:pt x="105" y="156"/>
                      </a:cubicBezTo>
                      <a:cubicBezTo>
                        <a:pt x="106" y="156"/>
                        <a:pt x="105" y="154"/>
                        <a:pt x="104" y="155"/>
                      </a:cubicBezTo>
                      <a:cubicBezTo>
                        <a:pt x="98" y="160"/>
                        <a:pt x="93" y="165"/>
                        <a:pt x="87" y="170"/>
                      </a:cubicBezTo>
                      <a:cubicBezTo>
                        <a:pt x="85" y="171"/>
                        <a:pt x="83" y="174"/>
                        <a:pt x="81" y="176"/>
                      </a:cubicBezTo>
                      <a:cubicBezTo>
                        <a:pt x="78" y="177"/>
                        <a:pt x="75" y="178"/>
                        <a:pt x="72" y="179"/>
                      </a:cubicBezTo>
                      <a:cubicBezTo>
                        <a:pt x="68" y="181"/>
                        <a:pt x="65" y="184"/>
                        <a:pt x="61" y="186"/>
                      </a:cubicBezTo>
                      <a:cubicBezTo>
                        <a:pt x="58" y="188"/>
                        <a:pt x="58" y="189"/>
                        <a:pt x="58" y="192"/>
                      </a:cubicBezTo>
                      <a:cubicBezTo>
                        <a:pt x="57" y="194"/>
                        <a:pt x="57" y="195"/>
                        <a:pt x="55" y="196"/>
                      </a:cubicBezTo>
                      <a:cubicBezTo>
                        <a:pt x="54" y="197"/>
                        <a:pt x="53" y="196"/>
                        <a:pt x="52" y="197"/>
                      </a:cubicBezTo>
                      <a:cubicBezTo>
                        <a:pt x="52" y="197"/>
                        <a:pt x="51" y="198"/>
                        <a:pt x="50" y="199"/>
                      </a:cubicBezTo>
                      <a:cubicBezTo>
                        <a:pt x="48" y="200"/>
                        <a:pt x="50" y="201"/>
                        <a:pt x="49" y="203"/>
                      </a:cubicBezTo>
                      <a:cubicBezTo>
                        <a:pt x="49" y="206"/>
                        <a:pt x="47" y="207"/>
                        <a:pt x="45" y="208"/>
                      </a:cubicBezTo>
                      <a:cubicBezTo>
                        <a:pt x="44" y="208"/>
                        <a:pt x="42" y="209"/>
                        <a:pt x="41" y="209"/>
                      </a:cubicBezTo>
                      <a:cubicBezTo>
                        <a:pt x="40" y="209"/>
                        <a:pt x="41" y="210"/>
                        <a:pt x="40" y="210"/>
                      </a:cubicBezTo>
                      <a:cubicBezTo>
                        <a:pt x="39" y="209"/>
                        <a:pt x="39" y="209"/>
                        <a:pt x="39" y="209"/>
                      </a:cubicBezTo>
                      <a:cubicBezTo>
                        <a:pt x="37" y="209"/>
                        <a:pt x="35" y="210"/>
                        <a:pt x="35" y="212"/>
                      </a:cubicBezTo>
                      <a:cubicBezTo>
                        <a:pt x="35" y="213"/>
                        <a:pt x="34" y="214"/>
                        <a:pt x="34" y="214"/>
                      </a:cubicBezTo>
                      <a:cubicBezTo>
                        <a:pt x="32" y="215"/>
                        <a:pt x="33" y="216"/>
                        <a:pt x="33" y="217"/>
                      </a:cubicBezTo>
                      <a:cubicBezTo>
                        <a:pt x="33" y="218"/>
                        <a:pt x="24" y="220"/>
                        <a:pt x="23" y="220"/>
                      </a:cubicBezTo>
                      <a:cubicBezTo>
                        <a:pt x="20" y="221"/>
                        <a:pt x="18" y="223"/>
                        <a:pt x="15" y="224"/>
                      </a:cubicBezTo>
                      <a:cubicBezTo>
                        <a:pt x="14" y="224"/>
                        <a:pt x="13" y="224"/>
                        <a:pt x="12" y="224"/>
                      </a:cubicBezTo>
                      <a:cubicBezTo>
                        <a:pt x="9" y="224"/>
                        <a:pt x="8" y="225"/>
                        <a:pt x="6" y="226"/>
                      </a:cubicBezTo>
                      <a:cubicBezTo>
                        <a:pt x="4" y="227"/>
                        <a:pt x="1" y="227"/>
                        <a:pt x="0" y="229"/>
                      </a:cubicBezTo>
                      <a:cubicBezTo>
                        <a:pt x="21" y="230"/>
                        <a:pt x="41" y="230"/>
                        <a:pt x="62" y="230"/>
                      </a:cubicBezTo>
                      <a:cubicBezTo>
                        <a:pt x="73" y="230"/>
                        <a:pt x="83" y="230"/>
                        <a:pt x="93" y="230"/>
                      </a:cubicBezTo>
                      <a:cubicBezTo>
                        <a:pt x="96" y="230"/>
                        <a:pt x="99" y="230"/>
                        <a:pt x="103" y="230"/>
                      </a:cubicBezTo>
                      <a:cubicBezTo>
                        <a:pt x="104" y="230"/>
                        <a:pt x="105" y="230"/>
                        <a:pt x="106" y="230"/>
                      </a:cubicBezTo>
                      <a:cubicBezTo>
                        <a:pt x="106" y="230"/>
                        <a:pt x="106" y="228"/>
                        <a:pt x="107" y="228"/>
                      </a:cubicBezTo>
                      <a:cubicBezTo>
                        <a:pt x="113" y="228"/>
                        <a:pt x="119" y="228"/>
                        <a:pt x="125" y="228"/>
                      </a:cubicBezTo>
                      <a:cubicBezTo>
                        <a:pt x="123" y="228"/>
                        <a:pt x="122" y="229"/>
                        <a:pt x="122" y="230"/>
                      </a:cubicBezTo>
                      <a:cubicBezTo>
                        <a:pt x="134" y="231"/>
                        <a:pt x="146" y="232"/>
                        <a:pt x="159" y="232"/>
                      </a:cubicBezTo>
                      <a:cubicBezTo>
                        <a:pt x="169" y="233"/>
                        <a:pt x="180" y="233"/>
                        <a:pt x="190" y="233"/>
                      </a:cubicBezTo>
                      <a:cubicBezTo>
                        <a:pt x="215" y="234"/>
                        <a:pt x="239" y="234"/>
                        <a:pt x="264" y="234"/>
                      </a:cubicBezTo>
                      <a:cubicBezTo>
                        <a:pt x="312" y="234"/>
                        <a:pt x="360" y="234"/>
                        <a:pt x="409" y="234"/>
                      </a:cubicBezTo>
                      <a:cubicBezTo>
                        <a:pt x="424" y="234"/>
                        <a:pt x="440" y="233"/>
                        <a:pt x="456" y="233"/>
                      </a:cubicBezTo>
                      <a:cubicBezTo>
                        <a:pt x="457" y="233"/>
                        <a:pt x="466" y="234"/>
                        <a:pt x="466" y="233"/>
                      </a:cubicBezTo>
                      <a:cubicBezTo>
                        <a:pt x="467" y="232"/>
                        <a:pt x="465" y="231"/>
                        <a:pt x="465" y="230"/>
                      </a:cubicBezTo>
                      <a:cubicBezTo>
                        <a:pt x="464" y="228"/>
                        <a:pt x="465" y="230"/>
                        <a:pt x="466" y="231"/>
                      </a:cubicBezTo>
                      <a:cubicBezTo>
                        <a:pt x="467" y="232"/>
                        <a:pt x="468" y="234"/>
                        <a:pt x="469" y="233"/>
                      </a:cubicBezTo>
                      <a:cubicBezTo>
                        <a:pt x="469" y="232"/>
                        <a:pt x="469" y="227"/>
                        <a:pt x="469" y="226"/>
                      </a:cubicBezTo>
                      <a:cubicBezTo>
                        <a:pt x="469" y="225"/>
                        <a:pt x="470" y="223"/>
                        <a:pt x="470" y="220"/>
                      </a:cubicBezTo>
                      <a:cubicBezTo>
                        <a:pt x="470" y="220"/>
                        <a:pt x="471" y="220"/>
                        <a:pt x="471" y="220"/>
                      </a:cubicBezTo>
                      <a:cubicBezTo>
                        <a:pt x="474" y="222"/>
                        <a:pt x="473" y="227"/>
                        <a:pt x="475" y="230"/>
                      </a:cubicBezTo>
                      <a:cubicBezTo>
                        <a:pt x="475" y="230"/>
                        <a:pt x="475" y="231"/>
                        <a:pt x="475" y="232"/>
                      </a:cubicBezTo>
                      <a:cubicBezTo>
                        <a:pt x="475" y="232"/>
                        <a:pt x="475" y="231"/>
                        <a:pt x="475" y="231"/>
                      </a:cubicBezTo>
                      <a:cubicBezTo>
                        <a:pt x="475" y="232"/>
                        <a:pt x="474" y="232"/>
                        <a:pt x="475" y="233"/>
                      </a:cubicBezTo>
                      <a:cubicBezTo>
                        <a:pt x="475" y="233"/>
                        <a:pt x="475" y="233"/>
                        <a:pt x="475" y="233"/>
                      </a:cubicBezTo>
                      <a:cubicBezTo>
                        <a:pt x="475" y="233"/>
                        <a:pt x="476" y="233"/>
                        <a:pt x="476" y="233"/>
                      </a:cubicBezTo>
                      <a:cubicBezTo>
                        <a:pt x="476" y="232"/>
                        <a:pt x="476" y="231"/>
                        <a:pt x="476" y="23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nvGrpSpPr>
              <p:cNvPr id="2320" name="Group 11364"/>
              <p:cNvGrpSpPr>
                <a:grpSpLocks/>
              </p:cNvGrpSpPr>
              <p:nvPr/>
            </p:nvGrpSpPr>
            <p:grpSpPr bwMode="auto">
              <a:xfrm>
                <a:off x="5580682" y="3778720"/>
                <a:ext cx="975686" cy="448545"/>
                <a:chOff x="3484" y="1893"/>
                <a:chExt cx="720" cy="331"/>
              </a:xfrm>
              <a:grpFill/>
            </p:grpSpPr>
            <p:sp>
              <p:nvSpPr>
                <p:cNvPr id="2352" name="Freeform 10425"/>
                <p:cNvSpPr>
                  <a:spLocks/>
                </p:cNvSpPr>
                <p:nvPr/>
              </p:nvSpPr>
              <p:spPr bwMode="auto">
                <a:xfrm>
                  <a:off x="3499" y="1893"/>
                  <a:ext cx="705" cy="330"/>
                </a:xfrm>
                <a:custGeom>
                  <a:avLst/>
                  <a:gdLst>
                    <a:gd name="T0" fmla="*/ 696 w 455"/>
                    <a:gd name="T1" fmla="*/ 198 h 213"/>
                    <a:gd name="T2" fmla="*/ 686 w 455"/>
                    <a:gd name="T3" fmla="*/ 192 h 213"/>
                    <a:gd name="T4" fmla="*/ 676 w 455"/>
                    <a:gd name="T5" fmla="*/ 181 h 213"/>
                    <a:gd name="T6" fmla="*/ 671 w 455"/>
                    <a:gd name="T7" fmla="*/ 174 h 213"/>
                    <a:gd name="T8" fmla="*/ 665 w 455"/>
                    <a:gd name="T9" fmla="*/ 164 h 213"/>
                    <a:gd name="T10" fmla="*/ 657 w 455"/>
                    <a:gd name="T11" fmla="*/ 153 h 213"/>
                    <a:gd name="T12" fmla="*/ 654 w 455"/>
                    <a:gd name="T13" fmla="*/ 150 h 213"/>
                    <a:gd name="T14" fmla="*/ 652 w 455"/>
                    <a:gd name="T15" fmla="*/ 141 h 213"/>
                    <a:gd name="T16" fmla="*/ 645 w 455"/>
                    <a:gd name="T17" fmla="*/ 121 h 213"/>
                    <a:gd name="T18" fmla="*/ 646 w 455"/>
                    <a:gd name="T19" fmla="*/ 98 h 213"/>
                    <a:gd name="T20" fmla="*/ 620 w 455"/>
                    <a:gd name="T21" fmla="*/ 59 h 213"/>
                    <a:gd name="T22" fmla="*/ 587 w 455"/>
                    <a:gd name="T23" fmla="*/ 65 h 213"/>
                    <a:gd name="T24" fmla="*/ 564 w 455"/>
                    <a:gd name="T25" fmla="*/ 59 h 213"/>
                    <a:gd name="T26" fmla="*/ 538 w 455"/>
                    <a:gd name="T27" fmla="*/ 62 h 213"/>
                    <a:gd name="T28" fmla="*/ 516 w 455"/>
                    <a:gd name="T29" fmla="*/ 45 h 213"/>
                    <a:gd name="T30" fmla="*/ 477 w 455"/>
                    <a:gd name="T31" fmla="*/ 12 h 213"/>
                    <a:gd name="T32" fmla="*/ 462 w 455"/>
                    <a:gd name="T33" fmla="*/ 6 h 213"/>
                    <a:gd name="T34" fmla="*/ 438 w 455"/>
                    <a:gd name="T35" fmla="*/ 3 h 213"/>
                    <a:gd name="T36" fmla="*/ 438 w 455"/>
                    <a:gd name="T37" fmla="*/ 33 h 213"/>
                    <a:gd name="T38" fmla="*/ 415 w 455"/>
                    <a:gd name="T39" fmla="*/ 48 h 213"/>
                    <a:gd name="T40" fmla="*/ 381 w 455"/>
                    <a:gd name="T41" fmla="*/ 51 h 213"/>
                    <a:gd name="T42" fmla="*/ 375 w 455"/>
                    <a:gd name="T43" fmla="*/ 77 h 213"/>
                    <a:gd name="T44" fmla="*/ 349 w 455"/>
                    <a:gd name="T45" fmla="*/ 108 h 213"/>
                    <a:gd name="T46" fmla="*/ 327 w 455"/>
                    <a:gd name="T47" fmla="*/ 141 h 213"/>
                    <a:gd name="T48" fmla="*/ 310 w 455"/>
                    <a:gd name="T49" fmla="*/ 139 h 213"/>
                    <a:gd name="T50" fmla="*/ 290 w 455"/>
                    <a:gd name="T51" fmla="*/ 118 h 213"/>
                    <a:gd name="T52" fmla="*/ 282 w 455"/>
                    <a:gd name="T53" fmla="*/ 127 h 213"/>
                    <a:gd name="T54" fmla="*/ 274 w 455"/>
                    <a:gd name="T55" fmla="*/ 138 h 213"/>
                    <a:gd name="T56" fmla="*/ 262 w 455"/>
                    <a:gd name="T57" fmla="*/ 161 h 213"/>
                    <a:gd name="T58" fmla="*/ 232 w 455"/>
                    <a:gd name="T59" fmla="*/ 150 h 213"/>
                    <a:gd name="T60" fmla="*/ 208 w 455"/>
                    <a:gd name="T61" fmla="*/ 160 h 213"/>
                    <a:gd name="T62" fmla="*/ 172 w 455"/>
                    <a:gd name="T63" fmla="*/ 146 h 213"/>
                    <a:gd name="T64" fmla="*/ 166 w 455"/>
                    <a:gd name="T65" fmla="*/ 156 h 213"/>
                    <a:gd name="T66" fmla="*/ 143 w 455"/>
                    <a:gd name="T67" fmla="*/ 164 h 213"/>
                    <a:gd name="T68" fmla="*/ 119 w 455"/>
                    <a:gd name="T69" fmla="*/ 184 h 213"/>
                    <a:gd name="T70" fmla="*/ 105 w 455"/>
                    <a:gd name="T71" fmla="*/ 211 h 213"/>
                    <a:gd name="T72" fmla="*/ 88 w 455"/>
                    <a:gd name="T73" fmla="*/ 235 h 213"/>
                    <a:gd name="T74" fmla="*/ 54 w 455"/>
                    <a:gd name="T75" fmla="*/ 242 h 213"/>
                    <a:gd name="T76" fmla="*/ 29 w 455"/>
                    <a:gd name="T77" fmla="*/ 273 h 213"/>
                    <a:gd name="T78" fmla="*/ 28 w 455"/>
                    <a:gd name="T79" fmla="*/ 296 h 213"/>
                    <a:gd name="T80" fmla="*/ 15 w 455"/>
                    <a:gd name="T81" fmla="*/ 319 h 213"/>
                    <a:gd name="T82" fmla="*/ 119 w 455"/>
                    <a:gd name="T83" fmla="*/ 327 h 213"/>
                    <a:gd name="T84" fmla="*/ 149 w 455"/>
                    <a:gd name="T85" fmla="*/ 311 h 213"/>
                    <a:gd name="T86" fmla="*/ 280 w 455"/>
                    <a:gd name="T87" fmla="*/ 308 h 213"/>
                    <a:gd name="T88" fmla="*/ 456 w 455"/>
                    <a:gd name="T89" fmla="*/ 315 h 213"/>
                    <a:gd name="T90" fmla="*/ 562 w 455"/>
                    <a:gd name="T91" fmla="*/ 307 h 213"/>
                    <a:gd name="T92" fmla="*/ 595 w 455"/>
                    <a:gd name="T93" fmla="*/ 293 h 213"/>
                    <a:gd name="T94" fmla="*/ 620 w 455"/>
                    <a:gd name="T95" fmla="*/ 279 h 213"/>
                    <a:gd name="T96" fmla="*/ 634 w 455"/>
                    <a:gd name="T97" fmla="*/ 257 h 213"/>
                    <a:gd name="T98" fmla="*/ 672 w 455"/>
                    <a:gd name="T99" fmla="*/ 229 h 2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5"/>
                    <a:gd name="T151" fmla="*/ 0 h 213"/>
                    <a:gd name="T152" fmla="*/ 455 w 455"/>
                    <a:gd name="T153" fmla="*/ 213 h 2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5" h="213">
                      <a:moveTo>
                        <a:pt x="455" y="128"/>
                      </a:moveTo>
                      <a:cubicBezTo>
                        <a:pt x="453" y="128"/>
                        <a:pt x="452" y="129"/>
                        <a:pt x="450" y="128"/>
                      </a:cubicBezTo>
                      <a:cubicBezTo>
                        <a:pt x="450" y="128"/>
                        <a:pt x="450" y="129"/>
                        <a:pt x="450" y="129"/>
                      </a:cubicBezTo>
                      <a:cubicBezTo>
                        <a:pt x="450" y="129"/>
                        <a:pt x="449" y="128"/>
                        <a:pt x="449" y="128"/>
                      </a:cubicBezTo>
                      <a:cubicBezTo>
                        <a:pt x="449" y="128"/>
                        <a:pt x="448" y="127"/>
                        <a:pt x="448" y="127"/>
                      </a:cubicBezTo>
                      <a:cubicBezTo>
                        <a:pt x="448" y="127"/>
                        <a:pt x="447" y="127"/>
                        <a:pt x="447" y="127"/>
                      </a:cubicBezTo>
                      <a:cubicBezTo>
                        <a:pt x="446" y="127"/>
                        <a:pt x="445" y="128"/>
                        <a:pt x="444" y="126"/>
                      </a:cubicBezTo>
                      <a:cubicBezTo>
                        <a:pt x="447" y="125"/>
                        <a:pt x="443" y="123"/>
                        <a:pt x="443" y="124"/>
                      </a:cubicBezTo>
                      <a:cubicBezTo>
                        <a:pt x="443" y="123"/>
                        <a:pt x="443" y="121"/>
                        <a:pt x="442" y="121"/>
                      </a:cubicBezTo>
                      <a:cubicBezTo>
                        <a:pt x="440" y="118"/>
                        <a:pt x="443" y="123"/>
                        <a:pt x="440" y="121"/>
                      </a:cubicBezTo>
                      <a:cubicBezTo>
                        <a:pt x="439" y="121"/>
                        <a:pt x="439" y="119"/>
                        <a:pt x="439" y="119"/>
                      </a:cubicBezTo>
                      <a:cubicBezTo>
                        <a:pt x="438" y="118"/>
                        <a:pt x="437" y="119"/>
                        <a:pt x="436" y="117"/>
                      </a:cubicBezTo>
                      <a:cubicBezTo>
                        <a:pt x="436" y="117"/>
                        <a:pt x="436" y="118"/>
                        <a:pt x="435" y="118"/>
                      </a:cubicBezTo>
                      <a:cubicBezTo>
                        <a:pt x="435" y="118"/>
                        <a:pt x="435" y="117"/>
                        <a:pt x="435" y="117"/>
                      </a:cubicBezTo>
                      <a:cubicBezTo>
                        <a:pt x="435" y="116"/>
                        <a:pt x="434" y="114"/>
                        <a:pt x="434" y="113"/>
                      </a:cubicBezTo>
                      <a:cubicBezTo>
                        <a:pt x="433" y="112"/>
                        <a:pt x="433" y="112"/>
                        <a:pt x="433" y="112"/>
                      </a:cubicBezTo>
                      <a:cubicBezTo>
                        <a:pt x="433" y="112"/>
                        <a:pt x="433" y="111"/>
                        <a:pt x="433" y="111"/>
                      </a:cubicBezTo>
                      <a:cubicBezTo>
                        <a:pt x="433" y="110"/>
                        <a:pt x="435" y="110"/>
                        <a:pt x="433" y="110"/>
                      </a:cubicBezTo>
                      <a:cubicBezTo>
                        <a:pt x="433" y="110"/>
                        <a:pt x="433" y="110"/>
                        <a:pt x="433" y="110"/>
                      </a:cubicBezTo>
                      <a:cubicBezTo>
                        <a:pt x="432" y="109"/>
                        <a:pt x="430" y="108"/>
                        <a:pt x="429" y="106"/>
                      </a:cubicBezTo>
                      <a:cubicBezTo>
                        <a:pt x="428" y="107"/>
                        <a:pt x="428" y="104"/>
                        <a:pt x="427" y="103"/>
                      </a:cubicBezTo>
                      <a:cubicBezTo>
                        <a:pt x="427" y="102"/>
                        <a:pt x="428" y="102"/>
                        <a:pt x="428" y="102"/>
                      </a:cubicBezTo>
                      <a:cubicBezTo>
                        <a:pt x="427" y="101"/>
                        <a:pt x="426" y="99"/>
                        <a:pt x="425" y="98"/>
                      </a:cubicBezTo>
                      <a:cubicBezTo>
                        <a:pt x="425" y="99"/>
                        <a:pt x="424" y="99"/>
                        <a:pt x="424" y="99"/>
                      </a:cubicBezTo>
                      <a:cubicBezTo>
                        <a:pt x="424" y="99"/>
                        <a:pt x="424" y="99"/>
                        <a:pt x="424" y="99"/>
                      </a:cubicBezTo>
                      <a:cubicBezTo>
                        <a:pt x="424" y="99"/>
                        <a:pt x="423" y="98"/>
                        <a:pt x="423" y="98"/>
                      </a:cubicBezTo>
                      <a:cubicBezTo>
                        <a:pt x="423" y="98"/>
                        <a:pt x="424" y="97"/>
                        <a:pt x="424" y="97"/>
                      </a:cubicBezTo>
                      <a:cubicBezTo>
                        <a:pt x="423" y="97"/>
                        <a:pt x="423" y="97"/>
                        <a:pt x="422" y="97"/>
                      </a:cubicBezTo>
                      <a:cubicBezTo>
                        <a:pt x="422" y="97"/>
                        <a:pt x="423" y="97"/>
                        <a:pt x="423" y="96"/>
                      </a:cubicBezTo>
                      <a:cubicBezTo>
                        <a:pt x="423" y="96"/>
                        <a:pt x="423" y="96"/>
                        <a:pt x="423" y="96"/>
                      </a:cubicBezTo>
                      <a:cubicBezTo>
                        <a:pt x="423" y="96"/>
                        <a:pt x="425" y="93"/>
                        <a:pt x="425" y="93"/>
                      </a:cubicBezTo>
                      <a:cubicBezTo>
                        <a:pt x="424" y="92"/>
                        <a:pt x="422" y="91"/>
                        <a:pt x="421" y="91"/>
                      </a:cubicBezTo>
                      <a:cubicBezTo>
                        <a:pt x="421" y="90"/>
                        <a:pt x="420" y="87"/>
                        <a:pt x="419" y="86"/>
                      </a:cubicBezTo>
                      <a:cubicBezTo>
                        <a:pt x="419" y="85"/>
                        <a:pt x="417" y="85"/>
                        <a:pt x="417" y="84"/>
                      </a:cubicBezTo>
                      <a:cubicBezTo>
                        <a:pt x="417" y="82"/>
                        <a:pt x="415" y="82"/>
                        <a:pt x="414" y="80"/>
                      </a:cubicBezTo>
                      <a:cubicBezTo>
                        <a:pt x="413" y="78"/>
                        <a:pt x="415" y="79"/>
                        <a:pt x="416" y="78"/>
                      </a:cubicBezTo>
                      <a:cubicBezTo>
                        <a:pt x="416" y="77"/>
                        <a:pt x="417" y="74"/>
                        <a:pt x="416" y="74"/>
                      </a:cubicBezTo>
                      <a:cubicBezTo>
                        <a:pt x="415" y="72"/>
                        <a:pt x="417" y="72"/>
                        <a:pt x="417" y="72"/>
                      </a:cubicBezTo>
                      <a:cubicBezTo>
                        <a:pt x="418" y="70"/>
                        <a:pt x="417" y="69"/>
                        <a:pt x="418" y="67"/>
                      </a:cubicBezTo>
                      <a:cubicBezTo>
                        <a:pt x="418" y="65"/>
                        <a:pt x="417" y="65"/>
                        <a:pt x="417" y="63"/>
                      </a:cubicBezTo>
                      <a:cubicBezTo>
                        <a:pt x="416" y="62"/>
                        <a:pt x="417" y="60"/>
                        <a:pt x="417" y="59"/>
                      </a:cubicBezTo>
                      <a:cubicBezTo>
                        <a:pt x="417" y="54"/>
                        <a:pt x="413" y="53"/>
                        <a:pt x="411" y="50"/>
                      </a:cubicBezTo>
                      <a:cubicBezTo>
                        <a:pt x="410" y="46"/>
                        <a:pt x="406" y="48"/>
                        <a:pt x="403" y="46"/>
                      </a:cubicBezTo>
                      <a:cubicBezTo>
                        <a:pt x="400" y="44"/>
                        <a:pt x="402" y="41"/>
                        <a:pt x="400" y="38"/>
                      </a:cubicBezTo>
                      <a:cubicBezTo>
                        <a:pt x="399" y="35"/>
                        <a:pt x="402" y="30"/>
                        <a:pt x="396" y="32"/>
                      </a:cubicBezTo>
                      <a:cubicBezTo>
                        <a:pt x="394" y="32"/>
                        <a:pt x="394" y="34"/>
                        <a:pt x="392" y="33"/>
                      </a:cubicBezTo>
                      <a:cubicBezTo>
                        <a:pt x="389" y="33"/>
                        <a:pt x="390" y="36"/>
                        <a:pt x="388" y="36"/>
                      </a:cubicBezTo>
                      <a:cubicBezTo>
                        <a:pt x="384" y="38"/>
                        <a:pt x="384" y="43"/>
                        <a:pt x="379" y="42"/>
                      </a:cubicBezTo>
                      <a:cubicBezTo>
                        <a:pt x="378" y="42"/>
                        <a:pt x="378" y="41"/>
                        <a:pt x="376" y="42"/>
                      </a:cubicBezTo>
                      <a:cubicBezTo>
                        <a:pt x="375" y="42"/>
                        <a:pt x="374" y="44"/>
                        <a:pt x="373" y="43"/>
                      </a:cubicBezTo>
                      <a:cubicBezTo>
                        <a:pt x="371" y="42"/>
                        <a:pt x="372" y="40"/>
                        <a:pt x="370" y="39"/>
                      </a:cubicBezTo>
                      <a:cubicBezTo>
                        <a:pt x="368" y="38"/>
                        <a:pt x="365" y="39"/>
                        <a:pt x="364" y="38"/>
                      </a:cubicBezTo>
                      <a:cubicBezTo>
                        <a:pt x="362" y="37"/>
                        <a:pt x="361" y="35"/>
                        <a:pt x="360" y="35"/>
                      </a:cubicBezTo>
                      <a:cubicBezTo>
                        <a:pt x="358" y="35"/>
                        <a:pt x="354" y="36"/>
                        <a:pt x="354" y="37"/>
                      </a:cubicBezTo>
                      <a:cubicBezTo>
                        <a:pt x="353" y="39"/>
                        <a:pt x="353" y="40"/>
                        <a:pt x="352" y="41"/>
                      </a:cubicBezTo>
                      <a:cubicBezTo>
                        <a:pt x="351" y="42"/>
                        <a:pt x="349" y="40"/>
                        <a:pt x="347" y="40"/>
                      </a:cubicBezTo>
                      <a:cubicBezTo>
                        <a:pt x="345" y="39"/>
                        <a:pt x="345" y="39"/>
                        <a:pt x="344" y="37"/>
                      </a:cubicBezTo>
                      <a:cubicBezTo>
                        <a:pt x="344" y="35"/>
                        <a:pt x="342" y="36"/>
                        <a:pt x="341" y="34"/>
                      </a:cubicBezTo>
                      <a:cubicBezTo>
                        <a:pt x="340" y="33"/>
                        <a:pt x="341" y="31"/>
                        <a:pt x="339" y="31"/>
                      </a:cubicBezTo>
                      <a:cubicBezTo>
                        <a:pt x="338" y="30"/>
                        <a:pt x="335" y="29"/>
                        <a:pt x="333" y="29"/>
                      </a:cubicBezTo>
                      <a:cubicBezTo>
                        <a:pt x="332" y="28"/>
                        <a:pt x="329" y="30"/>
                        <a:pt x="328" y="30"/>
                      </a:cubicBezTo>
                      <a:cubicBezTo>
                        <a:pt x="325" y="30"/>
                        <a:pt x="322" y="28"/>
                        <a:pt x="320" y="28"/>
                      </a:cubicBezTo>
                      <a:cubicBezTo>
                        <a:pt x="315" y="26"/>
                        <a:pt x="317" y="22"/>
                        <a:pt x="315" y="18"/>
                      </a:cubicBezTo>
                      <a:cubicBezTo>
                        <a:pt x="313" y="14"/>
                        <a:pt x="313" y="9"/>
                        <a:pt x="308" y="8"/>
                      </a:cubicBezTo>
                      <a:cubicBezTo>
                        <a:pt x="307" y="8"/>
                        <a:pt x="305" y="8"/>
                        <a:pt x="304" y="6"/>
                      </a:cubicBezTo>
                      <a:cubicBezTo>
                        <a:pt x="304" y="5"/>
                        <a:pt x="305" y="3"/>
                        <a:pt x="303" y="2"/>
                      </a:cubicBezTo>
                      <a:cubicBezTo>
                        <a:pt x="302" y="1"/>
                        <a:pt x="301" y="4"/>
                        <a:pt x="300" y="4"/>
                      </a:cubicBezTo>
                      <a:cubicBezTo>
                        <a:pt x="299" y="4"/>
                        <a:pt x="298" y="3"/>
                        <a:pt x="298" y="4"/>
                      </a:cubicBezTo>
                      <a:cubicBezTo>
                        <a:pt x="297" y="4"/>
                        <a:pt x="296" y="5"/>
                        <a:pt x="295" y="5"/>
                      </a:cubicBezTo>
                      <a:cubicBezTo>
                        <a:pt x="292" y="6"/>
                        <a:pt x="289" y="3"/>
                        <a:pt x="287" y="1"/>
                      </a:cubicBezTo>
                      <a:cubicBezTo>
                        <a:pt x="286" y="0"/>
                        <a:pt x="286" y="0"/>
                        <a:pt x="284" y="0"/>
                      </a:cubicBezTo>
                      <a:cubicBezTo>
                        <a:pt x="284" y="0"/>
                        <a:pt x="284" y="2"/>
                        <a:pt x="283" y="2"/>
                      </a:cubicBezTo>
                      <a:cubicBezTo>
                        <a:pt x="282" y="3"/>
                        <a:pt x="281" y="3"/>
                        <a:pt x="280" y="4"/>
                      </a:cubicBezTo>
                      <a:cubicBezTo>
                        <a:pt x="273" y="8"/>
                        <a:pt x="280" y="8"/>
                        <a:pt x="280" y="14"/>
                      </a:cubicBezTo>
                      <a:cubicBezTo>
                        <a:pt x="280" y="16"/>
                        <a:pt x="277" y="17"/>
                        <a:pt x="277" y="19"/>
                      </a:cubicBezTo>
                      <a:cubicBezTo>
                        <a:pt x="278" y="21"/>
                        <a:pt x="282" y="19"/>
                        <a:pt x="283" y="21"/>
                      </a:cubicBezTo>
                      <a:cubicBezTo>
                        <a:pt x="284" y="23"/>
                        <a:pt x="280" y="24"/>
                        <a:pt x="280" y="26"/>
                      </a:cubicBezTo>
                      <a:cubicBezTo>
                        <a:pt x="281" y="27"/>
                        <a:pt x="282" y="30"/>
                        <a:pt x="280" y="29"/>
                      </a:cubicBezTo>
                      <a:cubicBezTo>
                        <a:pt x="278" y="28"/>
                        <a:pt x="268" y="29"/>
                        <a:pt x="269" y="31"/>
                      </a:cubicBezTo>
                      <a:cubicBezTo>
                        <a:pt x="269" y="31"/>
                        <a:pt x="268" y="31"/>
                        <a:pt x="268" y="31"/>
                      </a:cubicBezTo>
                      <a:cubicBezTo>
                        <a:pt x="267" y="32"/>
                        <a:pt x="264" y="33"/>
                        <a:pt x="263" y="34"/>
                      </a:cubicBezTo>
                      <a:cubicBezTo>
                        <a:pt x="262" y="35"/>
                        <a:pt x="260" y="36"/>
                        <a:pt x="259" y="37"/>
                      </a:cubicBezTo>
                      <a:cubicBezTo>
                        <a:pt x="256" y="37"/>
                        <a:pt x="255" y="32"/>
                        <a:pt x="252" y="32"/>
                      </a:cubicBezTo>
                      <a:cubicBezTo>
                        <a:pt x="250" y="32"/>
                        <a:pt x="248" y="33"/>
                        <a:pt x="246" y="33"/>
                      </a:cubicBezTo>
                      <a:cubicBezTo>
                        <a:pt x="244" y="32"/>
                        <a:pt x="242" y="34"/>
                        <a:pt x="242" y="36"/>
                      </a:cubicBezTo>
                      <a:cubicBezTo>
                        <a:pt x="242" y="38"/>
                        <a:pt x="243" y="39"/>
                        <a:pt x="243" y="41"/>
                      </a:cubicBezTo>
                      <a:cubicBezTo>
                        <a:pt x="243" y="43"/>
                        <a:pt x="245" y="45"/>
                        <a:pt x="244" y="47"/>
                      </a:cubicBezTo>
                      <a:cubicBezTo>
                        <a:pt x="244" y="49"/>
                        <a:pt x="244" y="50"/>
                        <a:pt x="242" y="50"/>
                      </a:cubicBezTo>
                      <a:cubicBezTo>
                        <a:pt x="241" y="51"/>
                        <a:pt x="241" y="53"/>
                        <a:pt x="239" y="54"/>
                      </a:cubicBezTo>
                      <a:cubicBezTo>
                        <a:pt x="238" y="55"/>
                        <a:pt x="236" y="55"/>
                        <a:pt x="235" y="55"/>
                      </a:cubicBezTo>
                      <a:cubicBezTo>
                        <a:pt x="232" y="56"/>
                        <a:pt x="232" y="58"/>
                        <a:pt x="231" y="61"/>
                      </a:cubicBezTo>
                      <a:cubicBezTo>
                        <a:pt x="230" y="63"/>
                        <a:pt x="229" y="70"/>
                        <a:pt x="225" y="70"/>
                      </a:cubicBezTo>
                      <a:cubicBezTo>
                        <a:pt x="223" y="70"/>
                        <a:pt x="221" y="67"/>
                        <a:pt x="219" y="70"/>
                      </a:cubicBezTo>
                      <a:cubicBezTo>
                        <a:pt x="218" y="71"/>
                        <a:pt x="219" y="73"/>
                        <a:pt x="217" y="75"/>
                      </a:cubicBezTo>
                      <a:cubicBezTo>
                        <a:pt x="215" y="76"/>
                        <a:pt x="214" y="78"/>
                        <a:pt x="215" y="81"/>
                      </a:cubicBezTo>
                      <a:cubicBezTo>
                        <a:pt x="215" y="84"/>
                        <a:pt x="215" y="90"/>
                        <a:pt x="211" y="91"/>
                      </a:cubicBezTo>
                      <a:cubicBezTo>
                        <a:pt x="210" y="92"/>
                        <a:pt x="208" y="91"/>
                        <a:pt x="207" y="93"/>
                      </a:cubicBezTo>
                      <a:cubicBezTo>
                        <a:pt x="206" y="93"/>
                        <a:pt x="207" y="95"/>
                        <a:pt x="206" y="95"/>
                      </a:cubicBezTo>
                      <a:cubicBezTo>
                        <a:pt x="205" y="95"/>
                        <a:pt x="205" y="93"/>
                        <a:pt x="204" y="93"/>
                      </a:cubicBezTo>
                      <a:cubicBezTo>
                        <a:pt x="203" y="90"/>
                        <a:pt x="202" y="91"/>
                        <a:pt x="200" y="90"/>
                      </a:cubicBezTo>
                      <a:cubicBezTo>
                        <a:pt x="197" y="90"/>
                        <a:pt x="197" y="90"/>
                        <a:pt x="194" y="88"/>
                      </a:cubicBezTo>
                      <a:cubicBezTo>
                        <a:pt x="193" y="87"/>
                        <a:pt x="192" y="87"/>
                        <a:pt x="192" y="84"/>
                      </a:cubicBezTo>
                      <a:cubicBezTo>
                        <a:pt x="191" y="82"/>
                        <a:pt x="193" y="81"/>
                        <a:pt x="191" y="79"/>
                      </a:cubicBezTo>
                      <a:cubicBezTo>
                        <a:pt x="190" y="78"/>
                        <a:pt x="188" y="76"/>
                        <a:pt x="187" y="76"/>
                      </a:cubicBezTo>
                      <a:cubicBezTo>
                        <a:pt x="186" y="75"/>
                        <a:pt x="186" y="77"/>
                        <a:pt x="186" y="78"/>
                      </a:cubicBezTo>
                      <a:cubicBezTo>
                        <a:pt x="187" y="79"/>
                        <a:pt x="190" y="78"/>
                        <a:pt x="189" y="80"/>
                      </a:cubicBezTo>
                      <a:cubicBezTo>
                        <a:pt x="188" y="82"/>
                        <a:pt x="186" y="80"/>
                        <a:pt x="185" y="82"/>
                      </a:cubicBezTo>
                      <a:cubicBezTo>
                        <a:pt x="184" y="84"/>
                        <a:pt x="184" y="82"/>
                        <a:pt x="182" y="82"/>
                      </a:cubicBezTo>
                      <a:cubicBezTo>
                        <a:pt x="181" y="81"/>
                        <a:pt x="180" y="82"/>
                        <a:pt x="181" y="83"/>
                      </a:cubicBezTo>
                      <a:cubicBezTo>
                        <a:pt x="181" y="84"/>
                        <a:pt x="182" y="84"/>
                        <a:pt x="182" y="85"/>
                      </a:cubicBezTo>
                      <a:cubicBezTo>
                        <a:pt x="183" y="87"/>
                        <a:pt x="180" y="87"/>
                        <a:pt x="179" y="88"/>
                      </a:cubicBezTo>
                      <a:cubicBezTo>
                        <a:pt x="178" y="88"/>
                        <a:pt x="178" y="88"/>
                        <a:pt x="177" y="89"/>
                      </a:cubicBezTo>
                      <a:cubicBezTo>
                        <a:pt x="176" y="92"/>
                        <a:pt x="178" y="94"/>
                        <a:pt x="178" y="96"/>
                      </a:cubicBezTo>
                      <a:cubicBezTo>
                        <a:pt x="178" y="98"/>
                        <a:pt x="176" y="98"/>
                        <a:pt x="174" y="98"/>
                      </a:cubicBezTo>
                      <a:cubicBezTo>
                        <a:pt x="171" y="98"/>
                        <a:pt x="172" y="100"/>
                        <a:pt x="172" y="102"/>
                      </a:cubicBezTo>
                      <a:cubicBezTo>
                        <a:pt x="172" y="103"/>
                        <a:pt x="170" y="105"/>
                        <a:pt x="169" y="104"/>
                      </a:cubicBezTo>
                      <a:cubicBezTo>
                        <a:pt x="167" y="103"/>
                        <a:pt x="170" y="101"/>
                        <a:pt x="169" y="100"/>
                      </a:cubicBezTo>
                      <a:cubicBezTo>
                        <a:pt x="168" y="96"/>
                        <a:pt x="164" y="103"/>
                        <a:pt x="162" y="98"/>
                      </a:cubicBezTo>
                      <a:cubicBezTo>
                        <a:pt x="161" y="95"/>
                        <a:pt x="160" y="89"/>
                        <a:pt x="156" y="93"/>
                      </a:cubicBezTo>
                      <a:cubicBezTo>
                        <a:pt x="154" y="95"/>
                        <a:pt x="153" y="96"/>
                        <a:pt x="150" y="97"/>
                      </a:cubicBezTo>
                      <a:cubicBezTo>
                        <a:pt x="149" y="97"/>
                        <a:pt x="148" y="97"/>
                        <a:pt x="147" y="98"/>
                      </a:cubicBezTo>
                      <a:cubicBezTo>
                        <a:pt x="144" y="101"/>
                        <a:pt x="146" y="105"/>
                        <a:pt x="143" y="108"/>
                      </a:cubicBezTo>
                      <a:cubicBezTo>
                        <a:pt x="140" y="111"/>
                        <a:pt x="140" y="107"/>
                        <a:pt x="138" y="105"/>
                      </a:cubicBezTo>
                      <a:cubicBezTo>
                        <a:pt x="137" y="104"/>
                        <a:pt x="135" y="104"/>
                        <a:pt x="134" y="103"/>
                      </a:cubicBezTo>
                      <a:cubicBezTo>
                        <a:pt x="133" y="103"/>
                        <a:pt x="132" y="102"/>
                        <a:pt x="131" y="101"/>
                      </a:cubicBezTo>
                      <a:cubicBezTo>
                        <a:pt x="129" y="99"/>
                        <a:pt x="125" y="96"/>
                        <a:pt x="122" y="96"/>
                      </a:cubicBezTo>
                      <a:cubicBezTo>
                        <a:pt x="118" y="96"/>
                        <a:pt x="119" y="100"/>
                        <a:pt x="114" y="97"/>
                      </a:cubicBezTo>
                      <a:cubicBezTo>
                        <a:pt x="113" y="97"/>
                        <a:pt x="112" y="93"/>
                        <a:pt x="111" y="94"/>
                      </a:cubicBezTo>
                      <a:cubicBezTo>
                        <a:pt x="112" y="94"/>
                        <a:pt x="110" y="97"/>
                        <a:pt x="110" y="97"/>
                      </a:cubicBezTo>
                      <a:cubicBezTo>
                        <a:pt x="109" y="100"/>
                        <a:pt x="114" y="101"/>
                        <a:pt x="111" y="104"/>
                      </a:cubicBezTo>
                      <a:cubicBezTo>
                        <a:pt x="110" y="106"/>
                        <a:pt x="108" y="106"/>
                        <a:pt x="107" y="105"/>
                      </a:cubicBezTo>
                      <a:cubicBezTo>
                        <a:pt x="105" y="104"/>
                        <a:pt x="107" y="102"/>
                        <a:pt x="107" y="101"/>
                      </a:cubicBezTo>
                      <a:cubicBezTo>
                        <a:pt x="106" y="98"/>
                        <a:pt x="102" y="100"/>
                        <a:pt x="101" y="101"/>
                      </a:cubicBezTo>
                      <a:cubicBezTo>
                        <a:pt x="98" y="101"/>
                        <a:pt x="96" y="102"/>
                        <a:pt x="95" y="99"/>
                      </a:cubicBezTo>
                      <a:cubicBezTo>
                        <a:pt x="93" y="96"/>
                        <a:pt x="90" y="99"/>
                        <a:pt x="90" y="101"/>
                      </a:cubicBezTo>
                      <a:cubicBezTo>
                        <a:pt x="91" y="103"/>
                        <a:pt x="93" y="104"/>
                        <a:pt x="92" y="106"/>
                      </a:cubicBezTo>
                      <a:cubicBezTo>
                        <a:pt x="92" y="107"/>
                        <a:pt x="90" y="109"/>
                        <a:pt x="90" y="109"/>
                      </a:cubicBezTo>
                      <a:cubicBezTo>
                        <a:pt x="89" y="110"/>
                        <a:pt x="88" y="107"/>
                        <a:pt x="86" y="107"/>
                      </a:cubicBezTo>
                      <a:cubicBezTo>
                        <a:pt x="84" y="107"/>
                        <a:pt x="85" y="109"/>
                        <a:pt x="84" y="110"/>
                      </a:cubicBezTo>
                      <a:cubicBezTo>
                        <a:pt x="83" y="114"/>
                        <a:pt x="77" y="115"/>
                        <a:pt x="77" y="119"/>
                      </a:cubicBezTo>
                      <a:cubicBezTo>
                        <a:pt x="77" y="121"/>
                        <a:pt x="78" y="124"/>
                        <a:pt x="79" y="125"/>
                      </a:cubicBezTo>
                      <a:cubicBezTo>
                        <a:pt x="80" y="127"/>
                        <a:pt x="82" y="128"/>
                        <a:pt x="82" y="129"/>
                      </a:cubicBezTo>
                      <a:cubicBezTo>
                        <a:pt x="84" y="134"/>
                        <a:pt x="78" y="134"/>
                        <a:pt x="75" y="135"/>
                      </a:cubicBezTo>
                      <a:cubicBezTo>
                        <a:pt x="73" y="135"/>
                        <a:pt x="70" y="135"/>
                        <a:pt x="68" y="136"/>
                      </a:cubicBezTo>
                      <a:cubicBezTo>
                        <a:pt x="67" y="136"/>
                        <a:pt x="66" y="139"/>
                        <a:pt x="64" y="139"/>
                      </a:cubicBezTo>
                      <a:cubicBezTo>
                        <a:pt x="63" y="139"/>
                        <a:pt x="63" y="137"/>
                        <a:pt x="61" y="138"/>
                      </a:cubicBezTo>
                      <a:cubicBezTo>
                        <a:pt x="59" y="138"/>
                        <a:pt x="58" y="140"/>
                        <a:pt x="58" y="142"/>
                      </a:cubicBezTo>
                      <a:cubicBezTo>
                        <a:pt x="57" y="146"/>
                        <a:pt x="54" y="148"/>
                        <a:pt x="57" y="152"/>
                      </a:cubicBezTo>
                      <a:cubicBezTo>
                        <a:pt x="59" y="155"/>
                        <a:pt x="62" y="159"/>
                        <a:pt x="60" y="163"/>
                      </a:cubicBezTo>
                      <a:cubicBezTo>
                        <a:pt x="58" y="167"/>
                        <a:pt x="55" y="168"/>
                        <a:pt x="52" y="165"/>
                      </a:cubicBezTo>
                      <a:cubicBezTo>
                        <a:pt x="49" y="162"/>
                        <a:pt x="46" y="162"/>
                        <a:pt x="42" y="160"/>
                      </a:cubicBezTo>
                      <a:cubicBezTo>
                        <a:pt x="40" y="159"/>
                        <a:pt x="38" y="157"/>
                        <a:pt x="35" y="156"/>
                      </a:cubicBezTo>
                      <a:cubicBezTo>
                        <a:pt x="34" y="155"/>
                        <a:pt x="32" y="154"/>
                        <a:pt x="30" y="153"/>
                      </a:cubicBezTo>
                      <a:cubicBezTo>
                        <a:pt x="24" y="152"/>
                        <a:pt x="22" y="157"/>
                        <a:pt x="19" y="162"/>
                      </a:cubicBezTo>
                      <a:cubicBezTo>
                        <a:pt x="17" y="165"/>
                        <a:pt x="13" y="167"/>
                        <a:pt x="16" y="171"/>
                      </a:cubicBezTo>
                      <a:cubicBezTo>
                        <a:pt x="18" y="173"/>
                        <a:pt x="20" y="173"/>
                        <a:pt x="19" y="176"/>
                      </a:cubicBezTo>
                      <a:cubicBezTo>
                        <a:pt x="19" y="178"/>
                        <a:pt x="18" y="182"/>
                        <a:pt x="17" y="183"/>
                      </a:cubicBezTo>
                      <a:cubicBezTo>
                        <a:pt x="16" y="184"/>
                        <a:pt x="15" y="184"/>
                        <a:pt x="15" y="185"/>
                      </a:cubicBezTo>
                      <a:cubicBezTo>
                        <a:pt x="14" y="187"/>
                        <a:pt x="15" y="188"/>
                        <a:pt x="17" y="188"/>
                      </a:cubicBezTo>
                      <a:cubicBezTo>
                        <a:pt x="18" y="188"/>
                        <a:pt x="19" y="190"/>
                        <a:pt x="18" y="191"/>
                      </a:cubicBezTo>
                      <a:cubicBezTo>
                        <a:pt x="17" y="192"/>
                        <a:pt x="16" y="190"/>
                        <a:pt x="15" y="191"/>
                      </a:cubicBezTo>
                      <a:cubicBezTo>
                        <a:pt x="12" y="192"/>
                        <a:pt x="14" y="196"/>
                        <a:pt x="15" y="198"/>
                      </a:cubicBezTo>
                      <a:cubicBezTo>
                        <a:pt x="16" y="199"/>
                        <a:pt x="13" y="201"/>
                        <a:pt x="13" y="202"/>
                      </a:cubicBezTo>
                      <a:cubicBezTo>
                        <a:pt x="13" y="204"/>
                        <a:pt x="13" y="207"/>
                        <a:pt x="10" y="206"/>
                      </a:cubicBezTo>
                      <a:cubicBezTo>
                        <a:pt x="7" y="206"/>
                        <a:pt x="7" y="201"/>
                        <a:pt x="4" y="201"/>
                      </a:cubicBezTo>
                      <a:cubicBezTo>
                        <a:pt x="2" y="201"/>
                        <a:pt x="1" y="210"/>
                        <a:pt x="0" y="212"/>
                      </a:cubicBezTo>
                      <a:cubicBezTo>
                        <a:pt x="17" y="210"/>
                        <a:pt x="35" y="211"/>
                        <a:pt x="53" y="211"/>
                      </a:cubicBezTo>
                      <a:cubicBezTo>
                        <a:pt x="61" y="211"/>
                        <a:pt x="69" y="211"/>
                        <a:pt x="77" y="211"/>
                      </a:cubicBezTo>
                      <a:cubicBezTo>
                        <a:pt x="80" y="212"/>
                        <a:pt x="85" y="213"/>
                        <a:pt x="85" y="208"/>
                      </a:cubicBezTo>
                      <a:cubicBezTo>
                        <a:pt x="84" y="205"/>
                        <a:pt x="82" y="201"/>
                        <a:pt x="82" y="197"/>
                      </a:cubicBezTo>
                      <a:cubicBezTo>
                        <a:pt x="85" y="197"/>
                        <a:pt x="88" y="197"/>
                        <a:pt x="90" y="198"/>
                      </a:cubicBezTo>
                      <a:cubicBezTo>
                        <a:pt x="93" y="198"/>
                        <a:pt x="97" y="197"/>
                        <a:pt x="96" y="201"/>
                      </a:cubicBezTo>
                      <a:cubicBezTo>
                        <a:pt x="120" y="200"/>
                        <a:pt x="144" y="200"/>
                        <a:pt x="168" y="199"/>
                      </a:cubicBezTo>
                      <a:cubicBezTo>
                        <a:pt x="169" y="199"/>
                        <a:pt x="171" y="199"/>
                        <a:pt x="173" y="199"/>
                      </a:cubicBezTo>
                      <a:cubicBezTo>
                        <a:pt x="173" y="199"/>
                        <a:pt x="174" y="201"/>
                        <a:pt x="175" y="200"/>
                      </a:cubicBezTo>
                      <a:cubicBezTo>
                        <a:pt x="176" y="199"/>
                        <a:pt x="178" y="199"/>
                        <a:pt x="181" y="199"/>
                      </a:cubicBezTo>
                      <a:cubicBezTo>
                        <a:pt x="186" y="199"/>
                        <a:pt x="192" y="200"/>
                        <a:pt x="198" y="200"/>
                      </a:cubicBezTo>
                      <a:cubicBezTo>
                        <a:pt x="211" y="201"/>
                        <a:pt x="224" y="202"/>
                        <a:pt x="237" y="202"/>
                      </a:cubicBezTo>
                      <a:cubicBezTo>
                        <a:pt x="245" y="202"/>
                        <a:pt x="252" y="201"/>
                        <a:pt x="260" y="201"/>
                      </a:cubicBezTo>
                      <a:cubicBezTo>
                        <a:pt x="271" y="202"/>
                        <a:pt x="283" y="203"/>
                        <a:pt x="294" y="203"/>
                      </a:cubicBezTo>
                      <a:cubicBezTo>
                        <a:pt x="306" y="204"/>
                        <a:pt x="318" y="204"/>
                        <a:pt x="330" y="204"/>
                      </a:cubicBezTo>
                      <a:cubicBezTo>
                        <a:pt x="336" y="204"/>
                        <a:pt x="342" y="205"/>
                        <a:pt x="348" y="205"/>
                      </a:cubicBezTo>
                      <a:cubicBezTo>
                        <a:pt x="350" y="205"/>
                        <a:pt x="352" y="202"/>
                        <a:pt x="354" y="201"/>
                      </a:cubicBezTo>
                      <a:cubicBezTo>
                        <a:pt x="357" y="200"/>
                        <a:pt x="360" y="198"/>
                        <a:pt x="363" y="198"/>
                      </a:cubicBezTo>
                      <a:cubicBezTo>
                        <a:pt x="366" y="198"/>
                        <a:pt x="367" y="197"/>
                        <a:pt x="369" y="196"/>
                      </a:cubicBezTo>
                      <a:cubicBezTo>
                        <a:pt x="372" y="195"/>
                        <a:pt x="377" y="193"/>
                        <a:pt x="381" y="192"/>
                      </a:cubicBezTo>
                      <a:cubicBezTo>
                        <a:pt x="383" y="192"/>
                        <a:pt x="383" y="193"/>
                        <a:pt x="384" y="191"/>
                      </a:cubicBezTo>
                      <a:cubicBezTo>
                        <a:pt x="384" y="191"/>
                        <a:pt x="384" y="190"/>
                        <a:pt x="384" y="189"/>
                      </a:cubicBezTo>
                      <a:cubicBezTo>
                        <a:pt x="384" y="188"/>
                        <a:pt x="384" y="189"/>
                        <a:pt x="385" y="188"/>
                      </a:cubicBezTo>
                      <a:cubicBezTo>
                        <a:pt x="386" y="186"/>
                        <a:pt x="386" y="185"/>
                        <a:pt x="387" y="184"/>
                      </a:cubicBezTo>
                      <a:cubicBezTo>
                        <a:pt x="389" y="183"/>
                        <a:pt x="391" y="183"/>
                        <a:pt x="392" y="183"/>
                      </a:cubicBezTo>
                      <a:cubicBezTo>
                        <a:pt x="395" y="182"/>
                        <a:pt x="398" y="182"/>
                        <a:pt x="400" y="180"/>
                      </a:cubicBezTo>
                      <a:cubicBezTo>
                        <a:pt x="400" y="179"/>
                        <a:pt x="400" y="177"/>
                        <a:pt x="400" y="177"/>
                      </a:cubicBezTo>
                      <a:cubicBezTo>
                        <a:pt x="401" y="176"/>
                        <a:pt x="400" y="174"/>
                        <a:pt x="400" y="174"/>
                      </a:cubicBezTo>
                      <a:cubicBezTo>
                        <a:pt x="401" y="171"/>
                        <a:pt x="406" y="171"/>
                        <a:pt x="408" y="168"/>
                      </a:cubicBezTo>
                      <a:cubicBezTo>
                        <a:pt x="409" y="167"/>
                        <a:pt x="408" y="168"/>
                        <a:pt x="409" y="166"/>
                      </a:cubicBezTo>
                      <a:cubicBezTo>
                        <a:pt x="409" y="165"/>
                        <a:pt x="409" y="164"/>
                        <a:pt x="409" y="163"/>
                      </a:cubicBezTo>
                      <a:cubicBezTo>
                        <a:pt x="408" y="161"/>
                        <a:pt x="414" y="159"/>
                        <a:pt x="415" y="158"/>
                      </a:cubicBezTo>
                      <a:cubicBezTo>
                        <a:pt x="418" y="155"/>
                        <a:pt x="423" y="153"/>
                        <a:pt x="427" y="152"/>
                      </a:cubicBezTo>
                      <a:cubicBezTo>
                        <a:pt x="430" y="150"/>
                        <a:pt x="432" y="150"/>
                        <a:pt x="434" y="148"/>
                      </a:cubicBezTo>
                      <a:cubicBezTo>
                        <a:pt x="439" y="143"/>
                        <a:pt x="444" y="138"/>
                        <a:pt x="449" y="134"/>
                      </a:cubicBezTo>
                      <a:cubicBezTo>
                        <a:pt x="451" y="132"/>
                        <a:pt x="454" y="130"/>
                        <a:pt x="455" y="12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53" name="Freeform 10426"/>
                <p:cNvSpPr>
                  <a:spLocks/>
                </p:cNvSpPr>
                <p:nvPr/>
              </p:nvSpPr>
              <p:spPr bwMode="auto">
                <a:xfrm>
                  <a:off x="3484" y="2208"/>
                  <a:ext cx="14" cy="16"/>
                </a:xfrm>
                <a:custGeom>
                  <a:avLst/>
                  <a:gdLst>
                    <a:gd name="T0" fmla="*/ 9 w 9"/>
                    <a:gd name="T1" fmla="*/ 3 h 10"/>
                    <a:gd name="T2" fmla="*/ 2 w 9"/>
                    <a:gd name="T3" fmla="*/ 8 h 10"/>
                    <a:gd name="T4" fmla="*/ 9 w 9"/>
                    <a:gd name="T5" fmla="*/ 3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6" y="2"/>
                      </a:moveTo>
                      <a:cubicBezTo>
                        <a:pt x="3" y="0"/>
                        <a:pt x="0" y="2"/>
                        <a:pt x="1" y="5"/>
                      </a:cubicBezTo>
                      <a:cubicBezTo>
                        <a:pt x="3" y="10"/>
                        <a:pt x="9" y="6"/>
                        <a:pt x="6"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321" name="Freeform 10429"/>
              <p:cNvSpPr>
                <a:spLocks/>
              </p:cNvSpPr>
              <p:nvPr/>
            </p:nvSpPr>
            <p:spPr bwMode="auto">
              <a:xfrm>
                <a:off x="3861035" y="4136471"/>
                <a:ext cx="1100357" cy="571861"/>
              </a:xfrm>
              <a:custGeom>
                <a:avLst/>
                <a:gdLst>
                  <a:gd name="T0" fmla="*/ 804 w 524"/>
                  <a:gd name="T1" fmla="*/ 155 h 272"/>
                  <a:gd name="T2" fmla="*/ 793 w 524"/>
                  <a:gd name="T3" fmla="*/ 0 h 272"/>
                  <a:gd name="T4" fmla="*/ 108 w 524"/>
                  <a:gd name="T5" fmla="*/ 2 h 272"/>
                  <a:gd name="T6" fmla="*/ 59 w 524"/>
                  <a:gd name="T7" fmla="*/ 62 h 272"/>
                  <a:gd name="T8" fmla="*/ 284 w 524"/>
                  <a:gd name="T9" fmla="*/ 180 h 272"/>
                  <a:gd name="T10" fmla="*/ 302 w 524"/>
                  <a:gd name="T11" fmla="*/ 317 h 272"/>
                  <a:gd name="T12" fmla="*/ 319 w 524"/>
                  <a:gd name="T13" fmla="*/ 327 h 272"/>
                  <a:gd name="T14" fmla="*/ 342 w 524"/>
                  <a:gd name="T15" fmla="*/ 321 h 272"/>
                  <a:gd name="T16" fmla="*/ 350 w 524"/>
                  <a:gd name="T17" fmla="*/ 323 h 272"/>
                  <a:gd name="T18" fmla="*/ 358 w 524"/>
                  <a:gd name="T19" fmla="*/ 330 h 272"/>
                  <a:gd name="T20" fmla="*/ 361 w 524"/>
                  <a:gd name="T21" fmla="*/ 346 h 272"/>
                  <a:gd name="T22" fmla="*/ 375 w 524"/>
                  <a:gd name="T23" fmla="*/ 348 h 272"/>
                  <a:gd name="T24" fmla="*/ 386 w 524"/>
                  <a:gd name="T25" fmla="*/ 351 h 272"/>
                  <a:gd name="T26" fmla="*/ 397 w 524"/>
                  <a:gd name="T27" fmla="*/ 354 h 272"/>
                  <a:gd name="T28" fmla="*/ 412 w 524"/>
                  <a:gd name="T29" fmla="*/ 352 h 272"/>
                  <a:gd name="T30" fmla="*/ 421 w 524"/>
                  <a:gd name="T31" fmla="*/ 358 h 272"/>
                  <a:gd name="T32" fmla="*/ 446 w 524"/>
                  <a:gd name="T33" fmla="*/ 357 h 272"/>
                  <a:gd name="T34" fmla="*/ 463 w 524"/>
                  <a:gd name="T35" fmla="*/ 355 h 272"/>
                  <a:gd name="T36" fmla="*/ 463 w 524"/>
                  <a:gd name="T37" fmla="*/ 368 h 272"/>
                  <a:gd name="T38" fmla="*/ 477 w 524"/>
                  <a:gd name="T39" fmla="*/ 374 h 272"/>
                  <a:gd name="T40" fmla="*/ 474 w 524"/>
                  <a:gd name="T41" fmla="*/ 385 h 272"/>
                  <a:gd name="T42" fmla="*/ 496 w 524"/>
                  <a:gd name="T43" fmla="*/ 382 h 272"/>
                  <a:gd name="T44" fmla="*/ 511 w 524"/>
                  <a:gd name="T45" fmla="*/ 379 h 272"/>
                  <a:gd name="T46" fmla="*/ 535 w 524"/>
                  <a:gd name="T47" fmla="*/ 389 h 272"/>
                  <a:gd name="T48" fmla="*/ 545 w 524"/>
                  <a:gd name="T49" fmla="*/ 385 h 272"/>
                  <a:gd name="T50" fmla="*/ 559 w 524"/>
                  <a:gd name="T51" fmla="*/ 406 h 272"/>
                  <a:gd name="T52" fmla="*/ 566 w 524"/>
                  <a:gd name="T53" fmla="*/ 393 h 272"/>
                  <a:gd name="T54" fmla="*/ 573 w 524"/>
                  <a:gd name="T55" fmla="*/ 379 h 272"/>
                  <a:gd name="T56" fmla="*/ 587 w 524"/>
                  <a:gd name="T57" fmla="*/ 389 h 272"/>
                  <a:gd name="T58" fmla="*/ 601 w 524"/>
                  <a:gd name="T59" fmla="*/ 385 h 272"/>
                  <a:gd name="T60" fmla="*/ 611 w 524"/>
                  <a:gd name="T61" fmla="*/ 396 h 272"/>
                  <a:gd name="T62" fmla="*/ 632 w 524"/>
                  <a:gd name="T63" fmla="*/ 410 h 272"/>
                  <a:gd name="T64" fmla="*/ 648 w 524"/>
                  <a:gd name="T65" fmla="*/ 396 h 272"/>
                  <a:gd name="T66" fmla="*/ 660 w 524"/>
                  <a:gd name="T67" fmla="*/ 393 h 272"/>
                  <a:gd name="T68" fmla="*/ 668 w 524"/>
                  <a:gd name="T69" fmla="*/ 386 h 272"/>
                  <a:gd name="T70" fmla="*/ 685 w 524"/>
                  <a:gd name="T71" fmla="*/ 389 h 272"/>
                  <a:gd name="T72" fmla="*/ 691 w 524"/>
                  <a:gd name="T73" fmla="*/ 386 h 272"/>
                  <a:gd name="T74" fmla="*/ 705 w 524"/>
                  <a:gd name="T75" fmla="*/ 385 h 272"/>
                  <a:gd name="T76" fmla="*/ 713 w 524"/>
                  <a:gd name="T77" fmla="*/ 386 h 272"/>
                  <a:gd name="T78" fmla="*/ 725 w 524"/>
                  <a:gd name="T79" fmla="*/ 386 h 272"/>
                  <a:gd name="T80" fmla="*/ 731 w 524"/>
                  <a:gd name="T81" fmla="*/ 386 h 272"/>
                  <a:gd name="T82" fmla="*/ 745 w 524"/>
                  <a:gd name="T83" fmla="*/ 385 h 272"/>
                  <a:gd name="T84" fmla="*/ 753 w 524"/>
                  <a:gd name="T85" fmla="*/ 389 h 272"/>
                  <a:gd name="T86" fmla="*/ 764 w 524"/>
                  <a:gd name="T87" fmla="*/ 394 h 272"/>
                  <a:gd name="T88" fmla="*/ 773 w 524"/>
                  <a:gd name="T89" fmla="*/ 405 h 272"/>
                  <a:gd name="T90" fmla="*/ 779 w 524"/>
                  <a:gd name="T91" fmla="*/ 402 h 272"/>
                  <a:gd name="T92" fmla="*/ 787 w 524"/>
                  <a:gd name="T93" fmla="*/ 411 h 272"/>
                  <a:gd name="T94" fmla="*/ 792 w 524"/>
                  <a:gd name="T95" fmla="*/ 413 h 272"/>
                  <a:gd name="T96" fmla="*/ 800 w 524"/>
                  <a:gd name="T97" fmla="*/ 414 h 272"/>
                  <a:gd name="T98" fmla="*/ 803 w 524"/>
                  <a:gd name="T99" fmla="*/ 417 h 272"/>
                  <a:gd name="T100" fmla="*/ 807 w 524"/>
                  <a:gd name="T101" fmla="*/ 315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4"/>
                  <a:gd name="T154" fmla="*/ 0 h 272"/>
                  <a:gd name="T155" fmla="*/ 524 w 524"/>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4" h="272">
                    <a:moveTo>
                      <a:pt x="523" y="130"/>
                    </a:moveTo>
                    <a:cubicBezTo>
                      <a:pt x="524" y="126"/>
                      <a:pt x="522" y="120"/>
                      <a:pt x="521" y="115"/>
                    </a:cubicBezTo>
                    <a:cubicBezTo>
                      <a:pt x="521" y="110"/>
                      <a:pt x="520" y="105"/>
                      <a:pt x="519" y="100"/>
                    </a:cubicBezTo>
                    <a:cubicBezTo>
                      <a:pt x="518" y="89"/>
                      <a:pt x="517" y="78"/>
                      <a:pt x="515" y="67"/>
                    </a:cubicBezTo>
                    <a:cubicBezTo>
                      <a:pt x="514" y="56"/>
                      <a:pt x="512" y="45"/>
                      <a:pt x="512" y="33"/>
                    </a:cubicBezTo>
                    <a:cubicBezTo>
                      <a:pt x="512" y="22"/>
                      <a:pt x="512" y="11"/>
                      <a:pt x="512" y="0"/>
                    </a:cubicBezTo>
                    <a:cubicBezTo>
                      <a:pt x="464" y="1"/>
                      <a:pt x="416" y="0"/>
                      <a:pt x="369" y="0"/>
                    </a:cubicBezTo>
                    <a:cubicBezTo>
                      <a:pt x="320" y="1"/>
                      <a:pt x="270" y="0"/>
                      <a:pt x="221" y="0"/>
                    </a:cubicBezTo>
                    <a:cubicBezTo>
                      <a:pt x="171" y="1"/>
                      <a:pt x="121" y="1"/>
                      <a:pt x="70" y="1"/>
                    </a:cubicBezTo>
                    <a:cubicBezTo>
                      <a:pt x="47" y="1"/>
                      <a:pt x="23" y="1"/>
                      <a:pt x="0" y="1"/>
                    </a:cubicBezTo>
                    <a:cubicBezTo>
                      <a:pt x="0" y="14"/>
                      <a:pt x="0" y="27"/>
                      <a:pt x="0" y="40"/>
                    </a:cubicBezTo>
                    <a:cubicBezTo>
                      <a:pt x="0" y="41"/>
                      <a:pt x="34" y="40"/>
                      <a:pt x="38" y="40"/>
                    </a:cubicBezTo>
                    <a:cubicBezTo>
                      <a:pt x="63" y="40"/>
                      <a:pt x="88" y="40"/>
                      <a:pt x="113" y="40"/>
                    </a:cubicBezTo>
                    <a:cubicBezTo>
                      <a:pt x="136" y="40"/>
                      <a:pt x="160" y="40"/>
                      <a:pt x="183" y="40"/>
                    </a:cubicBezTo>
                    <a:cubicBezTo>
                      <a:pt x="183" y="40"/>
                      <a:pt x="183" y="108"/>
                      <a:pt x="183" y="116"/>
                    </a:cubicBezTo>
                    <a:cubicBezTo>
                      <a:pt x="183" y="143"/>
                      <a:pt x="183" y="169"/>
                      <a:pt x="183" y="196"/>
                    </a:cubicBezTo>
                    <a:cubicBezTo>
                      <a:pt x="187" y="195"/>
                      <a:pt x="187" y="193"/>
                      <a:pt x="190" y="196"/>
                    </a:cubicBezTo>
                    <a:cubicBezTo>
                      <a:pt x="192" y="199"/>
                      <a:pt x="193" y="201"/>
                      <a:pt x="195" y="204"/>
                    </a:cubicBezTo>
                    <a:cubicBezTo>
                      <a:pt x="196" y="205"/>
                      <a:pt x="198" y="207"/>
                      <a:pt x="199" y="207"/>
                    </a:cubicBezTo>
                    <a:cubicBezTo>
                      <a:pt x="201" y="208"/>
                      <a:pt x="201" y="209"/>
                      <a:pt x="202" y="210"/>
                    </a:cubicBezTo>
                    <a:cubicBezTo>
                      <a:pt x="202" y="210"/>
                      <a:pt x="205" y="211"/>
                      <a:pt x="206" y="211"/>
                    </a:cubicBezTo>
                    <a:cubicBezTo>
                      <a:pt x="208" y="210"/>
                      <a:pt x="207" y="209"/>
                      <a:pt x="209" y="208"/>
                    </a:cubicBezTo>
                    <a:cubicBezTo>
                      <a:pt x="211" y="206"/>
                      <a:pt x="212" y="208"/>
                      <a:pt x="215" y="209"/>
                    </a:cubicBezTo>
                    <a:cubicBezTo>
                      <a:pt x="217" y="210"/>
                      <a:pt x="221" y="212"/>
                      <a:pt x="221" y="207"/>
                    </a:cubicBezTo>
                    <a:cubicBezTo>
                      <a:pt x="221" y="206"/>
                      <a:pt x="220" y="205"/>
                      <a:pt x="221" y="205"/>
                    </a:cubicBezTo>
                    <a:cubicBezTo>
                      <a:pt x="222" y="203"/>
                      <a:pt x="222" y="205"/>
                      <a:pt x="224" y="206"/>
                    </a:cubicBezTo>
                    <a:cubicBezTo>
                      <a:pt x="225" y="207"/>
                      <a:pt x="225" y="207"/>
                      <a:pt x="226" y="208"/>
                    </a:cubicBezTo>
                    <a:cubicBezTo>
                      <a:pt x="227" y="208"/>
                      <a:pt x="227" y="208"/>
                      <a:pt x="228" y="208"/>
                    </a:cubicBezTo>
                    <a:cubicBezTo>
                      <a:pt x="228" y="209"/>
                      <a:pt x="228" y="209"/>
                      <a:pt x="228" y="210"/>
                    </a:cubicBezTo>
                    <a:cubicBezTo>
                      <a:pt x="229" y="211"/>
                      <a:pt x="231" y="212"/>
                      <a:pt x="231" y="213"/>
                    </a:cubicBezTo>
                    <a:cubicBezTo>
                      <a:pt x="232" y="215"/>
                      <a:pt x="231" y="215"/>
                      <a:pt x="231" y="216"/>
                    </a:cubicBezTo>
                    <a:cubicBezTo>
                      <a:pt x="231" y="217"/>
                      <a:pt x="232" y="218"/>
                      <a:pt x="232" y="218"/>
                    </a:cubicBezTo>
                    <a:cubicBezTo>
                      <a:pt x="233" y="219"/>
                      <a:pt x="232" y="221"/>
                      <a:pt x="233" y="223"/>
                    </a:cubicBezTo>
                    <a:cubicBezTo>
                      <a:pt x="233" y="224"/>
                      <a:pt x="235" y="224"/>
                      <a:pt x="235" y="223"/>
                    </a:cubicBezTo>
                    <a:cubicBezTo>
                      <a:pt x="237" y="222"/>
                      <a:pt x="236" y="224"/>
                      <a:pt x="237" y="224"/>
                    </a:cubicBezTo>
                    <a:cubicBezTo>
                      <a:pt x="239" y="224"/>
                      <a:pt x="240" y="224"/>
                      <a:pt x="242" y="224"/>
                    </a:cubicBezTo>
                    <a:cubicBezTo>
                      <a:pt x="243" y="224"/>
                      <a:pt x="245" y="222"/>
                      <a:pt x="246" y="223"/>
                    </a:cubicBezTo>
                    <a:cubicBezTo>
                      <a:pt x="246" y="225"/>
                      <a:pt x="247" y="223"/>
                      <a:pt x="247" y="223"/>
                    </a:cubicBezTo>
                    <a:cubicBezTo>
                      <a:pt x="248" y="224"/>
                      <a:pt x="248" y="225"/>
                      <a:pt x="249" y="226"/>
                    </a:cubicBezTo>
                    <a:cubicBezTo>
                      <a:pt x="250" y="226"/>
                      <a:pt x="252" y="227"/>
                      <a:pt x="252" y="227"/>
                    </a:cubicBezTo>
                    <a:cubicBezTo>
                      <a:pt x="253" y="228"/>
                      <a:pt x="252" y="229"/>
                      <a:pt x="253" y="227"/>
                    </a:cubicBezTo>
                    <a:cubicBezTo>
                      <a:pt x="254" y="228"/>
                      <a:pt x="255" y="228"/>
                      <a:pt x="256" y="228"/>
                    </a:cubicBezTo>
                    <a:cubicBezTo>
                      <a:pt x="257" y="228"/>
                      <a:pt x="259" y="230"/>
                      <a:pt x="259" y="230"/>
                    </a:cubicBezTo>
                    <a:cubicBezTo>
                      <a:pt x="259" y="230"/>
                      <a:pt x="262" y="230"/>
                      <a:pt x="262" y="230"/>
                    </a:cubicBezTo>
                    <a:cubicBezTo>
                      <a:pt x="263" y="229"/>
                      <a:pt x="264" y="228"/>
                      <a:pt x="266" y="227"/>
                    </a:cubicBezTo>
                    <a:cubicBezTo>
                      <a:pt x="268" y="226"/>
                      <a:pt x="271" y="229"/>
                      <a:pt x="272" y="230"/>
                    </a:cubicBezTo>
                    <a:cubicBezTo>
                      <a:pt x="271" y="230"/>
                      <a:pt x="271" y="230"/>
                      <a:pt x="271" y="231"/>
                    </a:cubicBezTo>
                    <a:cubicBezTo>
                      <a:pt x="271" y="231"/>
                      <a:pt x="272" y="231"/>
                      <a:pt x="272" y="231"/>
                    </a:cubicBezTo>
                    <a:cubicBezTo>
                      <a:pt x="273" y="232"/>
                      <a:pt x="273" y="234"/>
                      <a:pt x="275" y="235"/>
                    </a:cubicBezTo>
                    <a:cubicBezTo>
                      <a:pt x="278" y="237"/>
                      <a:pt x="281" y="231"/>
                      <a:pt x="282" y="230"/>
                    </a:cubicBezTo>
                    <a:cubicBezTo>
                      <a:pt x="284" y="227"/>
                      <a:pt x="285" y="229"/>
                      <a:pt x="288" y="230"/>
                    </a:cubicBezTo>
                    <a:cubicBezTo>
                      <a:pt x="289" y="230"/>
                      <a:pt x="290" y="230"/>
                      <a:pt x="291" y="230"/>
                    </a:cubicBezTo>
                    <a:cubicBezTo>
                      <a:pt x="292" y="230"/>
                      <a:pt x="294" y="232"/>
                      <a:pt x="295" y="231"/>
                    </a:cubicBezTo>
                    <a:cubicBezTo>
                      <a:pt x="297" y="231"/>
                      <a:pt x="297" y="227"/>
                      <a:pt x="299" y="229"/>
                    </a:cubicBezTo>
                    <a:cubicBezTo>
                      <a:pt x="301" y="230"/>
                      <a:pt x="299" y="232"/>
                      <a:pt x="298" y="234"/>
                    </a:cubicBezTo>
                    <a:cubicBezTo>
                      <a:pt x="297" y="236"/>
                      <a:pt x="300" y="236"/>
                      <a:pt x="300" y="237"/>
                    </a:cubicBezTo>
                    <a:cubicBezTo>
                      <a:pt x="301" y="238"/>
                      <a:pt x="299" y="237"/>
                      <a:pt x="299" y="237"/>
                    </a:cubicBezTo>
                    <a:cubicBezTo>
                      <a:pt x="299" y="237"/>
                      <a:pt x="300" y="240"/>
                      <a:pt x="300" y="240"/>
                    </a:cubicBezTo>
                    <a:cubicBezTo>
                      <a:pt x="301" y="241"/>
                      <a:pt x="303" y="241"/>
                      <a:pt x="305" y="241"/>
                    </a:cubicBezTo>
                    <a:cubicBezTo>
                      <a:pt x="306" y="241"/>
                      <a:pt x="307" y="241"/>
                      <a:pt x="308" y="241"/>
                    </a:cubicBezTo>
                    <a:cubicBezTo>
                      <a:pt x="308" y="243"/>
                      <a:pt x="307" y="245"/>
                      <a:pt x="307" y="245"/>
                    </a:cubicBezTo>
                    <a:cubicBezTo>
                      <a:pt x="307" y="245"/>
                      <a:pt x="308" y="246"/>
                      <a:pt x="308" y="247"/>
                    </a:cubicBezTo>
                    <a:cubicBezTo>
                      <a:pt x="308" y="248"/>
                      <a:pt x="306" y="247"/>
                      <a:pt x="306" y="248"/>
                    </a:cubicBezTo>
                    <a:cubicBezTo>
                      <a:pt x="306" y="250"/>
                      <a:pt x="312" y="252"/>
                      <a:pt x="314" y="252"/>
                    </a:cubicBezTo>
                    <a:cubicBezTo>
                      <a:pt x="315" y="252"/>
                      <a:pt x="319" y="249"/>
                      <a:pt x="319" y="248"/>
                    </a:cubicBezTo>
                    <a:cubicBezTo>
                      <a:pt x="319" y="247"/>
                      <a:pt x="320" y="248"/>
                      <a:pt x="320" y="246"/>
                    </a:cubicBezTo>
                    <a:cubicBezTo>
                      <a:pt x="320" y="245"/>
                      <a:pt x="322" y="245"/>
                      <a:pt x="323" y="244"/>
                    </a:cubicBezTo>
                    <a:cubicBezTo>
                      <a:pt x="324" y="242"/>
                      <a:pt x="325" y="241"/>
                      <a:pt x="327" y="241"/>
                    </a:cubicBezTo>
                    <a:cubicBezTo>
                      <a:pt x="328" y="242"/>
                      <a:pt x="330" y="244"/>
                      <a:pt x="330" y="244"/>
                    </a:cubicBezTo>
                    <a:cubicBezTo>
                      <a:pt x="329" y="251"/>
                      <a:pt x="333" y="247"/>
                      <a:pt x="336" y="247"/>
                    </a:cubicBezTo>
                    <a:cubicBezTo>
                      <a:pt x="341" y="247"/>
                      <a:pt x="338" y="252"/>
                      <a:pt x="338" y="254"/>
                    </a:cubicBezTo>
                    <a:cubicBezTo>
                      <a:pt x="340" y="257"/>
                      <a:pt x="345" y="255"/>
                      <a:pt x="345" y="251"/>
                    </a:cubicBezTo>
                    <a:cubicBezTo>
                      <a:pt x="345" y="250"/>
                      <a:pt x="348" y="253"/>
                      <a:pt x="347" y="249"/>
                    </a:cubicBezTo>
                    <a:cubicBezTo>
                      <a:pt x="348" y="250"/>
                      <a:pt x="349" y="252"/>
                      <a:pt x="350" y="251"/>
                    </a:cubicBezTo>
                    <a:cubicBezTo>
                      <a:pt x="352" y="251"/>
                      <a:pt x="351" y="248"/>
                      <a:pt x="352" y="248"/>
                    </a:cubicBezTo>
                    <a:cubicBezTo>
                      <a:pt x="355" y="246"/>
                      <a:pt x="357" y="252"/>
                      <a:pt x="356" y="253"/>
                    </a:cubicBezTo>
                    <a:cubicBezTo>
                      <a:pt x="354" y="255"/>
                      <a:pt x="353" y="256"/>
                      <a:pt x="354" y="259"/>
                    </a:cubicBezTo>
                    <a:cubicBezTo>
                      <a:pt x="355" y="261"/>
                      <a:pt x="359" y="265"/>
                      <a:pt x="361" y="262"/>
                    </a:cubicBezTo>
                    <a:cubicBezTo>
                      <a:pt x="362" y="259"/>
                      <a:pt x="359" y="256"/>
                      <a:pt x="363" y="255"/>
                    </a:cubicBezTo>
                    <a:cubicBezTo>
                      <a:pt x="366" y="254"/>
                      <a:pt x="358" y="251"/>
                      <a:pt x="362" y="252"/>
                    </a:cubicBezTo>
                    <a:cubicBezTo>
                      <a:pt x="363" y="252"/>
                      <a:pt x="363" y="254"/>
                      <a:pt x="365" y="253"/>
                    </a:cubicBezTo>
                    <a:cubicBezTo>
                      <a:pt x="366" y="252"/>
                      <a:pt x="367" y="250"/>
                      <a:pt x="367" y="249"/>
                    </a:cubicBezTo>
                    <a:cubicBezTo>
                      <a:pt x="368" y="247"/>
                      <a:pt x="366" y="245"/>
                      <a:pt x="367" y="244"/>
                    </a:cubicBezTo>
                    <a:cubicBezTo>
                      <a:pt x="366" y="245"/>
                      <a:pt x="370" y="244"/>
                      <a:pt x="370" y="244"/>
                    </a:cubicBezTo>
                    <a:cubicBezTo>
                      <a:pt x="371" y="244"/>
                      <a:pt x="371" y="243"/>
                      <a:pt x="372" y="245"/>
                    </a:cubicBezTo>
                    <a:cubicBezTo>
                      <a:pt x="373" y="246"/>
                      <a:pt x="373" y="249"/>
                      <a:pt x="373" y="250"/>
                    </a:cubicBezTo>
                    <a:cubicBezTo>
                      <a:pt x="375" y="255"/>
                      <a:pt x="376" y="248"/>
                      <a:pt x="379" y="251"/>
                    </a:cubicBezTo>
                    <a:cubicBezTo>
                      <a:pt x="380" y="252"/>
                      <a:pt x="380" y="253"/>
                      <a:pt x="381" y="254"/>
                    </a:cubicBezTo>
                    <a:cubicBezTo>
                      <a:pt x="382" y="255"/>
                      <a:pt x="384" y="254"/>
                      <a:pt x="385" y="253"/>
                    </a:cubicBezTo>
                    <a:cubicBezTo>
                      <a:pt x="386" y="251"/>
                      <a:pt x="385" y="245"/>
                      <a:pt x="388" y="248"/>
                    </a:cubicBezTo>
                    <a:cubicBezTo>
                      <a:pt x="389" y="249"/>
                      <a:pt x="393" y="248"/>
                      <a:pt x="391" y="250"/>
                    </a:cubicBezTo>
                    <a:cubicBezTo>
                      <a:pt x="390" y="251"/>
                      <a:pt x="389" y="252"/>
                      <a:pt x="390" y="253"/>
                    </a:cubicBezTo>
                    <a:cubicBezTo>
                      <a:pt x="392" y="254"/>
                      <a:pt x="392" y="254"/>
                      <a:pt x="394" y="255"/>
                    </a:cubicBezTo>
                    <a:cubicBezTo>
                      <a:pt x="396" y="255"/>
                      <a:pt x="396" y="255"/>
                      <a:pt x="396" y="257"/>
                    </a:cubicBezTo>
                    <a:cubicBezTo>
                      <a:pt x="396" y="260"/>
                      <a:pt x="400" y="257"/>
                      <a:pt x="402" y="258"/>
                    </a:cubicBezTo>
                    <a:cubicBezTo>
                      <a:pt x="403" y="260"/>
                      <a:pt x="406" y="269"/>
                      <a:pt x="408" y="264"/>
                    </a:cubicBezTo>
                    <a:cubicBezTo>
                      <a:pt x="409" y="262"/>
                      <a:pt x="409" y="256"/>
                      <a:pt x="413" y="260"/>
                    </a:cubicBezTo>
                    <a:cubicBezTo>
                      <a:pt x="415" y="262"/>
                      <a:pt x="417" y="258"/>
                      <a:pt x="417" y="256"/>
                    </a:cubicBezTo>
                    <a:cubicBezTo>
                      <a:pt x="416" y="256"/>
                      <a:pt x="417" y="255"/>
                      <a:pt x="418" y="255"/>
                    </a:cubicBezTo>
                    <a:cubicBezTo>
                      <a:pt x="417" y="251"/>
                      <a:pt x="422" y="256"/>
                      <a:pt x="421" y="252"/>
                    </a:cubicBezTo>
                    <a:cubicBezTo>
                      <a:pt x="424" y="253"/>
                      <a:pt x="425" y="254"/>
                      <a:pt x="426" y="252"/>
                    </a:cubicBezTo>
                    <a:cubicBezTo>
                      <a:pt x="426" y="252"/>
                      <a:pt x="426" y="253"/>
                      <a:pt x="426" y="253"/>
                    </a:cubicBezTo>
                    <a:cubicBezTo>
                      <a:pt x="428" y="253"/>
                      <a:pt x="428" y="252"/>
                      <a:pt x="427" y="251"/>
                    </a:cubicBezTo>
                    <a:cubicBezTo>
                      <a:pt x="428" y="251"/>
                      <a:pt x="428" y="251"/>
                      <a:pt x="428" y="252"/>
                    </a:cubicBezTo>
                    <a:cubicBezTo>
                      <a:pt x="430" y="252"/>
                      <a:pt x="432" y="251"/>
                      <a:pt x="431" y="249"/>
                    </a:cubicBezTo>
                    <a:cubicBezTo>
                      <a:pt x="432" y="250"/>
                      <a:pt x="438" y="254"/>
                      <a:pt x="438" y="253"/>
                    </a:cubicBezTo>
                    <a:cubicBezTo>
                      <a:pt x="439" y="252"/>
                      <a:pt x="439" y="250"/>
                      <a:pt x="440" y="252"/>
                    </a:cubicBezTo>
                    <a:cubicBezTo>
                      <a:pt x="441" y="253"/>
                      <a:pt x="443" y="252"/>
                      <a:pt x="442" y="251"/>
                    </a:cubicBezTo>
                    <a:cubicBezTo>
                      <a:pt x="442" y="250"/>
                      <a:pt x="442" y="249"/>
                      <a:pt x="443" y="249"/>
                    </a:cubicBezTo>
                    <a:cubicBezTo>
                      <a:pt x="443" y="248"/>
                      <a:pt x="444" y="249"/>
                      <a:pt x="444" y="249"/>
                    </a:cubicBezTo>
                    <a:cubicBezTo>
                      <a:pt x="445" y="249"/>
                      <a:pt x="446" y="249"/>
                      <a:pt x="446" y="249"/>
                    </a:cubicBezTo>
                    <a:cubicBezTo>
                      <a:pt x="446" y="249"/>
                      <a:pt x="450" y="247"/>
                      <a:pt x="450" y="248"/>
                    </a:cubicBezTo>
                    <a:cubicBezTo>
                      <a:pt x="451" y="247"/>
                      <a:pt x="452" y="246"/>
                      <a:pt x="452" y="245"/>
                    </a:cubicBezTo>
                    <a:cubicBezTo>
                      <a:pt x="454" y="246"/>
                      <a:pt x="454" y="246"/>
                      <a:pt x="455" y="248"/>
                    </a:cubicBezTo>
                    <a:cubicBezTo>
                      <a:pt x="456" y="250"/>
                      <a:pt x="456" y="251"/>
                      <a:pt x="457" y="249"/>
                    </a:cubicBezTo>
                    <a:cubicBezTo>
                      <a:pt x="457" y="251"/>
                      <a:pt x="458" y="249"/>
                      <a:pt x="459" y="250"/>
                    </a:cubicBezTo>
                    <a:cubicBezTo>
                      <a:pt x="459" y="250"/>
                      <a:pt x="460" y="249"/>
                      <a:pt x="460" y="249"/>
                    </a:cubicBezTo>
                    <a:cubicBezTo>
                      <a:pt x="461" y="249"/>
                      <a:pt x="460" y="250"/>
                      <a:pt x="460" y="250"/>
                    </a:cubicBezTo>
                    <a:cubicBezTo>
                      <a:pt x="463" y="251"/>
                      <a:pt x="465" y="251"/>
                      <a:pt x="468" y="250"/>
                    </a:cubicBezTo>
                    <a:cubicBezTo>
                      <a:pt x="468" y="250"/>
                      <a:pt x="468" y="249"/>
                      <a:pt x="468" y="249"/>
                    </a:cubicBezTo>
                    <a:cubicBezTo>
                      <a:pt x="469" y="249"/>
                      <a:pt x="469" y="250"/>
                      <a:pt x="469" y="250"/>
                    </a:cubicBezTo>
                    <a:cubicBezTo>
                      <a:pt x="470" y="250"/>
                      <a:pt x="470" y="251"/>
                      <a:pt x="471" y="250"/>
                    </a:cubicBezTo>
                    <a:cubicBezTo>
                      <a:pt x="471" y="251"/>
                      <a:pt x="473" y="244"/>
                      <a:pt x="472" y="249"/>
                    </a:cubicBezTo>
                    <a:cubicBezTo>
                      <a:pt x="474" y="248"/>
                      <a:pt x="472" y="244"/>
                      <a:pt x="475" y="244"/>
                    </a:cubicBezTo>
                    <a:cubicBezTo>
                      <a:pt x="477" y="243"/>
                      <a:pt x="478" y="245"/>
                      <a:pt x="479" y="245"/>
                    </a:cubicBezTo>
                    <a:cubicBezTo>
                      <a:pt x="481" y="245"/>
                      <a:pt x="482" y="246"/>
                      <a:pt x="481" y="248"/>
                    </a:cubicBezTo>
                    <a:cubicBezTo>
                      <a:pt x="481" y="248"/>
                      <a:pt x="486" y="246"/>
                      <a:pt x="483" y="248"/>
                    </a:cubicBezTo>
                    <a:cubicBezTo>
                      <a:pt x="481" y="249"/>
                      <a:pt x="485" y="251"/>
                      <a:pt x="484" y="248"/>
                    </a:cubicBezTo>
                    <a:cubicBezTo>
                      <a:pt x="485" y="248"/>
                      <a:pt x="485" y="250"/>
                      <a:pt x="486" y="251"/>
                    </a:cubicBezTo>
                    <a:cubicBezTo>
                      <a:pt x="487" y="252"/>
                      <a:pt x="490" y="252"/>
                      <a:pt x="490" y="251"/>
                    </a:cubicBezTo>
                    <a:cubicBezTo>
                      <a:pt x="490" y="253"/>
                      <a:pt x="491" y="255"/>
                      <a:pt x="491" y="256"/>
                    </a:cubicBezTo>
                    <a:cubicBezTo>
                      <a:pt x="492" y="257"/>
                      <a:pt x="493" y="255"/>
                      <a:pt x="493" y="254"/>
                    </a:cubicBezTo>
                    <a:cubicBezTo>
                      <a:pt x="494" y="255"/>
                      <a:pt x="493" y="255"/>
                      <a:pt x="493" y="256"/>
                    </a:cubicBezTo>
                    <a:cubicBezTo>
                      <a:pt x="494" y="258"/>
                      <a:pt x="494" y="258"/>
                      <a:pt x="496" y="259"/>
                    </a:cubicBezTo>
                    <a:cubicBezTo>
                      <a:pt x="496" y="260"/>
                      <a:pt x="497" y="262"/>
                      <a:pt x="499" y="261"/>
                    </a:cubicBezTo>
                    <a:cubicBezTo>
                      <a:pt x="499" y="261"/>
                      <a:pt x="498" y="258"/>
                      <a:pt x="499" y="259"/>
                    </a:cubicBezTo>
                    <a:cubicBezTo>
                      <a:pt x="500" y="260"/>
                      <a:pt x="500" y="261"/>
                      <a:pt x="501" y="261"/>
                    </a:cubicBezTo>
                    <a:cubicBezTo>
                      <a:pt x="502" y="261"/>
                      <a:pt x="502" y="259"/>
                      <a:pt x="503" y="259"/>
                    </a:cubicBezTo>
                    <a:cubicBezTo>
                      <a:pt x="503" y="260"/>
                      <a:pt x="501" y="264"/>
                      <a:pt x="504" y="262"/>
                    </a:cubicBezTo>
                    <a:cubicBezTo>
                      <a:pt x="502" y="265"/>
                      <a:pt x="507" y="265"/>
                      <a:pt x="505" y="263"/>
                    </a:cubicBezTo>
                    <a:cubicBezTo>
                      <a:pt x="508" y="263"/>
                      <a:pt x="504" y="265"/>
                      <a:pt x="508" y="265"/>
                    </a:cubicBezTo>
                    <a:cubicBezTo>
                      <a:pt x="509" y="265"/>
                      <a:pt x="510" y="264"/>
                      <a:pt x="510" y="265"/>
                    </a:cubicBezTo>
                    <a:cubicBezTo>
                      <a:pt x="512" y="266"/>
                      <a:pt x="509" y="267"/>
                      <a:pt x="509" y="266"/>
                    </a:cubicBezTo>
                    <a:cubicBezTo>
                      <a:pt x="509" y="269"/>
                      <a:pt x="511" y="266"/>
                      <a:pt x="511" y="266"/>
                    </a:cubicBezTo>
                    <a:cubicBezTo>
                      <a:pt x="512" y="266"/>
                      <a:pt x="514" y="269"/>
                      <a:pt x="513" y="265"/>
                    </a:cubicBezTo>
                    <a:cubicBezTo>
                      <a:pt x="515" y="266"/>
                      <a:pt x="514" y="268"/>
                      <a:pt x="513" y="269"/>
                    </a:cubicBezTo>
                    <a:cubicBezTo>
                      <a:pt x="514" y="269"/>
                      <a:pt x="515" y="267"/>
                      <a:pt x="516" y="267"/>
                    </a:cubicBezTo>
                    <a:cubicBezTo>
                      <a:pt x="517" y="268"/>
                      <a:pt x="516" y="269"/>
                      <a:pt x="515" y="269"/>
                    </a:cubicBezTo>
                    <a:cubicBezTo>
                      <a:pt x="514" y="269"/>
                      <a:pt x="515" y="270"/>
                      <a:pt x="516" y="270"/>
                    </a:cubicBezTo>
                    <a:cubicBezTo>
                      <a:pt x="516" y="270"/>
                      <a:pt x="517" y="269"/>
                      <a:pt x="518" y="269"/>
                    </a:cubicBezTo>
                    <a:cubicBezTo>
                      <a:pt x="515" y="271"/>
                      <a:pt x="520" y="272"/>
                      <a:pt x="520" y="268"/>
                    </a:cubicBezTo>
                    <a:cubicBezTo>
                      <a:pt x="520" y="263"/>
                      <a:pt x="520" y="258"/>
                      <a:pt x="520" y="252"/>
                    </a:cubicBezTo>
                    <a:cubicBezTo>
                      <a:pt x="520" y="236"/>
                      <a:pt x="521" y="220"/>
                      <a:pt x="521" y="203"/>
                    </a:cubicBezTo>
                    <a:cubicBezTo>
                      <a:pt x="521" y="180"/>
                      <a:pt x="522" y="157"/>
                      <a:pt x="523" y="134"/>
                    </a:cubicBezTo>
                    <a:cubicBezTo>
                      <a:pt x="523" y="133"/>
                      <a:pt x="523" y="131"/>
                      <a:pt x="523" y="13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22" name="Freeform 10431"/>
              <p:cNvSpPr>
                <a:spLocks/>
              </p:cNvSpPr>
              <p:nvPr/>
            </p:nvSpPr>
            <p:spPr bwMode="auto">
              <a:xfrm>
                <a:off x="5487178" y="4192031"/>
                <a:ext cx="1109843" cy="284575"/>
              </a:xfrm>
              <a:custGeom>
                <a:avLst/>
                <a:gdLst>
                  <a:gd name="T0" fmla="*/ 793 w 529"/>
                  <a:gd name="T1" fmla="*/ 11 h 136"/>
                  <a:gd name="T2" fmla="*/ 697 w 529"/>
                  <a:gd name="T3" fmla="*/ 11 h 136"/>
                  <a:gd name="T4" fmla="*/ 615 w 529"/>
                  <a:gd name="T5" fmla="*/ 12 h 136"/>
                  <a:gd name="T6" fmla="*/ 440 w 529"/>
                  <a:gd name="T7" fmla="*/ 8 h 136"/>
                  <a:gd name="T8" fmla="*/ 353 w 529"/>
                  <a:gd name="T9" fmla="*/ 3 h 136"/>
                  <a:gd name="T10" fmla="*/ 234 w 529"/>
                  <a:gd name="T11" fmla="*/ 6 h 136"/>
                  <a:gd name="T12" fmla="*/ 217 w 529"/>
                  <a:gd name="T13" fmla="*/ 19 h 136"/>
                  <a:gd name="T14" fmla="*/ 108 w 529"/>
                  <a:gd name="T15" fmla="*/ 22 h 136"/>
                  <a:gd name="T16" fmla="*/ 79 w 529"/>
                  <a:gd name="T17" fmla="*/ 22 h 136"/>
                  <a:gd name="T18" fmla="*/ 76 w 529"/>
                  <a:gd name="T19" fmla="*/ 39 h 136"/>
                  <a:gd name="T20" fmla="*/ 73 w 529"/>
                  <a:gd name="T21" fmla="*/ 53 h 136"/>
                  <a:gd name="T22" fmla="*/ 68 w 529"/>
                  <a:gd name="T23" fmla="*/ 65 h 136"/>
                  <a:gd name="T24" fmla="*/ 57 w 529"/>
                  <a:gd name="T25" fmla="*/ 88 h 136"/>
                  <a:gd name="T26" fmla="*/ 54 w 529"/>
                  <a:gd name="T27" fmla="*/ 102 h 136"/>
                  <a:gd name="T28" fmla="*/ 48 w 529"/>
                  <a:gd name="T29" fmla="*/ 114 h 136"/>
                  <a:gd name="T30" fmla="*/ 34 w 529"/>
                  <a:gd name="T31" fmla="*/ 120 h 136"/>
                  <a:gd name="T32" fmla="*/ 36 w 529"/>
                  <a:gd name="T33" fmla="*/ 133 h 136"/>
                  <a:gd name="T34" fmla="*/ 34 w 529"/>
                  <a:gd name="T35" fmla="*/ 141 h 136"/>
                  <a:gd name="T36" fmla="*/ 28 w 529"/>
                  <a:gd name="T37" fmla="*/ 159 h 136"/>
                  <a:gd name="T38" fmla="*/ 15 w 529"/>
                  <a:gd name="T39" fmla="*/ 161 h 136"/>
                  <a:gd name="T40" fmla="*/ 20 w 529"/>
                  <a:gd name="T41" fmla="*/ 165 h 136"/>
                  <a:gd name="T42" fmla="*/ 22 w 529"/>
                  <a:gd name="T43" fmla="*/ 178 h 136"/>
                  <a:gd name="T44" fmla="*/ 22 w 529"/>
                  <a:gd name="T45" fmla="*/ 193 h 136"/>
                  <a:gd name="T46" fmla="*/ 8 w 529"/>
                  <a:gd name="T47" fmla="*/ 204 h 136"/>
                  <a:gd name="T48" fmla="*/ 6 w 529"/>
                  <a:gd name="T49" fmla="*/ 208 h 136"/>
                  <a:gd name="T50" fmla="*/ 200 w 529"/>
                  <a:gd name="T51" fmla="*/ 208 h 136"/>
                  <a:gd name="T52" fmla="*/ 254 w 529"/>
                  <a:gd name="T53" fmla="*/ 207 h 136"/>
                  <a:gd name="T54" fmla="*/ 533 w 529"/>
                  <a:gd name="T55" fmla="*/ 208 h 136"/>
                  <a:gd name="T56" fmla="*/ 568 w 529"/>
                  <a:gd name="T57" fmla="*/ 205 h 136"/>
                  <a:gd name="T58" fmla="*/ 579 w 529"/>
                  <a:gd name="T59" fmla="*/ 178 h 136"/>
                  <a:gd name="T60" fmla="*/ 595 w 529"/>
                  <a:gd name="T61" fmla="*/ 165 h 136"/>
                  <a:gd name="T62" fmla="*/ 598 w 529"/>
                  <a:gd name="T63" fmla="*/ 156 h 136"/>
                  <a:gd name="T64" fmla="*/ 610 w 529"/>
                  <a:gd name="T65" fmla="*/ 144 h 136"/>
                  <a:gd name="T66" fmla="*/ 632 w 529"/>
                  <a:gd name="T67" fmla="*/ 137 h 136"/>
                  <a:gd name="T68" fmla="*/ 649 w 529"/>
                  <a:gd name="T69" fmla="*/ 133 h 136"/>
                  <a:gd name="T70" fmla="*/ 666 w 529"/>
                  <a:gd name="T71" fmla="*/ 124 h 136"/>
                  <a:gd name="T72" fmla="*/ 680 w 529"/>
                  <a:gd name="T73" fmla="*/ 113 h 136"/>
                  <a:gd name="T74" fmla="*/ 698 w 529"/>
                  <a:gd name="T75" fmla="*/ 103 h 136"/>
                  <a:gd name="T76" fmla="*/ 700 w 529"/>
                  <a:gd name="T77" fmla="*/ 93 h 136"/>
                  <a:gd name="T78" fmla="*/ 711 w 529"/>
                  <a:gd name="T79" fmla="*/ 91 h 136"/>
                  <a:gd name="T80" fmla="*/ 728 w 529"/>
                  <a:gd name="T81" fmla="*/ 77 h 136"/>
                  <a:gd name="T82" fmla="*/ 729 w 529"/>
                  <a:gd name="T83" fmla="*/ 86 h 136"/>
                  <a:gd name="T84" fmla="*/ 752 w 529"/>
                  <a:gd name="T85" fmla="*/ 71 h 136"/>
                  <a:gd name="T86" fmla="*/ 766 w 529"/>
                  <a:gd name="T87" fmla="*/ 65 h 136"/>
                  <a:gd name="T88" fmla="*/ 782 w 529"/>
                  <a:gd name="T89" fmla="*/ 69 h 136"/>
                  <a:gd name="T90" fmla="*/ 797 w 529"/>
                  <a:gd name="T91" fmla="*/ 45 h 136"/>
                  <a:gd name="T92" fmla="*/ 814 w 529"/>
                  <a:gd name="T93" fmla="*/ 42 h 136"/>
                  <a:gd name="T94" fmla="*/ 819 w 529"/>
                  <a:gd name="T95" fmla="*/ 8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9"/>
                  <a:gd name="T145" fmla="*/ 0 h 136"/>
                  <a:gd name="T146" fmla="*/ 529 w 529"/>
                  <a:gd name="T147" fmla="*/ 136 h 1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9" h="136">
                    <a:moveTo>
                      <a:pt x="519" y="5"/>
                    </a:moveTo>
                    <a:cubicBezTo>
                      <a:pt x="517" y="5"/>
                      <a:pt x="515" y="5"/>
                      <a:pt x="514" y="5"/>
                    </a:cubicBezTo>
                    <a:cubicBezTo>
                      <a:pt x="512" y="5"/>
                      <a:pt x="513" y="7"/>
                      <a:pt x="512" y="7"/>
                    </a:cubicBezTo>
                    <a:cubicBezTo>
                      <a:pt x="509" y="7"/>
                      <a:pt x="506" y="7"/>
                      <a:pt x="503" y="7"/>
                    </a:cubicBezTo>
                    <a:cubicBezTo>
                      <a:pt x="498" y="7"/>
                      <a:pt x="492" y="7"/>
                      <a:pt x="487" y="7"/>
                    </a:cubicBezTo>
                    <a:cubicBezTo>
                      <a:pt x="474" y="7"/>
                      <a:pt x="462" y="7"/>
                      <a:pt x="450" y="7"/>
                    </a:cubicBezTo>
                    <a:cubicBezTo>
                      <a:pt x="438" y="7"/>
                      <a:pt x="425" y="7"/>
                      <a:pt x="412" y="7"/>
                    </a:cubicBezTo>
                    <a:cubicBezTo>
                      <a:pt x="411" y="7"/>
                      <a:pt x="406" y="6"/>
                      <a:pt x="405" y="7"/>
                    </a:cubicBezTo>
                    <a:cubicBezTo>
                      <a:pt x="404" y="9"/>
                      <a:pt x="400" y="8"/>
                      <a:pt x="397" y="8"/>
                    </a:cubicBezTo>
                    <a:cubicBezTo>
                      <a:pt x="391" y="7"/>
                      <a:pt x="386" y="7"/>
                      <a:pt x="381" y="7"/>
                    </a:cubicBezTo>
                    <a:cubicBezTo>
                      <a:pt x="358" y="7"/>
                      <a:pt x="335" y="6"/>
                      <a:pt x="312" y="4"/>
                    </a:cubicBezTo>
                    <a:cubicBezTo>
                      <a:pt x="303" y="4"/>
                      <a:pt x="293" y="5"/>
                      <a:pt x="284" y="5"/>
                    </a:cubicBezTo>
                    <a:cubicBezTo>
                      <a:pt x="272" y="4"/>
                      <a:pt x="261" y="4"/>
                      <a:pt x="250" y="3"/>
                    </a:cubicBezTo>
                    <a:cubicBezTo>
                      <a:pt x="245" y="3"/>
                      <a:pt x="240" y="2"/>
                      <a:pt x="236" y="2"/>
                    </a:cubicBezTo>
                    <a:cubicBezTo>
                      <a:pt x="232" y="2"/>
                      <a:pt x="230" y="4"/>
                      <a:pt x="228" y="2"/>
                    </a:cubicBezTo>
                    <a:cubicBezTo>
                      <a:pt x="226" y="1"/>
                      <a:pt x="219" y="2"/>
                      <a:pt x="217" y="2"/>
                    </a:cubicBezTo>
                    <a:cubicBezTo>
                      <a:pt x="212" y="3"/>
                      <a:pt x="206" y="3"/>
                      <a:pt x="201" y="3"/>
                    </a:cubicBezTo>
                    <a:cubicBezTo>
                      <a:pt x="184" y="3"/>
                      <a:pt x="167" y="3"/>
                      <a:pt x="151" y="4"/>
                    </a:cubicBezTo>
                    <a:cubicBezTo>
                      <a:pt x="152" y="0"/>
                      <a:pt x="149" y="1"/>
                      <a:pt x="146" y="1"/>
                    </a:cubicBezTo>
                    <a:cubicBezTo>
                      <a:pt x="143" y="1"/>
                      <a:pt x="140" y="0"/>
                      <a:pt x="137" y="0"/>
                    </a:cubicBezTo>
                    <a:cubicBezTo>
                      <a:pt x="137" y="4"/>
                      <a:pt x="140" y="8"/>
                      <a:pt x="140" y="12"/>
                    </a:cubicBezTo>
                    <a:cubicBezTo>
                      <a:pt x="139" y="16"/>
                      <a:pt x="134" y="14"/>
                      <a:pt x="130" y="14"/>
                    </a:cubicBezTo>
                    <a:cubicBezTo>
                      <a:pt x="120" y="14"/>
                      <a:pt x="110" y="14"/>
                      <a:pt x="99" y="14"/>
                    </a:cubicBezTo>
                    <a:cubicBezTo>
                      <a:pt x="90" y="14"/>
                      <a:pt x="80" y="14"/>
                      <a:pt x="70" y="14"/>
                    </a:cubicBezTo>
                    <a:cubicBezTo>
                      <a:pt x="66" y="14"/>
                      <a:pt x="62" y="14"/>
                      <a:pt x="57" y="14"/>
                    </a:cubicBezTo>
                    <a:cubicBezTo>
                      <a:pt x="54" y="15"/>
                      <a:pt x="55" y="16"/>
                      <a:pt x="53" y="18"/>
                    </a:cubicBezTo>
                    <a:cubicBezTo>
                      <a:pt x="51" y="19"/>
                      <a:pt x="50" y="16"/>
                      <a:pt x="51" y="14"/>
                    </a:cubicBezTo>
                    <a:cubicBezTo>
                      <a:pt x="50" y="14"/>
                      <a:pt x="49" y="14"/>
                      <a:pt x="48" y="14"/>
                    </a:cubicBezTo>
                    <a:cubicBezTo>
                      <a:pt x="49" y="16"/>
                      <a:pt x="49" y="17"/>
                      <a:pt x="48" y="18"/>
                    </a:cubicBezTo>
                    <a:cubicBezTo>
                      <a:pt x="46" y="20"/>
                      <a:pt x="49" y="23"/>
                      <a:pt x="49" y="25"/>
                    </a:cubicBezTo>
                    <a:cubicBezTo>
                      <a:pt x="49" y="28"/>
                      <a:pt x="47" y="27"/>
                      <a:pt x="44" y="27"/>
                    </a:cubicBezTo>
                    <a:cubicBezTo>
                      <a:pt x="41" y="27"/>
                      <a:pt x="44" y="30"/>
                      <a:pt x="46" y="31"/>
                    </a:cubicBezTo>
                    <a:cubicBezTo>
                      <a:pt x="46" y="32"/>
                      <a:pt x="49" y="34"/>
                      <a:pt x="47" y="34"/>
                    </a:cubicBezTo>
                    <a:cubicBezTo>
                      <a:pt x="46" y="34"/>
                      <a:pt x="45" y="35"/>
                      <a:pt x="44" y="35"/>
                    </a:cubicBezTo>
                    <a:cubicBezTo>
                      <a:pt x="42" y="35"/>
                      <a:pt x="41" y="34"/>
                      <a:pt x="39" y="34"/>
                    </a:cubicBezTo>
                    <a:cubicBezTo>
                      <a:pt x="35" y="35"/>
                      <a:pt x="43" y="40"/>
                      <a:pt x="44" y="42"/>
                    </a:cubicBezTo>
                    <a:cubicBezTo>
                      <a:pt x="46" y="45"/>
                      <a:pt x="42" y="45"/>
                      <a:pt x="41" y="46"/>
                    </a:cubicBezTo>
                    <a:cubicBezTo>
                      <a:pt x="39" y="48"/>
                      <a:pt x="40" y="50"/>
                      <a:pt x="39" y="52"/>
                    </a:cubicBezTo>
                    <a:cubicBezTo>
                      <a:pt x="38" y="53"/>
                      <a:pt x="35" y="55"/>
                      <a:pt x="37" y="57"/>
                    </a:cubicBezTo>
                    <a:cubicBezTo>
                      <a:pt x="38" y="59"/>
                      <a:pt x="42" y="60"/>
                      <a:pt x="41" y="63"/>
                    </a:cubicBezTo>
                    <a:cubicBezTo>
                      <a:pt x="40" y="65"/>
                      <a:pt x="38" y="62"/>
                      <a:pt x="36" y="62"/>
                    </a:cubicBezTo>
                    <a:cubicBezTo>
                      <a:pt x="33" y="63"/>
                      <a:pt x="33" y="65"/>
                      <a:pt x="35" y="66"/>
                    </a:cubicBezTo>
                    <a:cubicBezTo>
                      <a:pt x="37" y="67"/>
                      <a:pt x="39" y="68"/>
                      <a:pt x="37" y="69"/>
                    </a:cubicBezTo>
                    <a:cubicBezTo>
                      <a:pt x="35" y="70"/>
                      <a:pt x="33" y="69"/>
                      <a:pt x="32" y="71"/>
                    </a:cubicBezTo>
                    <a:cubicBezTo>
                      <a:pt x="32" y="72"/>
                      <a:pt x="32" y="73"/>
                      <a:pt x="31" y="74"/>
                    </a:cubicBezTo>
                    <a:cubicBezTo>
                      <a:pt x="31" y="74"/>
                      <a:pt x="27" y="75"/>
                      <a:pt x="27" y="75"/>
                    </a:cubicBezTo>
                    <a:cubicBezTo>
                      <a:pt x="26" y="75"/>
                      <a:pt x="26" y="73"/>
                      <a:pt x="24" y="74"/>
                    </a:cubicBezTo>
                    <a:cubicBezTo>
                      <a:pt x="22" y="76"/>
                      <a:pt x="22" y="76"/>
                      <a:pt x="22" y="78"/>
                    </a:cubicBezTo>
                    <a:cubicBezTo>
                      <a:pt x="22" y="79"/>
                      <a:pt x="23" y="80"/>
                      <a:pt x="24" y="81"/>
                    </a:cubicBezTo>
                    <a:cubicBezTo>
                      <a:pt x="26" y="83"/>
                      <a:pt x="26" y="80"/>
                      <a:pt x="27" y="81"/>
                    </a:cubicBezTo>
                    <a:cubicBezTo>
                      <a:pt x="32" y="82"/>
                      <a:pt x="24" y="86"/>
                      <a:pt x="23" y="86"/>
                    </a:cubicBezTo>
                    <a:cubicBezTo>
                      <a:pt x="20" y="87"/>
                      <a:pt x="25" y="90"/>
                      <a:pt x="25" y="91"/>
                    </a:cubicBezTo>
                    <a:cubicBezTo>
                      <a:pt x="25" y="92"/>
                      <a:pt x="25" y="94"/>
                      <a:pt x="24" y="93"/>
                    </a:cubicBezTo>
                    <a:cubicBezTo>
                      <a:pt x="22" y="92"/>
                      <a:pt x="23" y="92"/>
                      <a:pt x="22" y="91"/>
                    </a:cubicBezTo>
                    <a:cubicBezTo>
                      <a:pt x="18" y="88"/>
                      <a:pt x="16" y="91"/>
                      <a:pt x="17" y="95"/>
                    </a:cubicBezTo>
                    <a:cubicBezTo>
                      <a:pt x="18" y="97"/>
                      <a:pt x="18" y="96"/>
                      <a:pt x="18" y="99"/>
                    </a:cubicBezTo>
                    <a:cubicBezTo>
                      <a:pt x="18" y="100"/>
                      <a:pt x="16" y="101"/>
                      <a:pt x="18" y="103"/>
                    </a:cubicBezTo>
                    <a:cubicBezTo>
                      <a:pt x="13" y="105"/>
                      <a:pt x="17" y="94"/>
                      <a:pt x="13" y="96"/>
                    </a:cubicBezTo>
                    <a:cubicBezTo>
                      <a:pt x="12" y="96"/>
                      <a:pt x="11" y="99"/>
                      <a:pt x="11" y="100"/>
                    </a:cubicBezTo>
                    <a:cubicBezTo>
                      <a:pt x="10" y="101"/>
                      <a:pt x="7" y="104"/>
                      <a:pt x="10" y="104"/>
                    </a:cubicBezTo>
                    <a:cubicBezTo>
                      <a:pt x="12" y="105"/>
                      <a:pt x="10" y="103"/>
                      <a:pt x="11" y="102"/>
                    </a:cubicBezTo>
                    <a:cubicBezTo>
                      <a:pt x="12" y="101"/>
                      <a:pt x="15" y="103"/>
                      <a:pt x="15" y="104"/>
                    </a:cubicBezTo>
                    <a:cubicBezTo>
                      <a:pt x="15" y="104"/>
                      <a:pt x="14" y="106"/>
                      <a:pt x="13" y="107"/>
                    </a:cubicBezTo>
                    <a:cubicBezTo>
                      <a:pt x="13" y="107"/>
                      <a:pt x="14" y="109"/>
                      <a:pt x="13" y="110"/>
                    </a:cubicBezTo>
                    <a:cubicBezTo>
                      <a:pt x="12" y="111"/>
                      <a:pt x="10" y="109"/>
                      <a:pt x="9" y="112"/>
                    </a:cubicBezTo>
                    <a:cubicBezTo>
                      <a:pt x="9" y="115"/>
                      <a:pt x="13" y="113"/>
                      <a:pt x="14" y="115"/>
                    </a:cubicBezTo>
                    <a:cubicBezTo>
                      <a:pt x="15" y="116"/>
                      <a:pt x="15" y="119"/>
                      <a:pt x="13" y="119"/>
                    </a:cubicBezTo>
                    <a:cubicBezTo>
                      <a:pt x="10" y="118"/>
                      <a:pt x="15" y="122"/>
                      <a:pt x="15" y="122"/>
                    </a:cubicBezTo>
                    <a:cubicBezTo>
                      <a:pt x="15" y="123"/>
                      <a:pt x="16" y="125"/>
                      <a:pt x="14" y="125"/>
                    </a:cubicBezTo>
                    <a:cubicBezTo>
                      <a:pt x="12" y="125"/>
                      <a:pt x="12" y="123"/>
                      <a:pt x="10" y="124"/>
                    </a:cubicBezTo>
                    <a:cubicBezTo>
                      <a:pt x="8" y="125"/>
                      <a:pt x="9" y="126"/>
                      <a:pt x="8" y="128"/>
                    </a:cubicBezTo>
                    <a:cubicBezTo>
                      <a:pt x="8" y="131"/>
                      <a:pt x="8" y="132"/>
                      <a:pt x="5" y="132"/>
                    </a:cubicBezTo>
                    <a:cubicBezTo>
                      <a:pt x="4" y="132"/>
                      <a:pt x="3" y="131"/>
                      <a:pt x="2" y="131"/>
                    </a:cubicBezTo>
                    <a:cubicBezTo>
                      <a:pt x="1" y="132"/>
                      <a:pt x="0" y="134"/>
                      <a:pt x="1" y="134"/>
                    </a:cubicBezTo>
                    <a:cubicBezTo>
                      <a:pt x="1" y="135"/>
                      <a:pt x="3" y="135"/>
                      <a:pt x="4" y="135"/>
                    </a:cubicBezTo>
                    <a:cubicBezTo>
                      <a:pt x="12" y="135"/>
                      <a:pt x="20" y="135"/>
                      <a:pt x="28" y="135"/>
                    </a:cubicBezTo>
                    <a:cubicBezTo>
                      <a:pt x="40" y="135"/>
                      <a:pt x="52" y="135"/>
                      <a:pt x="64" y="135"/>
                    </a:cubicBezTo>
                    <a:cubicBezTo>
                      <a:pt x="86" y="135"/>
                      <a:pt x="108" y="135"/>
                      <a:pt x="129" y="135"/>
                    </a:cubicBezTo>
                    <a:cubicBezTo>
                      <a:pt x="129" y="133"/>
                      <a:pt x="134" y="134"/>
                      <a:pt x="135" y="134"/>
                    </a:cubicBezTo>
                    <a:cubicBezTo>
                      <a:pt x="138" y="134"/>
                      <a:pt x="140" y="134"/>
                      <a:pt x="143" y="134"/>
                    </a:cubicBezTo>
                    <a:cubicBezTo>
                      <a:pt x="150" y="134"/>
                      <a:pt x="157" y="134"/>
                      <a:pt x="164" y="134"/>
                    </a:cubicBezTo>
                    <a:cubicBezTo>
                      <a:pt x="176" y="134"/>
                      <a:pt x="188" y="134"/>
                      <a:pt x="199" y="135"/>
                    </a:cubicBezTo>
                    <a:cubicBezTo>
                      <a:pt x="224" y="135"/>
                      <a:pt x="248" y="135"/>
                      <a:pt x="272" y="135"/>
                    </a:cubicBezTo>
                    <a:cubicBezTo>
                      <a:pt x="296" y="136"/>
                      <a:pt x="320" y="135"/>
                      <a:pt x="344" y="135"/>
                    </a:cubicBezTo>
                    <a:cubicBezTo>
                      <a:pt x="349" y="135"/>
                      <a:pt x="355" y="135"/>
                      <a:pt x="360" y="135"/>
                    </a:cubicBezTo>
                    <a:cubicBezTo>
                      <a:pt x="362" y="135"/>
                      <a:pt x="364" y="135"/>
                      <a:pt x="366" y="135"/>
                    </a:cubicBezTo>
                    <a:cubicBezTo>
                      <a:pt x="367" y="135"/>
                      <a:pt x="366" y="134"/>
                      <a:pt x="367" y="133"/>
                    </a:cubicBezTo>
                    <a:cubicBezTo>
                      <a:pt x="367" y="129"/>
                      <a:pt x="367" y="126"/>
                      <a:pt x="368" y="123"/>
                    </a:cubicBezTo>
                    <a:cubicBezTo>
                      <a:pt x="368" y="120"/>
                      <a:pt x="368" y="115"/>
                      <a:pt x="372" y="113"/>
                    </a:cubicBezTo>
                    <a:cubicBezTo>
                      <a:pt x="374" y="113"/>
                      <a:pt x="372" y="114"/>
                      <a:pt x="374" y="115"/>
                    </a:cubicBezTo>
                    <a:cubicBezTo>
                      <a:pt x="375" y="115"/>
                      <a:pt x="376" y="114"/>
                      <a:pt x="377" y="115"/>
                    </a:cubicBezTo>
                    <a:cubicBezTo>
                      <a:pt x="378" y="115"/>
                      <a:pt x="382" y="113"/>
                      <a:pt x="383" y="112"/>
                    </a:cubicBezTo>
                    <a:cubicBezTo>
                      <a:pt x="386" y="110"/>
                      <a:pt x="383" y="109"/>
                      <a:pt x="384" y="107"/>
                    </a:cubicBezTo>
                    <a:cubicBezTo>
                      <a:pt x="384" y="106"/>
                      <a:pt x="385" y="105"/>
                      <a:pt x="385" y="104"/>
                    </a:cubicBezTo>
                    <a:cubicBezTo>
                      <a:pt x="386" y="103"/>
                      <a:pt x="385" y="102"/>
                      <a:pt x="385" y="102"/>
                    </a:cubicBezTo>
                    <a:cubicBezTo>
                      <a:pt x="385" y="101"/>
                      <a:pt x="385" y="101"/>
                      <a:pt x="386" y="101"/>
                    </a:cubicBezTo>
                    <a:cubicBezTo>
                      <a:pt x="387" y="98"/>
                      <a:pt x="388" y="98"/>
                      <a:pt x="390" y="97"/>
                    </a:cubicBezTo>
                    <a:cubicBezTo>
                      <a:pt x="391" y="96"/>
                      <a:pt x="391" y="96"/>
                      <a:pt x="392" y="96"/>
                    </a:cubicBezTo>
                    <a:cubicBezTo>
                      <a:pt x="393" y="95"/>
                      <a:pt x="392" y="93"/>
                      <a:pt x="394" y="93"/>
                    </a:cubicBezTo>
                    <a:cubicBezTo>
                      <a:pt x="395" y="92"/>
                      <a:pt x="396" y="93"/>
                      <a:pt x="398" y="91"/>
                    </a:cubicBezTo>
                    <a:cubicBezTo>
                      <a:pt x="398" y="91"/>
                      <a:pt x="399" y="90"/>
                      <a:pt x="400" y="89"/>
                    </a:cubicBezTo>
                    <a:cubicBezTo>
                      <a:pt x="402" y="89"/>
                      <a:pt x="405" y="89"/>
                      <a:pt x="408" y="89"/>
                    </a:cubicBezTo>
                    <a:cubicBezTo>
                      <a:pt x="409" y="89"/>
                      <a:pt x="409" y="88"/>
                      <a:pt x="410" y="88"/>
                    </a:cubicBezTo>
                    <a:cubicBezTo>
                      <a:pt x="411" y="88"/>
                      <a:pt x="412" y="89"/>
                      <a:pt x="414" y="89"/>
                    </a:cubicBezTo>
                    <a:cubicBezTo>
                      <a:pt x="417" y="89"/>
                      <a:pt x="417" y="89"/>
                      <a:pt x="419" y="86"/>
                    </a:cubicBezTo>
                    <a:cubicBezTo>
                      <a:pt x="420" y="86"/>
                      <a:pt x="422" y="85"/>
                      <a:pt x="422" y="85"/>
                    </a:cubicBezTo>
                    <a:cubicBezTo>
                      <a:pt x="423" y="84"/>
                      <a:pt x="424" y="82"/>
                      <a:pt x="425" y="82"/>
                    </a:cubicBezTo>
                    <a:cubicBezTo>
                      <a:pt x="427" y="81"/>
                      <a:pt x="429" y="83"/>
                      <a:pt x="430" y="80"/>
                    </a:cubicBezTo>
                    <a:cubicBezTo>
                      <a:pt x="431" y="79"/>
                      <a:pt x="431" y="78"/>
                      <a:pt x="431" y="78"/>
                    </a:cubicBezTo>
                    <a:cubicBezTo>
                      <a:pt x="433" y="76"/>
                      <a:pt x="432" y="77"/>
                      <a:pt x="434" y="76"/>
                    </a:cubicBezTo>
                    <a:cubicBezTo>
                      <a:pt x="436" y="75"/>
                      <a:pt x="437" y="74"/>
                      <a:pt x="439" y="73"/>
                    </a:cubicBezTo>
                    <a:cubicBezTo>
                      <a:pt x="442" y="71"/>
                      <a:pt x="443" y="72"/>
                      <a:pt x="446" y="72"/>
                    </a:cubicBezTo>
                    <a:cubicBezTo>
                      <a:pt x="449" y="72"/>
                      <a:pt x="449" y="71"/>
                      <a:pt x="450" y="69"/>
                    </a:cubicBezTo>
                    <a:cubicBezTo>
                      <a:pt x="451" y="68"/>
                      <a:pt x="451" y="68"/>
                      <a:pt x="451" y="67"/>
                    </a:cubicBezTo>
                    <a:cubicBezTo>
                      <a:pt x="451" y="67"/>
                      <a:pt x="452" y="66"/>
                      <a:pt x="452" y="66"/>
                    </a:cubicBezTo>
                    <a:cubicBezTo>
                      <a:pt x="452" y="65"/>
                      <a:pt x="453" y="65"/>
                      <a:pt x="453" y="64"/>
                    </a:cubicBezTo>
                    <a:cubicBezTo>
                      <a:pt x="453" y="63"/>
                      <a:pt x="452" y="61"/>
                      <a:pt x="452" y="60"/>
                    </a:cubicBezTo>
                    <a:cubicBezTo>
                      <a:pt x="454" y="61"/>
                      <a:pt x="452" y="59"/>
                      <a:pt x="453" y="59"/>
                    </a:cubicBezTo>
                    <a:cubicBezTo>
                      <a:pt x="456" y="58"/>
                      <a:pt x="455" y="59"/>
                      <a:pt x="457" y="59"/>
                    </a:cubicBezTo>
                    <a:cubicBezTo>
                      <a:pt x="459" y="60"/>
                      <a:pt x="458" y="61"/>
                      <a:pt x="459" y="59"/>
                    </a:cubicBezTo>
                    <a:cubicBezTo>
                      <a:pt x="460" y="57"/>
                      <a:pt x="460" y="57"/>
                      <a:pt x="460" y="55"/>
                    </a:cubicBezTo>
                    <a:cubicBezTo>
                      <a:pt x="461" y="54"/>
                      <a:pt x="466" y="50"/>
                      <a:pt x="468" y="50"/>
                    </a:cubicBezTo>
                    <a:cubicBezTo>
                      <a:pt x="468" y="50"/>
                      <a:pt x="470" y="49"/>
                      <a:pt x="470" y="50"/>
                    </a:cubicBezTo>
                    <a:cubicBezTo>
                      <a:pt x="470" y="51"/>
                      <a:pt x="471" y="51"/>
                      <a:pt x="472" y="51"/>
                    </a:cubicBezTo>
                    <a:cubicBezTo>
                      <a:pt x="472" y="52"/>
                      <a:pt x="471" y="52"/>
                      <a:pt x="471" y="53"/>
                    </a:cubicBezTo>
                    <a:cubicBezTo>
                      <a:pt x="471" y="54"/>
                      <a:pt x="470" y="54"/>
                      <a:pt x="471" y="56"/>
                    </a:cubicBezTo>
                    <a:cubicBezTo>
                      <a:pt x="471" y="56"/>
                      <a:pt x="472" y="58"/>
                      <a:pt x="473" y="58"/>
                    </a:cubicBezTo>
                    <a:cubicBezTo>
                      <a:pt x="476" y="58"/>
                      <a:pt x="478" y="55"/>
                      <a:pt x="479" y="54"/>
                    </a:cubicBezTo>
                    <a:cubicBezTo>
                      <a:pt x="482" y="52"/>
                      <a:pt x="482" y="48"/>
                      <a:pt x="486" y="46"/>
                    </a:cubicBezTo>
                    <a:cubicBezTo>
                      <a:pt x="487" y="45"/>
                      <a:pt x="488" y="45"/>
                      <a:pt x="489" y="44"/>
                    </a:cubicBezTo>
                    <a:cubicBezTo>
                      <a:pt x="490" y="44"/>
                      <a:pt x="491" y="45"/>
                      <a:pt x="492" y="44"/>
                    </a:cubicBezTo>
                    <a:cubicBezTo>
                      <a:pt x="493" y="44"/>
                      <a:pt x="494" y="42"/>
                      <a:pt x="495" y="42"/>
                    </a:cubicBezTo>
                    <a:cubicBezTo>
                      <a:pt x="496" y="42"/>
                      <a:pt x="499" y="43"/>
                      <a:pt x="499" y="43"/>
                    </a:cubicBezTo>
                    <a:cubicBezTo>
                      <a:pt x="501" y="45"/>
                      <a:pt x="499" y="47"/>
                      <a:pt x="503" y="46"/>
                    </a:cubicBezTo>
                    <a:cubicBezTo>
                      <a:pt x="504" y="46"/>
                      <a:pt x="504" y="45"/>
                      <a:pt x="505" y="45"/>
                    </a:cubicBezTo>
                    <a:cubicBezTo>
                      <a:pt x="505" y="44"/>
                      <a:pt x="506" y="45"/>
                      <a:pt x="506" y="44"/>
                    </a:cubicBezTo>
                    <a:cubicBezTo>
                      <a:pt x="509" y="42"/>
                      <a:pt x="510" y="37"/>
                      <a:pt x="512" y="34"/>
                    </a:cubicBezTo>
                    <a:cubicBezTo>
                      <a:pt x="513" y="31"/>
                      <a:pt x="514" y="31"/>
                      <a:pt x="515" y="29"/>
                    </a:cubicBezTo>
                    <a:cubicBezTo>
                      <a:pt x="517" y="28"/>
                      <a:pt x="517" y="27"/>
                      <a:pt x="519" y="26"/>
                    </a:cubicBezTo>
                    <a:cubicBezTo>
                      <a:pt x="521" y="26"/>
                      <a:pt x="520" y="26"/>
                      <a:pt x="521" y="27"/>
                    </a:cubicBezTo>
                    <a:cubicBezTo>
                      <a:pt x="523" y="27"/>
                      <a:pt x="524" y="28"/>
                      <a:pt x="526" y="27"/>
                    </a:cubicBezTo>
                    <a:cubicBezTo>
                      <a:pt x="522" y="25"/>
                      <a:pt x="525" y="20"/>
                      <a:pt x="526" y="17"/>
                    </a:cubicBezTo>
                    <a:cubicBezTo>
                      <a:pt x="526" y="16"/>
                      <a:pt x="525" y="13"/>
                      <a:pt x="526" y="12"/>
                    </a:cubicBezTo>
                    <a:cubicBezTo>
                      <a:pt x="526" y="10"/>
                      <a:pt x="528" y="7"/>
                      <a:pt x="529" y="5"/>
                    </a:cubicBezTo>
                    <a:cubicBezTo>
                      <a:pt x="526" y="5"/>
                      <a:pt x="522" y="5"/>
                      <a:pt x="519" y="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323" name="Group 11363"/>
              <p:cNvGrpSpPr>
                <a:grpSpLocks/>
              </p:cNvGrpSpPr>
              <p:nvPr/>
            </p:nvGrpSpPr>
            <p:grpSpPr bwMode="auto">
              <a:xfrm>
                <a:off x="6254176" y="4205582"/>
                <a:ext cx="1138301" cy="458031"/>
                <a:chOff x="3981" y="2208"/>
                <a:chExt cx="840" cy="338"/>
              </a:xfrm>
              <a:grpFill/>
            </p:grpSpPr>
            <p:sp>
              <p:nvSpPr>
                <p:cNvPr id="2330" name="Freeform 10461"/>
                <p:cNvSpPr>
                  <a:spLocks/>
                </p:cNvSpPr>
                <p:nvPr/>
              </p:nvSpPr>
              <p:spPr bwMode="auto">
                <a:xfrm>
                  <a:off x="3981" y="2208"/>
                  <a:ext cx="817" cy="338"/>
                </a:xfrm>
                <a:custGeom>
                  <a:avLst/>
                  <a:gdLst>
                    <a:gd name="T0" fmla="*/ 800 w 527"/>
                    <a:gd name="T1" fmla="*/ 81 h 218"/>
                    <a:gd name="T2" fmla="*/ 783 w 527"/>
                    <a:gd name="T3" fmla="*/ 115 h 218"/>
                    <a:gd name="T4" fmla="*/ 783 w 527"/>
                    <a:gd name="T5" fmla="*/ 101 h 218"/>
                    <a:gd name="T6" fmla="*/ 783 w 527"/>
                    <a:gd name="T7" fmla="*/ 79 h 218"/>
                    <a:gd name="T8" fmla="*/ 722 w 527"/>
                    <a:gd name="T9" fmla="*/ 82 h 218"/>
                    <a:gd name="T10" fmla="*/ 721 w 527"/>
                    <a:gd name="T11" fmla="*/ 34 h 218"/>
                    <a:gd name="T12" fmla="*/ 747 w 527"/>
                    <a:gd name="T13" fmla="*/ 60 h 218"/>
                    <a:gd name="T14" fmla="*/ 769 w 527"/>
                    <a:gd name="T15" fmla="*/ 57 h 218"/>
                    <a:gd name="T16" fmla="*/ 780 w 527"/>
                    <a:gd name="T17" fmla="*/ 43 h 218"/>
                    <a:gd name="T18" fmla="*/ 788 w 527"/>
                    <a:gd name="T19" fmla="*/ 37 h 218"/>
                    <a:gd name="T20" fmla="*/ 795 w 527"/>
                    <a:gd name="T21" fmla="*/ 29 h 218"/>
                    <a:gd name="T22" fmla="*/ 784 w 527"/>
                    <a:gd name="T23" fmla="*/ 8 h 218"/>
                    <a:gd name="T24" fmla="*/ 228 w 527"/>
                    <a:gd name="T25" fmla="*/ 39 h 218"/>
                    <a:gd name="T26" fmla="*/ 163 w 527"/>
                    <a:gd name="T27" fmla="*/ 68 h 218"/>
                    <a:gd name="T28" fmla="*/ 102 w 527"/>
                    <a:gd name="T29" fmla="*/ 109 h 218"/>
                    <a:gd name="T30" fmla="*/ 29 w 527"/>
                    <a:gd name="T31" fmla="*/ 147 h 218"/>
                    <a:gd name="T32" fmla="*/ 141 w 527"/>
                    <a:gd name="T33" fmla="*/ 189 h 218"/>
                    <a:gd name="T34" fmla="*/ 183 w 527"/>
                    <a:gd name="T35" fmla="*/ 171 h 218"/>
                    <a:gd name="T36" fmla="*/ 333 w 527"/>
                    <a:gd name="T37" fmla="*/ 220 h 218"/>
                    <a:gd name="T38" fmla="*/ 577 w 527"/>
                    <a:gd name="T39" fmla="*/ 327 h 218"/>
                    <a:gd name="T40" fmla="*/ 614 w 527"/>
                    <a:gd name="T41" fmla="*/ 293 h 218"/>
                    <a:gd name="T42" fmla="*/ 654 w 527"/>
                    <a:gd name="T43" fmla="*/ 251 h 218"/>
                    <a:gd name="T44" fmla="*/ 656 w 527"/>
                    <a:gd name="T45" fmla="*/ 250 h 218"/>
                    <a:gd name="T46" fmla="*/ 681 w 527"/>
                    <a:gd name="T47" fmla="*/ 231 h 218"/>
                    <a:gd name="T48" fmla="*/ 721 w 527"/>
                    <a:gd name="T49" fmla="*/ 229 h 218"/>
                    <a:gd name="T50" fmla="*/ 733 w 527"/>
                    <a:gd name="T51" fmla="*/ 229 h 218"/>
                    <a:gd name="T52" fmla="*/ 752 w 527"/>
                    <a:gd name="T53" fmla="*/ 212 h 218"/>
                    <a:gd name="T54" fmla="*/ 755 w 527"/>
                    <a:gd name="T55" fmla="*/ 194 h 218"/>
                    <a:gd name="T56" fmla="*/ 747 w 527"/>
                    <a:gd name="T57" fmla="*/ 205 h 218"/>
                    <a:gd name="T58" fmla="*/ 746 w 527"/>
                    <a:gd name="T59" fmla="*/ 194 h 218"/>
                    <a:gd name="T60" fmla="*/ 739 w 527"/>
                    <a:gd name="T61" fmla="*/ 197 h 218"/>
                    <a:gd name="T62" fmla="*/ 726 w 527"/>
                    <a:gd name="T63" fmla="*/ 203 h 218"/>
                    <a:gd name="T64" fmla="*/ 716 w 527"/>
                    <a:gd name="T65" fmla="*/ 216 h 218"/>
                    <a:gd name="T66" fmla="*/ 702 w 527"/>
                    <a:gd name="T67" fmla="*/ 203 h 218"/>
                    <a:gd name="T68" fmla="*/ 685 w 527"/>
                    <a:gd name="T69" fmla="*/ 178 h 218"/>
                    <a:gd name="T70" fmla="*/ 716 w 527"/>
                    <a:gd name="T71" fmla="*/ 198 h 218"/>
                    <a:gd name="T72" fmla="*/ 726 w 527"/>
                    <a:gd name="T73" fmla="*/ 192 h 218"/>
                    <a:gd name="T74" fmla="*/ 729 w 527"/>
                    <a:gd name="T75" fmla="*/ 185 h 218"/>
                    <a:gd name="T76" fmla="*/ 735 w 527"/>
                    <a:gd name="T77" fmla="*/ 178 h 218"/>
                    <a:gd name="T78" fmla="*/ 724 w 527"/>
                    <a:gd name="T79" fmla="*/ 180 h 218"/>
                    <a:gd name="T80" fmla="*/ 726 w 527"/>
                    <a:gd name="T81" fmla="*/ 172 h 218"/>
                    <a:gd name="T82" fmla="*/ 732 w 527"/>
                    <a:gd name="T83" fmla="*/ 172 h 218"/>
                    <a:gd name="T84" fmla="*/ 736 w 527"/>
                    <a:gd name="T85" fmla="*/ 167 h 218"/>
                    <a:gd name="T86" fmla="*/ 741 w 527"/>
                    <a:gd name="T87" fmla="*/ 164 h 218"/>
                    <a:gd name="T88" fmla="*/ 738 w 527"/>
                    <a:gd name="T89" fmla="*/ 158 h 218"/>
                    <a:gd name="T90" fmla="*/ 727 w 527"/>
                    <a:gd name="T91" fmla="*/ 160 h 218"/>
                    <a:gd name="T92" fmla="*/ 715 w 527"/>
                    <a:gd name="T93" fmla="*/ 149 h 218"/>
                    <a:gd name="T94" fmla="*/ 687 w 527"/>
                    <a:gd name="T95" fmla="*/ 129 h 218"/>
                    <a:gd name="T96" fmla="*/ 721 w 527"/>
                    <a:gd name="T97" fmla="*/ 143 h 218"/>
                    <a:gd name="T98" fmla="*/ 732 w 527"/>
                    <a:gd name="T99" fmla="*/ 146 h 218"/>
                    <a:gd name="T100" fmla="*/ 724 w 527"/>
                    <a:gd name="T101" fmla="*/ 138 h 218"/>
                    <a:gd name="T102" fmla="*/ 743 w 527"/>
                    <a:gd name="T103" fmla="*/ 129 h 218"/>
                    <a:gd name="T104" fmla="*/ 739 w 527"/>
                    <a:gd name="T105" fmla="*/ 138 h 218"/>
                    <a:gd name="T106" fmla="*/ 738 w 527"/>
                    <a:gd name="T107" fmla="*/ 143 h 218"/>
                    <a:gd name="T108" fmla="*/ 741 w 527"/>
                    <a:gd name="T109" fmla="*/ 149 h 218"/>
                    <a:gd name="T110" fmla="*/ 744 w 527"/>
                    <a:gd name="T111" fmla="*/ 147 h 218"/>
                    <a:gd name="T112" fmla="*/ 749 w 527"/>
                    <a:gd name="T113" fmla="*/ 144 h 218"/>
                    <a:gd name="T114" fmla="*/ 752 w 527"/>
                    <a:gd name="T115" fmla="*/ 150 h 218"/>
                    <a:gd name="T116" fmla="*/ 750 w 527"/>
                    <a:gd name="T117" fmla="*/ 155 h 218"/>
                    <a:gd name="T118" fmla="*/ 758 w 527"/>
                    <a:gd name="T119" fmla="*/ 149 h 218"/>
                    <a:gd name="T120" fmla="*/ 775 w 527"/>
                    <a:gd name="T121" fmla="*/ 155 h 218"/>
                    <a:gd name="T122" fmla="*/ 788 w 527"/>
                    <a:gd name="T123" fmla="*/ 141 h 218"/>
                    <a:gd name="T124" fmla="*/ 801 w 527"/>
                    <a:gd name="T125" fmla="*/ 119 h 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7"/>
                    <a:gd name="T190" fmla="*/ 0 h 218"/>
                    <a:gd name="T191" fmla="*/ 527 w 527"/>
                    <a:gd name="T192" fmla="*/ 218 h 2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7" h="218">
                      <a:moveTo>
                        <a:pt x="523" y="79"/>
                      </a:moveTo>
                      <a:cubicBezTo>
                        <a:pt x="524" y="78"/>
                        <a:pt x="524" y="78"/>
                        <a:pt x="525" y="77"/>
                      </a:cubicBezTo>
                      <a:cubicBezTo>
                        <a:pt x="525" y="77"/>
                        <a:pt x="524" y="76"/>
                        <a:pt x="524" y="75"/>
                      </a:cubicBezTo>
                      <a:cubicBezTo>
                        <a:pt x="523" y="75"/>
                        <a:pt x="522" y="74"/>
                        <a:pt x="523" y="73"/>
                      </a:cubicBezTo>
                      <a:cubicBezTo>
                        <a:pt x="519" y="72"/>
                        <a:pt x="525" y="69"/>
                        <a:pt x="524" y="73"/>
                      </a:cubicBezTo>
                      <a:cubicBezTo>
                        <a:pt x="527" y="73"/>
                        <a:pt x="525" y="69"/>
                        <a:pt x="524" y="68"/>
                      </a:cubicBezTo>
                      <a:cubicBezTo>
                        <a:pt x="523" y="66"/>
                        <a:pt x="525" y="63"/>
                        <a:pt x="525" y="61"/>
                      </a:cubicBezTo>
                      <a:cubicBezTo>
                        <a:pt x="525" y="61"/>
                        <a:pt x="524" y="60"/>
                        <a:pt x="523" y="59"/>
                      </a:cubicBezTo>
                      <a:cubicBezTo>
                        <a:pt x="523" y="59"/>
                        <a:pt x="524" y="57"/>
                        <a:pt x="523" y="57"/>
                      </a:cubicBezTo>
                      <a:cubicBezTo>
                        <a:pt x="523" y="56"/>
                        <a:pt x="521" y="52"/>
                        <a:pt x="520" y="52"/>
                      </a:cubicBezTo>
                      <a:cubicBezTo>
                        <a:pt x="519" y="52"/>
                        <a:pt x="519" y="52"/>
                        <a:pt x="520" y="51"/>
                      </a:cubicBezTo>
                      <a:cubicBezTo>
                        <a:pt x="519" y="50"/>
                        <a:pt x="518" y="50"/>
                        <a:pt x="517" y="49"/>
                      </a:cubicBezTo>
                      <a:cubicBezTo>
                        <a:pt x="517" y="51"/>
                        <a:pt x="517" y="52"/>
                        <a:pt x="516" y="52"/>
                      </a:cubicBezTo>
                      <a:cubicBezTo>
                        <a:pt x="517" y="52"/>
                        <a:pt x="519" y="52"/>
                        <a:pt x="520" y="54"/>
                      </a:cubicBezTo>
                      <a:cubicBezTo>
                        <a:pt x="519" y="54"/>
                        <a:pt x="518" y="54"/>
                        <a:pt x="518" y="53"/>
                      </a:cubicBezTo>
                      <a:cubicBezTo>
                        <a:pt x="518" y="53"/>
                        <a:pt x="514" y="53"/>
                        <a:pt x="514" y="53"/>
                      </a:cubicBezTo>
                      <a:cubicBezTo>
                        <a:pt x="512" y="54"/>
                        <a:pt x="516" y="56"/>
                        <a:pt x="517" y="56"/>
                      </a:cubicBezTo>
                      <a:cubicBezTo>
                        <a:pt x="517" y="57"/>
                        <a:pt x="517" y="57"/>
                        <a:pt x="517" y="58"/>
                      </a:cubicBezTo>
                      <a:cubicBezTo>
                        <a:pt x="516" y="57"/>
                        <a:pt x="516" y="57"/>
                        <a:pt x="515" y="56"/>
                      </a:cubicBezTo>
                      <a:cubicBezTo>
                        <a:pt x="515" y="57"/>
                        <a:pt x="515" y="56"/>
                        <a:pt x="514" y="57"/>
                      </a:cubicBezTo>
                      <a:cubicBezTo>
                        <a:pt x="514" y="56"/>
                        <a:pt x="514" y="54"/>
                        <a:pt x="513" y="55"/>
                      </a:cubicBezTo>
                      <a:cubicBezTo>
                        <a:pt x="514" y="51"/>
                        <a:pt x="509" y="55"/>
                        <a:pt x="509" y="57"/>
                      </a:cubicBezTo>
                      <a:cubicBezTo>
                        <a:pt x="509" y="57"/>
                        <a:pt x="510" y="60"/>
                        <a:pt x="509" y="61"/>
                      </a:cubicBezTo>
                      <a:cubicBezTo>
                        <a:pt x="508" y="63"/>
                        <a:pt x="509" y="64"/>
                        <a:pt x="509" y="66"/>
                      </a:cubicBezTo>
                      <a:cubicBezTo>
                        <a:pt x="509" y="69"/>
                        <a:pt x="508" y="71"/>
                        <a:pt x="508" y="73"/>
                      </a:cubicBezTo>
                      <a:cubicBezTo>
                        <a:pt x="507" y="76"/>
                        <a:pt x="506" y="76"/>
                        <a:pt x="505" y="74"/>
                      </a:cubicBezTo>
                      <a:cubicBezTo>
                        <a:pt x="504" y="74"/>
                        <a:pt x="504" y="75"/>
                        <a:pt x="503" y="74"/>
                      </a:cubicBezTo>
                      <a:cubicBezTo>
                        <a:pt x="502" y="75"/>
                        <a:pt x="501" y="73"/>
                        <a:pt x="501" y="72"/>
                      </a:cubicBezTo>
                      <a:cubicBezTo>
                        <a:pt x="500" y="72"/>
                        <a:pt x="500" y="72"/>
                        <a:pt x="500" y="71"/>
                      </a:cubicBezTo>
                      <a:cubicBezTo>
                        <a:pt x="501" y="71"/>
                        <a:pt x="501" y="72"/>
                        <a:pt x="501" y="73"/>
                      </a:cubicBezTo>
                      <a:cubicBezTo>
                        <a:pt x="502" y="73"/>
                        <a:pt x="504" y="73"/>
                        <a:pt x="505" y="73"/>
                      </a:cubicBezTo>
                      <a:cubicBezTo>
                        <a:pt x="505" y="73"/>
                        <a:pt x="506" y="74"/>
                        <a:pt x="506" y="72"/>
                      </a:cubicBezTo>
                      <a:cubicBezTo>
                        <a:pt x="506" y="72"/>
                        <a:pt x="506" y="71"/>
                        <a:pt x="505" y="71"/>
                      </a:cubicBezTo>
                      <a:cubicBezTo>
                        <a:pt x="505" y="71"/>
                        <a:pt x="505" y="71"/>
                        <a:pt x="505" y="71"/>
                      </a:cubicBezTo>
                      <a:cubicBezTo>
                        <a:pt x="504" y="69"/>
                        <a:pt x="506" y="68"/>
                        <a:pt x="505" y="66"/>
                      </a:cubicBezTo>
                      <a:cubicBezTo>
                        <a:pt x="504" y="67"/>
                        <a:pt x="504" y="66"/>
                        <a:pt x="503" y="67"/>
                      </a:cubicBezTo>
                      <a:cubicBezTo>
                        <a:pt x="503" y="66"/>
                        <a:pt x="500" y="65"/>
                        <a:pt x="501" y="64"/>
                      </a:cubicBezTo>
                      <a:cubicBezTo>
                        <a:pt x="502" y="62"/>
                        <a:pt x="503" y="66"/>
                        <a:pt x="504" y="66"/>
                      </a:cubicBezTo>
                      <a:cubicBezTo>
                        <a:pt x="504" y="65"/>
                        <a:pt x="504" y="65"/>
                        <a:pt x="505" y="65"/>
                      </a:cubicBezTo>
                      <a:cubicBezTo>
                        <a:pt x="504" y="65"/>
                        <a:pt x="504" y="66"/>
                        <a:pt x="504" y="66"/>
                      </a:cubicBezTo>
                      <a:cubicBezTo>
                        <a:pt x="506" y="65"/>
                        <a:pt x="505" y="62"/>
                        <a:pt x="504" y="61"/>
                      </a:cubicBezTo>
                      <a:cubicBezTo>
                        <a:pt x="504" y="60"/>
                        <a:pt x="504" y="60"/>
                        <a:pt x="503" y="59"/>
                      </a:cubicBezTo>
                      <a:cubicBezTo>
                        <a:pt x="503" y="58"/>
                        <a:pt x="502" y="58"/>
                        <a:pt x="502" y="57"/>
                      </a:cubicBezTo>
                      <a:cubicBezTo>
                        <a:pt x="502" y="57"/>
                        <a:pt x="502" y="57"/>
                        <a:pt x="502" y="58"/>
                      </a:cubicBezTo>
                      <a:cubicBezTo>
                        <a:pt x="503" y="58"/>
                        <a:pt x="505" y="59"/>
                        <a:pt x="506" y="58"/>
                      </a:cubicBezTo>
                      <a:cubicBezTo>
                        <a:pt x="506" y="57"/>
                        <a:pt x="507" y="53"/>
                        <a:pt x="507" y="53"/>
                      </a:cubicBezTo>
                      <a:cubicBezTo>
                        <a:pt x="506" y="53"/>
                        <a:pt x="507" y="53"/>
                        <a:pt x="506" y="53"/>
                      </a:cubicBezTo>
                      <a:cubicBezTo>
                        <a:pt x="505" y="54"/>
                        <a:pt x="505" y="54"/>
                        <a:pt x="504" y="55"/>
                      </a:cubicBezTo>
                      <a:cubicBezTo>
                        <a:pt x="503" y="54"/>
                        <a:pt x="502" y="52"/>
                        <a:pt x="501" y="51"/>
                      </a:cubicBezTo>
                      <a:cubicBezTo>
                        <a:pt x="502" y="52"/>
                        <a:pt x="501" y="51"/>
                        <a:pt x="502" y="52"/>
                      </a:cubicBezTo>
                      <a:cubicBezTo>
                        <a:pt x="503" y="52"/>
                        <a:pt x="504" y="54"/>
                        <a:pt x="505" y="53"/>
                      </a:cubicBezTo>
                      <a:cubicBezTo>
                        <a:pt x="504" y="52"/>
                        <a:pt x="504" y="51"/>
                        <a:pt x="505" y="51"/>
                      </a:cubicBezTo>
                      <a:cubicBezTo>
                        <a:pt x="505" y="51"/>
                        <a:pt x="506" y="51"/>
                        <a:pt x="506" y="52"/>
                      </a:cubicBezTo>
                      <a:cubicBezTo>
                        <a:pt x="509" y="51"/>
                        <a:pt x="506" y="49"/>
                        <a:pt x="504" y="48"/>
                      </a:cubicBezTo>
                      <a:cubicBezTo>
                        <a:pt x="502" y="48"/>
                        <a:pt x="499" y="48"/>
                        <a:pt x="497" y="48"/>
                      </a:cubicBezTo>
                      <a:cubicBezTo>
                        <a:pt x="495" y="49"/>
                        <a:pt x="493" y="49"/>
                        <a:pt x="491" y="50"/>
                      </a:cubicBezTo>
                      <a:cubicBezTo>
                        <a:pt x="488" y="52"/>
                        <a:pt x="491" y="51"/>
                        <a:pt x="491" y="54"/>
                      </a:cubicBezTo>
                      <a:cubicBezTo>
                        <a:pt x="492" y="54"/>
                        <a:pt x="492" y="54"/>
                        <a:pt x="493" y="54"/>
                      </a:cubicBezTo>
                      <a:cubicBezTo>
                        <a:pt x="491" y="54"/>
                        <a:pt x="489" y="53"/>
                        <a:pt x="489" y="53"/>
                      </a:cubicBezTo>
                      <a:cubicBezTo>
                        <a:pt x="487" y="52"/>
                        <a:pt x="486" y="53"/>
                        <a:pt x="485" y="53"/>
                      </a:cubicBezTo>
                      <a:cubicBezTo>
                        <a:pt x="485" y="52"/>
                        <a:pt x="485" y="52"/>
                        <a:pt x="485" y="52"/>
                      </a:cubicBezTo>
                      <a:cubicBezTo>
                        <a:pt x="485" y="52"/>
                        <a:pt x="485" y="52"/>
                        <a:pt x="485" y="51"/>
                      </a:cubicBezTo>
                      <a:cubicBezTo>
                        <a:pt x="485" y="51"/>
                        <a:pt x="485" y="51"/>
                        <a:pt x="485" y="51"/>
                      </a:cubicBezTo>
                      <a:cubicBezTo>
                        <a:pt x="484" y="47"/>
                        <a:pt x="480" y="51"/>
                        <a:pt x="476" y="52"/>
                      </a:cubicBezTo>
                      <a:cubicBezTo>
                        <a:pt x="474" y="52"/>
                        <a:pt x="466" y="52"/>
                        <a:pt x="466" y="53"/>
                      </a:cubicBezTo>
                      <a:cubicBezTo>
                        <a:pt x="465" y="52"/>
                        <a:pt x="465" y="52"/>
                        <a:pt x="465" y="52"/>
                      </a:cubicBezTo>
                      <a:cubicBezTo>
                        <a:pt x="465" y="52"/>
                        <a:pt x="464" y="53"/>
                        <a:pt x="463" y="52"/>
                      </a:cubicBezTo>
                      <a:cubicBezTo>
                        <a:pt x="464" y="52"/>
                        <a:pt x="469" y="45"/>
                        <a:pt x="465" y="47"/>
                      </a:cubicBezTo>
                      <a:cubicBezTo>
                        <a:pt x="466" y="46"/>
                        <a:pt x="465" y="44"/>
                        <a:pt x="464" y="43"/>
                      </a:cubicBezTo>
                      <a:cubicBezTo>
                        <a:pt x="463" y="42"/>
                        <a:pt x="463" y="39"/>
                        <a:pt x="463" y="37"/>
                      </a:cubicBezTo>
                      <a:cubicBezTo>
                        <a:pt x="462" y="34"/>
                        <a:pt x="462" y="31"/>
                        <a:pt x="463" y="28"/>
                      </a:cubicBezTo>
                      <a:cubicBezTo>
                        <a:pt x="464" y="29"/>
                        <a:pt x="464" y="29"/>
                        <a:pt x="464" y="29"/>
                      </a:cubicBezTo>
                      <a:cubicBezTo>
                        <a:pt x="464" y="27"/>
                        <a:pt x="466" y="26"/>
                        <a:pt x="466" y="24"/>
                      </a:cubicBezTo>
                      <a:cubicBezTo>
                        <a:pt x="465" y="23"/>
                        <a:pt x="463" y="21"/>
                        <a:pt x="462" y="20"/>
                      </a:cubicBezTo>
                      <a:cubicBezTo>
                        <a:pt x="460" y="18"/>
                        <a:pt x="455" y="18"/>
                        <a:pt x="452" y="16"/>
                      </a:cubicBezTo>
                      <a:cubicBezTo>
                        <a:pt x="455" y="16"/>
                        <a:pt x="457" y="17"/>
                        <a:pt x="460" y="18"/>
                      </a:cubicBezTo>
                      <a:cubicBezTo>
                        <a:pt x="462" y="19"/>
                        <a:pt x="463" y="21"/>
                        <a:pt x="465" y="23"/>
                      </a:cubicBezTo>
                      <a:cubicBezTo>
                        <a:pt x="465" y="23"/>
                        <a:pt x="465" y="22"/>
                        <a:pt x="465" y="22"/>
                      </a:cubicBezTo>
                      <a:cubicBezTo>
                        <a:pt x="466" y="23"/>
                        <a:pt x="466" y="23"/>
                        <a:pt x="467" y="23"/>
                      </a:cubicBezTo>
                      <a:cubicBezTo>
                        <a:pt x="467" y="24"/>
                        <a:pt x="468" y="26"/>
                        <a:pt x="467" y="27"/>
                      </a:cubicBezTo>
                      <a:cubicBezTo>
                        <a:pt x="466" y="28"/>
                        <a:pt x="465" y="29"/>
                        <a:pt x="465" y="30"/>
                      </a:cubicBezTo>
                      <a:cubicBezTo>
                        <a:pt x="464" y="32"/>
                        <a:pt x="464" y="39"/>
                        <a:pt x="466" y="39"/>
                      </a:cubicBezTo>
                      <a:cubicBezTo>
                        <a:pt x="466" y="40"/>
                        <a:pt x="466" y="43"/>
                        <a:pt x="468" y="44"/>
                      </a:cubicBezTo>
                      <a:cubicBezTo>
                        <a:pt x="470" y="45"/>
                        <a:pt x="471" y="43"/>
                        <a:pt x="469" y="42"/>
                      </a:cubicBezTo>
                      <a:cubicBezTo>
                        <a:pt x="470" y="42"/>
                        <a:pt x="471" y="42"/>
                        <a:pt x="471" y="44"/>
                      </a:cubicBezTo>
                      <a:cubicBezTo>
                        <a:pt x="472" y="47"/>
                        <a:pt x="473" y="46"/>
                        <a:pt x="475" y="47"/>
                      </a:cubicBezTo>
                      <a:cubicBezTo>
                        <a:pt x="479" y="47"/>
                        <a:pt x="480" y="44"/>
                        <a:pt x="483" y="42"/>
                      </a:cubicBezTo>
                      <a:cubicBezTo>
                        <a:pt x="482" y="42"/>
                        <a:pt x="480" y="40"/>
                        <a:pt x="479" y="40"/>
                      </a:cubicBezTo>
                      <a:cubicBezTo>
                        <a:pt x="479" y="39"/>
                        <a:pt x="481" y="41"/>
                        <a:pt x="483" y="41"/>
                      </a:cubicBezTo>
                      <a:cubicBezTo>
                        <a:pt x="483" y="41"/>
                        <a:pt x="482" y="41"/>
                        <a:pt x="482" y="40"/>
                      </a:cubicBezTo>
                      <a:cubicBezTo>
                        <a:pt x="482" y="40"/>
                        <a:pt x="482" y="39"/>
                        <a:pt x="482" y="39"/>
                      </a:cubicBezTo>
                      <a:cubicBezTo>
                        <a:pt x="483" y="40"/>
                        <a:pt x="483" y="40"/>
                        <a:pt x="484" y="41"/>
                      </a:cubicBezTo>
                      <a:cubicBezTo>
                        <a:pt x="486" y="41"/>
                        <a:pt x="489" y="41"/>
                        <a:pt x="490" y="39"/>
                      </a:cubicBezTo>
                      <a:cubicBezTo>
                        <a:pt x="488" y="39"/>
                        <a:pt x="486" y="38"/>
                        <a:pt x="484" y="37"/>
                      </a:cubicBezTo>
                      <a:cubicBezTo>
                        <a:pt x="483" y="36"/>
                        <a:pt x="481" y="33"/>
                        <a:pt x="480" y="33"/>
                      </a:cubicBezTo>
                      <a:cubicBezTo>
                        <a:pt x="480" y="32"/>
                        <a:pt x="480" y="32"/>
                        <a:pt x="480" y="31"/>
                      </a:cubicBezTo>
                      <a:cubicBezTo>
                        <a:pt x="481" y="32"/>
                        <a:pt x="483" y="34"/>
                        <a:pt x="484" y="33"/>
                      </a:cubicBezTo>
                      <a:cubicBezTo>
                        <a:pt x="484" y="37"/>
                        <a:pt x="487" y="36"/>
                        <a:pt x="489" y="37"/>
                      </a:cubicBezTo>
                      <a:cubicBezTo>
                        <a:pt x="491" y="38"/>
                        <a:pt x="494" y="41"/>
                        <a:pt x="496" y="39"/>
                      </a:cubicBezTo>
                      <a:cubicBezTo>
                        <a:pt x="494" y="38"/>
                        <a:pt x="493" y="33"/>
                        <a:pt x="490" y="33"/>
                      </a:cubicBezTo>
                      <a:cubicBezTo>
                        <a:pt x="492" y="33"/>
                        <a:pt x="490" y="31"/>
                        <a:pt x="491" y="30"/>
                      </a:cubicBezTo>
                      <a:cubicBezTo>
                        <a:pt x="492" y="31"/>
                        <a:pt x="493" y="32"/>
                        <a:pt x="493" y="33"/>
                      </a:cubicBezTo>
                      <a:cubicBezTo>
                        <a:pt x="494" y="33"/>
                        <a:pt x="494" y="34"/>
                        <a:pt x="494" y="33"/>
                      </a:cubicBezTo>
                      <a:cubicBezTo>
                        <a:pt x="494" y="34"/>
                        <a:pt x="495" y="36"/>
                        <a:pt x="496" y="37"/>
                      </a:cubicBezTo>
                      <a:cubicBezTo>
                        <a:pt x="498" y="38"/>
                        <a:pt x="499" y="37"/>
                        <a:pt x="501" y="37"/>
                      </a:cubicBezTo>
                      <a:cubicBezTo>
                        <a:pt x="500" y="36"/>
                        <a:pt x="500" y="36"/>
                        <a:pt x="500" y="36"/>
                      </a:cubicBezTo>
                      <a:cubicBezTo>
                        <a:pt x="499" y="35"/>
                        <a:pt x="499" y="35"/>
                        <a:pt x="498" y="35"/>
                      </a:cubicBezTo>
                      <a:cubicBezTo>
                        <a:pt x="499" y="35"/>
                        <a:pt x="500" y="35"/>
                        <a:pt x="500" y="36"/>
                      </a:cubicBezTo>
                      <a:cubicBezTo>
                        <a:pt x="502" y="36"/>
                        <a:pt x="502" y="37"/>
                        <a:pt x="503" y="36"/>
                      </a:cubicBezTo>
                      <a:cubicBezTo>
                        <a:pt x="505" y="35"/>
                        <a:pt x="504" y="34"/>
                        <a:pt x="504" y="33"/>
                      </a:cubicBezTo>
                      <a:cubicBezTo>
                        <a:pt x="503" y="33"/>
                        <a:pt x="504" y="33"/>
                        <a:pt x="503" y="33"/>
                      </a:cubicBezTo>
                      <a:cubicBezTo>
                        <a:pt x="505" y="31"/>
                        <a:pt x="500" y="30"/>
                        <a:pt x="499" y="30"/>
                      </a:cubicBezTo>
                      <a:cubicBezTo>
                        <a:pt x="499" y="29"/>
                        <a:pt x="500" y="29"/>
                        <a:pt x="501" y="30"/>
                      </a:cubicBezTo>
                      <a:cubicBezTo>
                        <a:pt x="500" y="27"/>
                        <a:pt x="497" y="25"/>
                        <a:pt x="495" y="24"/>
                      </a:cubicBezTo>
                      <a:cubicBezTo>
                        <a:pt x="495" y="23"/>
                        <a:pt x="496" y="22"/>
                        <a:pt x="496" y="22"/>
                      </a:cubicBezTo>
                      <a:cubicBezTo>
                        <a:pt x="496" y="23"/>
                        <a:pt x="496" y="23"/>
                        <a:pt x="496" y="23"/>
                      </a:cubicBezTo>
                      <a:cubicBezTo>
                        <a:pt x="498" y="24"/>
                        <a:pt x="502" y="24"/>
                        <a:pt x="503" y="28"/>
                      </a:cubicBezTo>
                      <a:cubicBezTo>
                        <a:pt x="503" y="28"/>
                        <a:pt x="506" y="30"/>
                        <a:pt x="507" y="31"/>
                      </a:cubicBezTo>
                      <a:cubicBezTo>
                        <a:pt x="508" y="33"/>
                        <a:pt x="511" y="34"/>
                        <a:pt x="514" y="34"/>
                      </a:cubicBezTo>
                      <a:cubicBezTo>
                        <a:pt x="513" y="34"/>
                        <a:pt x="513" y="34"/>
                        <a:pt x="512" y="34"/>
                      </a:cubicBezTo>
                      <a:cubicBezTo>
                        <a:pt x="512" y="33"/>
                        <a:pt x="512" y="33"/>
                        <a:pt x="511" y="32"/>
                      </a:cubicBezTo>
                      <a:cubicBezTo>
                        <a:pt x="511" y="32"/>
                        <a:pt x="511" y="32"/>
                        <a:pt x="511" y="32"/>
                      </a:cubicBezTo>
                      <a:cubicBezTo>
                        <a:pt x="511" y="31"/>
                        <a:pt x="510" y="31"/>
                        <a:pt x="509" y="31"/>
                      </a:cubicBezTo>
                      <a:cubicBezTo>
                        <a:pt x="509" y="31"/>
                        <a:pt x="509" y="30"/>
                        <a:pt x="509" y="30"/>
                      </a:cubicBezTo>
                      <a:cubicBezTo>
                        <a:pt x="510" y="30"/>
                        <a:pt x="510" y="30"/>
                        <a:pt x="511" y="31"/>
                      </a:cubicBezTo>
                      <a:cubicBezTo>
                        <a:pt x="512" y="30"/>
                        <a:pt x="512" y="28"/>
                        <a:pt x="510" y="28"/>
                      </a:cubicBezTo>
                      <a:cubicBezTo>
                        <a:pt x="510" y="28"/>
                        <a:pt x="510" y="28"/>
                        <a:pt x="510" y="28"/>
                      </a:cubicBezTo>
                      <a:cubicBezTo>
                        <a:pt x="510" y="28"/>
                        <a:pt x="510" y="28"/>
                        <a:pt x="511" y="28"/>
                      </a:cubicBezTo>
                      <a:cubicBezTo>
                        <a:pt x="510" y="27"/>
                        <a:pt x="510" y="26"/>
                        <a:pt x="510" y="25"/>
                      </a:cubicBezTo>
                      <a:cubicBezTo>
                        <a:pt x="512" y="25"/>
                        <a:pt x="509" y="23"/>
                        <a:pt x="508" y="24"/>
                      </a:cubicBezTo>
                      <a:cubicBezTo>
                        <a:pt x="509" y="24"/>
                        <a:pt x="509" y="24"/>
                        <a:pt x="510" y="23"/>
                      </a:cubicBezTo>
                      <a:cubicBezTo>
                        <a:pt x="509" y="23"/>
                        <a:pt x="507" y="23"/>
                        <a:pt x="508" y="21"/>
                      </a:cubicBezTo>
                      <a:cubicBezTo>
                        <a:pt x="508" y="22"/>
                        <a:pt x="509" y="23"/>
                        <a:pt x="510" y="22"/>
                      </a:cubicBezTo>
                      <a:cubicBezTo>
                        <a:pt x="510" y="23"/>
                        <a:pt x="511" y="25"/>
                        <a:pt x="512" y="24"/>
                      </a:cubicBezTo>
                      <a:cubicBezTo>
                        <a:pt x="512" y="24"/>
                        <a:pt x="512" y="24"/>
                        <a:pt x="512" y="24"/>
                      </a:cubicBezTo>
                      <a:cubicBezTo>
                        <a:pt x="511" y="26"/>
                        <a:pt x="511" y="28"/>
                        <a:pt x="513" y="28"/>
                      </a:cubicBezTo>
                      <a:cubicBezTo>
                        <a:pt x="512" y="30"/>
                        <a:pt x="515" y="31"/>
                        <a:pt x="516" y="34"/>
                      </a:cubicBezTo>
                      <a:cubicBezTo>
                        <a:pt x="517" y="35"/>
                        <a:pt x="516" y="37"/>
                        <a:pt x="517" y="38"/>
                      </a:cubicBezTo>
                      <a:cubicBezTo>
                        <a:pt x="518" y="39"/>
                        <a:pt x="520" y="42"/>
                        <a:pt x="521" y="41"/>
                      </a:cubicBezTo>
                      <a:cubicBezTo>
                        <a:pt x="520" y="40"/>
                        <a:pt x="521" y="39"/>
                        <a:pt x="521" y="38"/>
                      </a:cubicBezTo>
                      <a:cubicBezTo>
                        <a:pt x="520" y="37"/>
                        <a:pt x="519" y="36"/>
                        <a:pt x="519" y="35"/>
                      </a:cubicBezTo>
                      <a:cubicBezTo>
                        <a:pt x="519" y="33"/>
                        <a:pt x="517" y="29"/>
                        <a:pt x="516" y="27"/>
                      </a:cubicBezTo>
                      <a:cubicBezTo>
                        <a:pt x="515" y="25"/>
                        <a:pt x="514" y="22"/>
                        <a:pt x="513" y="19"/>
                      </a:cubicBezTo>
                      <a:cubicBezTo>
                        <a:pt x="513" y="18"/>
                        <a:pt x="514" y="12"/>
                        <a:pt x="512" y="13"/>
                      </a:cubicBezTo>
                      <a:cubicBezTo>
                        <a:pt x="512" y="14"/>
                        <a:pt x="512" y="15"/>
                        <a:pt x="512" y="16"/>
                      </a:cubicBezTo>
                      <a:cubicBezTo>
                        <a:pt x="512" y="16"/>
                        <a:pt x="512" y="16"/>
                        <a:pt x="511" y="16"/>
                      </a:cubicBezTo>
                      <a:cubicBezTo>
                        <a:pt x="511" y="16"/>
                        <a:pt x="511" y="17"/>
                        <a:pt x="512" y="18"/>
                      </a:cubicBezTo>
                      <a:cubicBezTo>
                        <a:pt x="510" y="17"/>
                        <a:pt x="509" y="15"/>
                        <a:pt x="508" y="13"/>
                      </a:cubicBezTo>
                      <a:cubicBezTo>
                        <a:pt x="509" y="13"/>
                        <a:pt x="510" y="13"/>
                        <a:pt x="511" y="14"/>
                      </a:cubicBezTo>
                      <a:cubicBezTo>
                        <a:pt x="510" y="14"/>
                        <a:pt x="510" y="13"/>
                        <a:pt x="510" y="12"/>
                      </a:cubicBezTo>
                      <a:cubicBezTo>
                        <a:pt x="508" y="13"/>
                        <a:pt x="507" y="11"/>
                        <a:pt x="506" y="9"/>
                      </a:cubicBezTo>
                      <a:cubicBezTo>
                        <a:pt x="506" y="9"/>
                        <a:pt x="506" y="7"/>
                        <a:pt x="505" y="7"/>
                      </a:cubicBezTo>
                      <a:cubicBezTo>
                        <a:pt x="504" y="8"/>
                        <a:pt x="503" y="7"/>
                        <a:pt x="503" y="6"/>
                      </a:cubicBezTo>
                      <a:cubicBezTo>
                        <a:pt x="504" y="6"/>
                        <a:pt x="505" y="6"/>
                        <a:pt x="506" y="6"/>
                      </a:cubicBezTo>
                      <a:cubicBezTo>
                        <a:pt x="505" y="6"/>
                        <a:pt x="505" y="6"/>
                        <a:pt x="505" y="5"/>
                      </a:cubicBezTo>
                      <a:cubicBezTo>
                        <a:pt x="507" y="6"/>
                        <a:pt x="506" y="6"/>
                        <a:pt x="506" y="5"/>
                      </a:cubicBezTo>
                      <a:cubicBezTo>
                        <a:pt x="506" y="3"/>
                        <a:pt x="505" y="3"/>
                        <a:pt x="502" y="3"/>
                      </a:cubicBezTo>
                      <a:cubicBezTo>
                        <a:pt x="497" y="3"/>
                        <a:pt x="491" y="3"/>
                        <a:pt x="485" y="3"/>
                      </a:cubicBezTo>
                      <a:cubicBezTo>
                        <a:pt x="474" y="3"/>
                        <a:pt x="462" y="4"/>
                        <a:pt x="452" y="4"/>
                      </a:cubicBezTo>
                      <a:cubicBezTo>
                        <a:pt x="428" y="4"/>
                        <a:pt x="403" y="4"/>
                        <a:pt x="379" y="4"/>
                      </a:cubicBezTo>
                      <a:cubicBezTo>
                        <a:pt x="332" y="4"/>
                        <a:pt x="284" y="6"/>
                        <a:pt x="237" y="3"/>
                      </a:cubicBezTo>
                      <a:cubicBezTo>
                        <a:pt x="215" y="2"/>
                        <a:pt x="193" y="3"/>
                        <a:pt x="172" y="1"/>
                      </a:cubicBezTo>
                      <a:cubicBezTo>
                        <a:pt x="169" y="1"/>
                        <a:pt x="166" y="0"/>
                        <a:pt x="163" y="0"/>
                      </a:cubicBezTo>
                      <a:cubicBezTo>
                        <a:pt x="161" y="0"/>
                        <a:pt x="162" y="1"/>
                        <a:pt x="161" y="2"/>
                      </a:cubicBezTo>
                      <a:cubicBezTo>
                        <a:pt x="159" y="5"/>
                        <a:pt x="160" y="7"/>
                        <a:pt x="160" y="10"/>
                      </a:cubicBezTo>
                      <a:cubicBezTo>
                        <a:pt x="160" y="10"/>
                        <a:pt x="159" y="13"/>
                        <a:pt x="158" y="14"/>
                      </a:cubicBezTo>
                      <a:cubicBezTo>
                        <a:pt x="157" y="15"/>
                        <a:pt x="158" y="19"/>
                        <a:pt x="160" y="20"/>
                      </a:cubicBezTo>
                      <a:cubicBezTo>
                        <a:pt x="159" y="20"/>
                        <a:pt x="154" y="19"/>
                        <a:pt x="154" y="19"/>
                      </a:cubicBezTo>
                      <a:cubicBezTo>
                        <a:pt x="152" y="21"/>
                        <a:pt x="148" y="22"/>
                        <a:pt x="147" y="25"/>
                      </a:cubicBezTo>
                      <a:cubicBezTo>
                        <a:pt x="145" y="28"/>
                        <a:pt x="143" y="35"/>
                        <a:pt x="140" y="38"/>
                      </a:cubicBezTo>
                      <a:cubicBezTo>
                        <a:pt x="139" y="38"/>
                        <a:pt x="138" y="38"/>
                        <a:pt x="138" y="39"/>
                      </a:cubicBezTo>
                      <a:cubicBezTo>
                        <a:pt x="137" y="39"/>
                        <a:pt x="134" y="39"/>
                        <a:pt x="134" y="39"/>
                      </a:cubicBezTo>
                      <a:cubicBezTo>
                        <a:pt x="134" y="38"/>
                        <a:pt x="133" y="35"/>
                        <a:pt x="132" y="36"/>
                      </a:cubicBezTo>
                      <a:cubicBezTo>
                        <a:pt x="131" y="36"/>
                        <a:pt x="130" y="35"/>
                        <a:pt x="129" y="35"/>
                      </a:cubicBezTo>
                      <a:cubicBezTo>
                        <a:pt x="128" y="35"/>
                        <a:pt x="128" y="36"/>
                        <a:pt x="127" y="37"/>
                      </a:cubicBezTo>
                      <a:cubicBezTo>
                        <a:pt x="126" y="37"/>
                        <a:pt x="125" y="37"/>
                        <a:pt x="125" y="37"/>
                      </a:cubicBezTo>
                      <a:cubicBezTo>
                        <a:pt x="122" y="37"/>
                        <a:pt x="119" y="38"/>
                        <a:pt x="117" y="40"/>
                      </a:cubicBezTo>
                      <a:cubicBezTo>
                        <a:pt x="116" y="42"/>
                        <a:pt x="115" y="45"/>
                        <a:pt x="114" y="47"/>
                      </a:cubicBezTo>
                      <a:cubicBezTo>
                        <a:pt x="114" y="47"/>
                        <a:pt x="112" y="48"/>
                        <a:pt x="112" y="49"/>
                      </a:cubicBezTo>
                      <a:cubicBezTo>
                        <a:pt x="111" y="49"/>
                        <a:pt x="108" y="51"/>
                        <a:pt x="108" y="51"/>
                      </a:cubicBezTo>
                      <a:cubicBezTo>
                        <a:pt x="106" y="51"/>
                        <a:pt x="105" y="49"/>
                        <a:pt x="105" y="48"/>
                      </a:cubicBezTo>
                      <a:cubicBezTo>
                        <a:pt x="105" y="46"/>
                        <a:pt x="106" y="45"/>
                        <a:pt x="105" y="44"/>
                      </a:cubicBezTo>
                      <a:cubicBezTo>
                        <a:pt x="103" y="42"/>
                        <a:pt x="103" y="42"/>
                        <a:pt x="100" y="44"/>
                      </a:cubicBezTo>
                      <a:cubicBezTo>
                        <a:pt x="98" y="45"/>
                        <a:pt x="97" y="46"/>
                        <a:pt x="95" y="47"/>
                      </a:cubicBezTo>
                      <a:cubicBezTo>
                        <a:pt x="94" y="48"/>
                        <a:pt x="94" y="51"/>
                        <a:pt x="93" y="52"/>
                      </a:cubicBezTo>
                      <a:cubicBezTo>
                        <a:pt x="91" y="55"/>
                        <a:pt x="92" y="52"/>
                        <a:pt x="89" y="51"/>
                      </a:cubicBezTo>
                      <a:cubicBezTo>
                        <a:pt x="87" y="51"/>
                        <a:pt x="88" y="54"/>
                        <a:pt x="86" y="53"/>
                      </a:cubicBezTo>
                      <a:cubicBezTo>
                        <a:pt x="86" y="54"/>
                        <a:pt x="87" y="55"/>
                        <a:pt x="87" y="57"/>
                      </a:cubicBezTo>
                      <a:cubicBezTo>
                        <a:pt x="87" y="58"/>
                        <a:pt x="86" y="57"/>
                        <a:pt x="86" y="58"/>
                      </a:cubicBezTo>
                      <a:cubicBezTo>
                        <a:pt x="86" y="59"/>
                        <a:pt x="86" y="60"/>
                        <a:pt x="85" y="61"/>
                      </a:cubicBezTo>
                      <a:cubicBezTo>
                        <a:pt x="85" y="61"/>
                        <a:pt x="84" y="63"/>
                        <a:pt x="83" y="64"/>
                      </a:cubicBezTo>
                      <a:cubicBezTo>
                        <a:pt x="81" y="67"/>
                        <a:pt x="80" y="64"/>
                        <a:pt x="77" y="64"/>
                      </a:cubicBezTo>
                      <a:cubicBezTo>
                        <a:pt x="76" y="65"/>
                        <a:pt x="72" y="65"/>
                        <a:pt x="71" y="66"/>
                      </a:cubicBezTo>
                      <a:cubicBezTo>
                        <a:pt x="70" y="67"/>
                        <a:pt x="70" y="68"/>
                        <a:pt x="69" y="69"/>
                      </a:cubicBezTo>
                      <a:cubicBezTo>
                        <a:pt x="68" y="69"/>
                        <a:pt x="67" y="69"/>
                        <a:pt x="66" y="70"/>
                      </a:cubicBezTo>
                      <a:cubicBezTo>
                        <a:pt x="65" y="71"/>
                        <a:pt x="65" y="74"/>
                        <a:pt x="63" y="75"/>
                      </a:cubicBezTo>
                      <a:cubicBezTo>
                        <a:pt x="62" y="75"/>
                        <a:pt x="61" y="74"/>
                        <a:pt x="60" y="74"/>
                      </a:cubicBezTo>
                      <a:cubicBezTo>
                        <a:pt x="59" y="75"/>
                        <a:pt x="58" y="76"/>
                        <a:pt x="58" y="76"/>
                      </a:cubicBezTo>
                      <a:cubicBezTo>
                        <a:pt x="57" y="77"/>
                        <a:pt x="56" y="78"/>
                        <a:pt x="55" y="79"/>
                      </a:cubicBezTo>
                      <a:cubicBezTo>
                        <a:pt x="53" y="79"/>
                        <a:pt x="53" y="81"/>
                        <a:pt x="52" y="81"/>
                      </a:cubicBezTo>
                      <a:cubicBezTo>
                        <a:pt x="50" y="83"/>
                        <a:pt x="47" y="82"/>
                        <a:pt x="45" y="82"/>
                      </a:cubicBezTo>
                      <a:cubicBezTo>
                        <a:pt x="44" y="82"/>
                        <a:pt x="45" y="81"/>
                        <a:pt x="43" y="82"/>
                      </a:cubicBezTo>
                      <a:cubicBezTo>
                        <a:pt x="41" y="82"/>
                        <a:pt x="40" y="82"/>
                        <a:pt x="39" y="82"/>
                      </a:cubicBezTo>
                      <a:cubicBezTo>
                        <a:pt x="37" y="82"/>
                        <a:pt x="35" y="82"/>
                        <a:pt x="33" y="83"/>
                      </a:cubicBezTo>
                      <a:cubicBezTo>
                        <a:pt x="30" y="85"/>
                        <a:pt x="28" y="85"/>
                        <a:pt x="26" y="87"/>
                      </a:cubicBezTo>
                      <a:cubicBezTo>
                        <a:pt x="26" y="88"/>
                        <a:pt x="26" y="89"/>
                        <a:pt x="25" y="89"/>
                      </a:cubicBezTo>
                      <a:cubicBezTo>
                        <a:pt x="24" y="90"/>
                        <a:pt x="23" y="90"/>
                        <a:pt x="22" y="91"/>
                      </a:cubicBezTo>
                      <a:cubicBezTo>
                        <a:pt x="21" y="92"/>
                        <a:pt x="19" y="94"/>
                        <a:pt x="19" y="95"/>
                      </a:cubicBezTo>
                      <a:cubicBezTo>
                        <a:pt x="19" y="95"/>
                        <a:pt x="19" y="97"/>
                        <a:pt x="19" y="97"/>
                      </a:cubicBezTo>
                      <a:cubicBezTo>
                        <a:pt x="19" y="98"/>
                        <a:pt x="19" y="98"/>
                        <a:pt x="18" y="99"/>
                      </a:cubicBezTo>
                      <a:cubicBezTo>
                        <a:pt x="18" y="100"/>
                        <a:pt x="18" y="100"/>
                        <a:pt x="18" y="102"/>
                      </a:cubicBezTo>
                      <a:cubicBezTo>
                        <a:pt x="18" y="102"/>
                        <a:pt x="19" y="103"/>
                        <a:pt x="18" y="104"/>
                      </a:cubicBezTo>
                      <a:cubicBezTo>
                        <a:pt x="17" y="105"/>
                        <a:pt x="16" y="105"/>
                        <a:pt x="15" y="106"/>
                      </a:cubicBezTo>
                      <a:cubicBezTo>
                        <a:pt x="14" y="108"/>
                        <a:pt x="12" y="107"/>
                        <a:pt x="11" y="108"/>
                      </a:cubicBezTo>
                      <a:cubicBezTo>
                        <a:pt x="10" y="108"/>
                        <a:pt x="9" y="108"/>
                        <a:pt x="8" y="108"/>
                      </a:cubicBezTo>
                      <a:cubicBezTo>
                        <a:pt x="7" y="107"/>
                        <a:pt x="7" y="105"/>
                        <a:pt x="6" y="106"/>
                      </a:cubicBezTo>
                      <a:cubicBezTo>
                        <a:pt x="4" y="108"/>
                        <a:pt x="2" y="109"/>
                        <a:pt x="2" y="111"/>
                      </a:cubicBezTo>
                      <a:cubicBezTo>
                        <a:pt x="1" y="117"/>
                        <a:pt x="1" y="123"/>
                        <a:pt x="0" y="128"/>
                      </a:cubicBezTo>
                      <a:cubicBezTo>
                        <a:pt x="23" y="128"/>
                        <a:pt x="45" y="128"/>
                        <a:pt x="68" y="127"/>
                      </a:cubicBezTo>
                      <a:cubicBezTo>
                        <a:pt x="74" y="127"/>
                        <a:pt x="78" y="126"/>
                        <a:pt x="84" y="124"/>
                      </a:cubicBezTo>
                      <a:cubicBezTo>
                        <a:pt x="86" y="123"/>
                        <a:pt x="88" y="122"/>
                        <a:pt x="91" y="122"/>
                      </a:cubicBezTo>
                      <a:cubicBezTo>
                        <a:pt x="91" y="121"/>
                        <a:pt x="93" y="120"/>
                        <a:pt x="94" y="120"/>
                      </a:cubicBezTo>
                      <a:cubicBezTo>
                        <a:pt x="95" y="120"/>
                        <a:pt x="94" y="122"/>
                        <a:pt x="94" y="122"/>
                      </a:cubicBezTo>
                      <a:cubicBezTo>
                        <a:pt x="96" y="122"/>
                        <a:pt x="96" y="121"/>
                        <a:pt x="97" y="120"/>
                      </a:cubicBezTo>
                      <a:cubicBezTo>
                        <a:pt x="98" y="120"/>
                        <a:pt x="99" y="120"/>
                        <a:pt x="99" y="119"/>
                      </a:cubicBezTo>
                      <a:cubicBezTo>
                        <a:pt x="100" y="119"/>
                        <a:pt x="100" y="118"/>
                        <a:pt x="101" y="117"/>
                      </a:cubicBezTo>
                      <a:cubicBezTo>
                        <a:pt x="101" y="118"/>
                        <a:pt x="103" y="117"/>
                        <a:pt x="104" y="117"/>
                      </a:cubicBezTo>
                      <a:cubicBezTo>
                        <a:pt x="105" y="117"/>
                        <a:pt x="106" y="116"/>
                        <a:pt x="107" y="116"/>
                      </a:cubicBezTo>
                      <a:cubicBezTo>
                        <a:pt x="107" y="116"/>
                        <a:pt x="108" y="115"/>
                        <a:pt x="108" y="114"/>
                      </a:cubicBezTo>
                      <a:cubicBezTo>
                        <a:pt x="109" y="114"/>
                        <a:pt x="110" y="115"/>
                        <a:pt x="110" y="114"/>
                      </a:cubicBezTo>
                      <a:cubicBezTo>
                        <a:pt x="111" y="114"/>
                        <a:pt x="111" y="114"/>
                        <a:pt x="112" y="114"/>
                      </a:cubicBezTo>
                      <a:cubicBezTo>
                        <a:pt x="113" y="114"/>
                        <a:pt x="113" y="113"/>
                        <a:pt x="114" y="113"/>
                      </a:cubicBezTo>
                      <a:cubicBezTo>
                        <a:pt x="114" y="113"/>
                        <a:pt x="114" y="115"/>
                        <a:pt x="115" y="114"/>
                      </a:cubicBezTo>
                      <a:cubicBezTo>
                        <a:pt x="116" y="113"/>
                        <a:pt x="117" y="110"/>
                        <a:pt x="118" y="110"/>
                      </a:cubicBezTo>
                      <a:cubicBezTo>
                        <a:pt x="119" y="110"/>
                        <a:pt x="118" y="112"/>
                        <a:pt x="119" y="112"/>
                      </a:cubicBezTo>
                      <a:cubicBezTo>
                        <a:pt x="120" y="113"/>
                        <a:pt x="119" y="112"/>
                        <a:pt x="120" y="112"/>
                      </a:cubicBezTo>
                      <a:cubicBezTo>
                        <a:pt x="121" y="112"/>
                        <a:pt x="122" y="112"/>
                        <a:pt x="123" y="112"/>
                      </a:cubicBezTo>
                      <a:cubicBezTo>
                        <a:pt x="123" y="112"/>
                        <a:pt x="124" y="111"/>
                        <a:pt x="125" y="112"/>
                      </a:cubicBezTo>
                      <a:cubicBezTo>
                        <a:pt x="131" y="112"/>
                        <a:pt x="137" y="112"/>
                        <a:pt x="144" y="112"/>
                      </a:cubicBezTo>
                      <a:cubicBezTo>
                        <a:pt x="163" y="113"/>
                        <a:pt x="181" y="114"/>
                        <a:pt x="200" y="115"/>
                      </a:cubicBezTo>
                      <a:cubicBezTo>
                        <a:pt x="199" y="117"/>
                        <a:pt x="201" y="117"/>
                        <a:pt x="201" y="119"/>
                      </a:cubicBezTo>
                      <a:cubicBezTo>
                        <a:pt x="201" y="119"/>
                        <a:pt x="200" y="120"/>
                        <a:pt x="199" y="122"/>
                      </a:cubicBezTo>
                      <a:cubicBezTo>
                        <a:pt x="199" y="122"/>
                        <a:pt x="200" y="123"/>
                        <a:pt x="200" y="124"/>
                      </a:cubicBezTo>
                      <a:cubicBezTo>
                        <a:pt x="203" y="122"/>
                        <a:pt x="205" y="121"/>
                        <a:pt x="207" y="119"/>
                      </a:cubicBezTo>
                      <a:cubicBezTo>
                        <a:pt x="207" y="119"/>
                        <a:pt x="211" y="125"/>
                        <a:pt x="212" y="126"/>
                      </a:cubicBezTo>
                      <a:cubicBezTo>
                        <a:pt x="213" y="128"/>
                        <a:pt x="216" y="130"/>
                        <a:pt x="216" y="133"/>
                      </a:cubicBezTo>
                      <a:cubicBezTo>
                        <a:pt x="217" y="135"/>
                        <a:pt x="216" y="139"/>
                        <a:pt x="215" y="142"/>
                      </a:cubicBezTo>
                      <a:cubicBezTo>
                        <a:pt x="227" y="142"/>
                        <a:pt x="239" y="142"/>
                        <a:pt x="251" y="142"/>
                      </a:cubicBezTo>
                      <a:cubicBezTo>
                        <a:pt x="257" y="142"/>
                        <a:pt x="263" y="143"/>
                        <a:pt x="270" y="143"/>
                      </a:cubicBezTo>
                      <a:cubicBezTo>
                        <a:pt x="274" y="143"/>
                        <a:pt x="282" y="141"/>
                        <a:pt x="286" y="145"/>
                      </a:cubicBezTo>
                      <a:cubicBezTo>
                        <a:pt x="303" y="164"/>
                        <a:pt x="321" y="183"/>
                        <a:pt x="338" y="202"/>
                      </a:cubicBezTo>
                      <a:cubicBezTo>
                        <a:pt x="341" y="205"/>
                        <a:pt x="344" y="209"/>
                        <a:pt x="346" y="212"/>
                      </a:cubicBezTo>
                      <a:cubicBezTo>
                        <a:pt x="349" y="214"/>
                        <a:pt x="350" y="217"/>
                        <a:pt x="353" y="216"/>
                      </a:cubicBezTo>
                      <a:cubicBezTo>
                        <a:pt x="351" y="217"/>
                        <a:pt x="351" y="217"/>
                        <a:pt x="352" y="218"/>
                      </a:cubicBezTo>
                      <a:cubicBezTo>
                        <a:pt x="353" y="216"/>
                        <a:pt x="360" y="215"/>
                        <a:pt x="362" y="215"/>
                      </a:cubicBezTo>
                      <a:cubicBezTo>
                        <a:pt x="363" y="214"/>
                        <a:pt x="362" y="214"/>
                        <a:pt x="362" y="214"/>
                      </a:cubicBezTo>
                      <a:cubicBezTo>
                        <a:pt x="364" y="214"/>
                        <a:pt x="363" y="212"/>
                        <a:pt x="364" y="211"/>
                      </a:cubicBezTo>
                      <a:cubicBezTo>
                        <a:pt x="364" y="212"/>
                        <a:pt x="364" y="212"/>
                        <a:pt x="365" y="213"/>
                      </a:cubicBezTo>
                      <a:cubicBezTo>
                        <a:pt x="364" y="213"/>
                        <a:pt x="364" y="214"/>
                        <a:pt x="363" y="215"/>
                      </a:cubicBezTo>
                      <a:cubicBezTo>
                        <a:pt x="365" y="215"/>
                        <a:pt x="376" y="214"/>
                        <a:pt x="372" y="211"/>
                      </a:cubicBezTo>
                      <a:cubicBezTo>
                        <a:pt x="373" y="211"/>
                        <a:pt x="374" y="212"/>
                        <a:pt x="373" y="213"/>
                      </a:cubicBezTo>
                      <a:cubicBezTo>
                        <a:pt x="374" y="213"/>
                        <a:pt x="374" y="213"/>
                        <a:pt x="374" y="213"/>
                      </a:cubicBezTo>
                      <a:cubicBezTo>
                        <a:pt x="374" y="214"/>
                        <a:pt x="373" y="214"/>
                        <a:pt x="372" y="214"/>
                      </a:cubicBezTo>
                      <a:cubicBezTo>
                        <a:pt x="373" y="215"/>
                        <a:pt x="377" y="214"/>
                        <a:pt x="379" y="214"/>
                      </a:cubicBezTo>
                      <a:cubicBezTo>
                        <a:pt x="381" y="214"/>
                        <a:pt x="384" y="217"/>
                        <a:pt x="385" y="215"/>
                      </a:cubicBezTo>
                      <a:cubicBezTo>
                        <a:pt x="383" y="215"/>
                        <a:pt x="386" y="213"/>
                        <a:pt x="387" y="212"/>
                      </a:cubicBezTo>
                      <a:cubicBezTo>
                        <a:pt x="388" y="210"/>
                        <a:pt x="388" y="208"/>
                        <a:pt x="389" y="207"/>
                      </a:cubicBezTo>
                      <a:cubicBezTo>
                        <a:pt x="389" y="205"/>
                        <a:pt x="390" y="203"/>
                        <a:pt x="390" y="202"/>
                      </a:cubicBezTo>
                      <a:cubicBezTo>
                        <a:pt x="389" y="199"/>
                        <a:pt x="388" y="196"/>
                        <a:pt x="388" y="194"/>
                      </a:cubicBezTo>
                      <a:cubicBezTo>
                        <a:pt x="388" y="189"/>
                        <a:pt x="391" y="203"/>
                        <a:pt x="391" y="203"/>
                      </a:cubicBezTo>
                      <a:cubicBezTo>
                        <a:pt x="393" y="204"/>
                        <a:pt x="394" y="197"/>
                        <a:pt x="394" y="197"/>
                      </a:cubicBezTo>
                      <a:cubicBezTo>
                        <a:pt x="395" y="195"/>
                        <a:pt x="396" y="193"/>
                        <a:pt x="395" y="192"/>
                      </a:cubicBezTo>
                      <a:cubicBezTo>
                        <a:pt x="396" y="193"/>
                        <a:pt x="397" y="191"/>
                        <a:pt x="396" y="189"/>
                      </a:cubicBezTo>
                      <a:cubicBezTo>
                        <a:pt x="397" y="191"/>
                        <a:pt x="401" y="185"/>
                        <a:pt x="402" y="183"/>
                      </a:cubicBezTo>
                      <a:cubicBezTo>
                        <a:pt x="401" y="183"/>
                        <a:pt x="401" y="183"/>
                        <a:pt x="401" y="183"/>
                      </a:cubicBezTo>
                      <a:cubicBezTo>
                        <a:pt x="403" y="183"/>
                        <a:pt x="406" y="179"/>
                        <a:pt x="406" y="177"/>
                      </a:cubicBezTo>
                      <a:cubicBezTo>
                        <a:pt x="406" y="179"/>
                        <a:pt x="408" y="176"/>
                        <a:pt x="409" y="175"/>
                      </a:cubicBezTo>
                      <a:cubicBezTo>
                        <a:pt x="410" y="174"/>
                        <a:pt x="410" y="174"/>
                        <a:pt x="410" y="172"/>
                      </a:cubicBezTo>
                      <a:cubicBezTo>
                        <a:pt x="411" y="174"/>
                        <a:pt x="412" y="174"/>
                        <a:pt x="412" y="172"/>
                      </a:cubicBezTo>
                      <a:cubicBezTo>
                        <a:pt x="413" y="173"/>
                        <a:pt x="416" y="169"/>
                        <a:pt x="417" y="169"/>
                      </a:cubicBezTo>
                      <a:cubicBezTo>
                        <a:pt x="418" y="169"/>
                        <a:pt x="418" y="168"/>
                        <a:pt x="418" y="167"/>
                      </a:cubicBezTo>
                      <a:cubicBezTo>
                        <a:pt x="420" y="168"/>
                        <a:pt x="425" y="166"/>
                        <a:pt x="424" y="164"/>
                      </a:cubicBezTo>
                      <a:cubicBezTo>
                        <a:pt x="424" y="164"/>
                        <a:pt x="424" y="164"/>
                        <a:pt x="423" y="165"/>
                      </a:cubicBezTo>
                      <a:cubicBezTo>
                        <a:pt x="424" y="163"/>
                        <a:pt x="425" y="164"/>
                        <a:pt x="425" y="163"/>
                      </a:cubicBezTo>
                      <a:cubicBezTo>
                        <a:pt x="425" y="162"/>
                        <a:pt x="423" y="161"/>
                        <a:pt x="423" y="161"/>
                      </a:cubicBezTo>
                      <a:cubicBezTo>
                        <a:pt x="422" y="162"/>
                        <a:pt x="422" y="161"/>
                        <a:pt x="422" y="162"/>
                      </a:cubicBezTo>
                      <a:cubicBezTo>
                        <a:pt x="421" y="161"/>
                        <a:pt x="420" y="160"/>
                        <a:pt x="420" y="159"/>
                      </a:cubicBezTo>
                      <a:cubicBezTo>
                        <a:pt x="420" y="159"/>
                        <a:pt x="420" y="159"/>
                        <a:pt x="420" y="159"/>
                      </a:cubicBezTo>
                      <a:cubicBezTo>
                        <a:pt x="420" y="156"/>
                        <a:pt x="424" y="160"/>
                        <a:pt x="424" y="156"/>
                      </a:cubicBezTo>
                      <a:cubicBezTo>
                        <a:pt x="425" y="155"/>
                        <a:pt x="422" y="153"/>
                        <a:pt x="422" y="151"/>
                      </a:cubicBezTo>
                      <a:cubicBezTo>
                        <a:pt x="421" y="152"/>
                        <a:pt x="421" y="152"/>
                        <a:pt x="421" y="153"/>
                      </a:cubicBezTo>
                      <a:cubicBezTo>
                        <a:pt x="421" y="152"/>
                        <a:pt x="421" y="148"/>
                        <a:pt x="421" y="147"/>
                      </a:cubicBezTo>
                      <a:cubicBezTo>
                        <a:pt x="421" y="148"/>
                        <a:pt x="421" y="149"/>
                        <a:pt x="422" y="150"/>
                      </a:cubicBezTo>
                      <a:cubicBezTo>
                        <a:pt x="422" y="149"/>
                        <a:pt x="423" y="149"/>
                        <a:pt x="425" y="149"/>
                      </a:cubicBezTo>
                      <a:cubicBezTo>
                        <a:pt x="422" y="151"/>
                        <a:pt x="425" y="150"/>
                        <a:pt x="425" y="153"/>
                      </a:cubicBezTo>
                      <a:cubicBezTo>
                        <a:pt x="425" y="153"/>
                        <a:pt x="425" y="152"/>
                        <a:pt x="426" y="152"/>
                      </a:cubicBezTo>
                      <a:cubicBezTo>
                        <a:pt x="425" y="152"/>
                        <a:pt x="424" y="153"/>
                        <a:pt x="424" y="153"/>
                      </a:cubicBezTo>
                      <a:cubicBezTo>
                        <a:pt x="426" y="154"/>
                        <a:pt x="427" y="156"/>
                        <a:pt x="428" y="156"/>
                      </a:cubicBezTo>
                      <a:cubicBezTo>
                        <a:pt x="427" y="156"/>
                        <a:pt x="422" y="160"/>
                        <a:pt x="423" y="161"/>
                      </a:cubicBezTo>
                      <a:cubicBezTo>
                        <a:pt x="424" y="160"/>
                        <a:pt x="423" y="160"/>
                        <a:pt x="424" y="161"/>
                      </a:cubicBezTo>
                      <a:cubicBezTo>
                        <a:pt x="424" y="160"/>
                        <a:pt x="424" y="160"/>
                        <a:pt x="425" y="160"/>
                      </a:cubicBezTo>
                      <a:cubicBezTo>
                        <a:pt x="425" y="161"/>
                        <a:pt x="425" y="161"/>
                        <a:pt x="425" y="162"/>
                      </a:cubicBezTo>
                      <a:cubicBezTo>
                        <a:pt x="425" y="162"/>
                        <a:pt x="426" y="161"/>
                        <a:pt x="426" y="161"/>
                      </a:cubicBezTo>
                      <a:cubicBezTo>
                        <a:pt x="427" y="161"/>
                        <a:pt x="426" y="162"/>
                        <a:pt x="426" y="162"/>
                      </a:cubicBezTo>
                      <a:cubicBezTo>
                        <a:pt x="427" y="163"/>
                        <a:pt x="428" y="164"/>
                        <a:pt x="429" y="162"/>
                      </a:cubicBezTo>
                      <a:cubicBezTo>
                        <a:pt x="431" y="160"/>
                        <a:pt x="436" y="157"/>
                        <a:pt x="434" y="155"/>
                      </a:cubicBezTo>
                      <a:cubicBezTo>
                        <a:pt x="434" y="156"/>
                        <a:pt x="435" y="156"/>
                        <a:pt x="435" y="156"/>
                      </a:cubicBezTo>
                      <a:cubicBezTo>
                        <a:pt x="436" y="156"/>
                        <a:pt x="439" y="154"/>
                        <a:pt x="437" y="153"/>
                      </a:cubicBezTo>
                      <a:cubicBezTo>
                        <a:pt x="437" y="153"/>
                        <a:pt x="436" y="152"/>
                        <a:pt x="436" y="151"/>
                      </a:cubicBezTo>
                      <a:cubicBezTo>
                        <a:pt x="437" y="151"/>
                        <a:pt x="437" y="152"/>
                        <a:pt x="438" y="153"/>
                      </a:cubicBezTo>
                      <a:cubicBezTo>
                        <a:pt x="438" y="154"/>
                        <a:pt x="440" y="152"/>
                        <a:pt x="440" y="152"/>
                      </a:cubicBezTo>
                      <a:cubicBezTo>
                        <a:pt x="441" y="150"/>
                        <a:pt x="440" y="150"/>
                        <a:pt x="439" y="149"/>
                      </a:cubicBezTo>
                      <a:cubicBezTo>
                        <a:pt x="439" y="149"/>
                        <a:pt x="439" y="146"/>
                        <a:pt x="438" y="146"/>
                      </a:cubicBezTo>
                      <a:cubicBezTo>
                        <a:pt x="439" y="146"/>
                        <a:pt x="439" y="146"/>
                        <a:pt x="440" y="147"/>
                      </a:cubicBezTo>
                      <a:cubicBezTo>
                        <a:pt x="440" y="147"/>
                        <a:pt x="440" y="147"/>
                        <a:pt x="440" y="147"/>
                      </a:cubicBezTo>
                      <a:cubicBezTo>
                        <a:pt x="440" y="149"/>
                        <a:pt x="441" y="150"/>
                        <a:pt x="443" y="150"/>
                      </a:cubicBezTo>
                      <a:cubicBezTo>
                        <a:pt x="440" y="151"/>
                        <a:pt x="443" y="152"/>
                        <a:pt x="440" y="153"/>
                      </a:cubicBezTo>
                      <a:cubicBezTo>
                        <a:pt x="441" y="154"/>
                        <a:pt x="443" y="153"/>
                        <a:pt x="444" y="152"/>
                      </a:cubicBezTo>
                      <a:cubicBezTo>
                        <a:pt x="445" y="153"/>
                        <a:pt x="445" y="152"/>
                        <a:pt x="446" y="152"/>
                      </a:cubicBezTo>
                      <a:cubicBezTo>
                        <a:pt x="447" y="151"/>
                        <a:pt x="448" y="152"/>
                        <a:pt x="449" y="150"/>
                      </a:cubicBezTo>
                      <a:cubicBezTo>
                        <a:pt x="450" y="151"/>
                        <a:pt x="451" y="150"/>
                        <a:pt x="450" y="149"/>
                      </a:cubicBezTo>
                      <a:cubicBezTo>
                        <a:pt x="451" y="151"/>
                        <a:pt x="455" y="149"/>
                        <a:pt x="457" y="149"/>
                      </a:cubicBezTo>
                      <a:cubicBezTo>
                        <a:pt x="459" y="149"/>
                        <a:pt x="466" y="151"/>
                        <a:pt x="466" y="149"/>
                      </a:cubicBezTo>
                      <a:cubicBezTo>
                        <a:pt x="465" y="149"/>
                        <a:pt x="464" y="149"/>
                        <a:pt x="464" y="148"/>
                      </a:cubicBezTo>
                      <a:cubicBezTo>
                        <a:pt x="464" y="148"/>
                        <a:pt x="465" y="148"/>
                        <a:pt x="465" y="148"/>
                      </a:cubicBezTo>
                      <a:cubicBezTo>
                        <a:pt x="466" y="145"/>
                        <a:pt x="462" y="148"/>
                        <a:pt x="461" y="147"/>
                      </a:cubicBezTo>
                      <a:cubicBezTo>
                        <a:pt x="463" y="145"/>
                        <a:pt x="464" y="144"/>
                        <a:pt x="466" y="145"/>
                      </a:cubicBezTo>
                      <a:cubicBezTo>
                        <a:pt x="466" y="144"/>
                        <a:pt x="466" y="144"/>
                        <a:pt x="466" y="143"/>
                      </a:cubicBezTo>
                      <a:cubicBezTo>
                        <a:pt x="467" y="144"/>
                        <a:pt x="467" y="145"/>
                        <a:pt x="467" y="146"/>
                      </a:cubicBezTo>
                      <a:cubicBezTo>
                        <a:pt x="467" y="146"/>
                        <a:pt x="468" y="147"/>
                        <a:pt x="468" y="147"/>
                      </a:cubicBezTo>
                      <a:cubicBezTo>
                        <a:pt x="468" y="148"/>
                        <a:pt x="467" y="148"/>
                        <a:pt x="467" y="149"/>
                      </a:cubicBezTo>
                      <a:cubicBezTo>
                        <a:pt x="467" y="151"/>
                        <a:pt x="467" y="150"/>
                        <a:pt x="469" y="150"/>
                      </a:cubicBezTo>
                      <a:cubicBezTo>
                        <a:pt x="470" y="151"/>
                        <a:pt x="471" y="150"/>
                        <a:pt x="469" y="149"/>
                      </a:cubicBezTo>
                      <a:cubicBezTo>
                        <a:pt x="472" y="148"/>
                        <a:pt x="470" y="143"/>
                        <a:pt x="470" y="142"/>
                      </a:cubicBezTo>
                      <a:cubicBezTo>
                        <a:pt x="471" y="143"/>
                        <a:pt x="472" y="147"/>
                        <a:pt x="473" y="144"/>
                      </a:cubicBezTo>
                      <a:cubicBezTo>
                        <a:pt x="473" y="145"/>
                        <a:pt x="474" y="146"/>
                        <a:pt x="474" y="146"/>
                      </a:cubicBezTo>
                      <a:cubicBezTo>
                        <a:pt x="473" y="146"/>
                        <a:pt x="472" y="147"/>
                        <a:pt x="472" y="148"/>
                      </a:cubicBezTo>
                      <a:cubicBezTo>
                        <a:pt x="472" y="148"/>
                        <a:pt x="473" y="148"/>
                        <a:pt x="473" y="148"/>
                      </a:cubicBezTo>
                      <a:cubicBezTo>
                        <a:pt x="472" y="150"/>
                        <a:pt x="474" y="150"/>
                        <a:pt x="475" y="149"/>
                      </a:cubicBezTo>
                      <a:cubicBezTo>
                        <a:pt x="475" y="150"/>
                        <a:pt x="476" y="150"/>
                        <a:pt x="476" y="149"/>
                      </a:cubicBezTo>
                      <a:cubicBezTo>
                        <a:pt x="478" y="151"/>
                        <a:pt x="476" y="146"/>
                        <a:pt x="478" y="146"/>
                      </a:cubicBezTo>
                      <a:cubicBezTo>
                        <a:pt x="477" y="146"/>
                        <a:pt x="477" y="146"/>
                        <a:pt x="477" y="145"/>
                      </a:cubicBezTo>
                      <a:cubicBezTo>
                        <a:pt x="477" y="145"/>
                        <a:pt x="477" y="145"/>
                        <a:pt x="478" y="145"/>
                      </a:cubicBezTo>
                      <a:cubicBezTo>
                        <a:pt x="477" y="145"/>
                        <a:pt x="477" y="144"/>
                        <a:pt x="477" y="144"/>
                      </a:cubicBezTo>
                      <a:cubicBezTo>
                        <a:pt x="478" y="144"/>
                        <a:pt x="478" y="144"/>
                        <a:pt x="479" y="143"/>
                      </a:cubicBezTo>
                      <a:cubicBezTo>
                        <a:pt x="480" y="144"/>
                        <a:pt x="477" y="145"/>
                        <a:pt x="479" y="146"/>
                      </a:cubicBezTo>
                      <a:cubicBezTo>
                        <a:pt x="480" y="145"/>
                        <a:pt x="481" y="142"/>
                        <a:pt x="480" y="141"/>
                      </a:cubicBezTo>
                      <a:cubicBezTo>
                        <a:pt x="481" y="142"/>
                        <a:pt x="482" y="142"/>
                        <a:pt x="482" y="140"/>
                      </a:cubicBezTo>
                      <a:cubicBezTo>
                        <a:pt x="482" y="141"/>
                        <a:pt x="483" y="141"/>
                        <a:pt x="483" y="141"/>
                      </a:cubicBezTo>
                      <a:cubicBezTo>
                        <a:pt x="483" y="140"/>
                        <a:pt x="483" y="137"/>
                        <a:pt x="484" y="136"/>
                      </a:cubicBezTo>
                      <a:cubicBezTo>
                        <a:pt x="484" y="137"/>
                        <a:pt x="485" y="141"/>
                        <a:pt x="485" y="137"/>
                      </a:cubicBezTo>
                      <a:cubicBezTo>
                        <a:pt x="486" y="138"/>
                        <a:pt x="488" y="137"/>
                        <a:pt x="489" y="135"/>
                      </a:cubicBezTo>
                      <a:cubicBezTo>
                        <a:pt x="488" y="135"/>
                        <a:pt x="488" y="134"/>
                        <a:pt x="487" y="135"/>
                      </a:cubicBezTo>
                      <a:cubicBezTo>
                        <a:pt x="487" y="134"/>
                        <a:pt x="487" y="134"/>
                        <a:pt x="488" y="133"/>
                      </a:cubicBezTo>
                      <a:cubicBezTo>
                        <a:pt x="487" y="134"/>
                        <a:pt x="487" y="133"/>
                        <a:pt x="486" y="133"/>
                      </a:cubicBezTo>
                      <a:cubicBezTo>
                        <a:pt x="487" y="133"/>
                        <a:pt x="491" y="134"/>
                        <a:pt x="490" y="132"/>
                      </a:cubicBezTo>
                      <a:cubicBezTo>
                        <a:pt x="491" y="132"/>
                        <a:pt x="491" y="132"/>
                        <a:pt x="490" y="131"/>
                      </a:cubicBezTo>
                      <a:cubicBezTo>
                        <a:pt x="493" y="131"/>
                        <a:pt x="489" y="128"/>
                        <a:pt x="489" y="126"/>
                      </a:cubicBezTo>
                      <a:cubicBezTo>
                        <a:pt x="489" y="126"/>
                        <a:pt x="489" y="126"/>
                        <a:pt x="489" y="126"/>
                      </a:cubicBezTo>
                      <a:cubicBezTo>
                        <a:pt x="490" y="127"/>
                        <a:pt x="489" y="126"/>
                        <a:pt x="489" y="126"/>
                      </a:cubicBezTo>
                      <a:cubicBezTo>
                        <a:pt x="490" y="127"/>
                        <a:pt x="490" y="127"/>
                        <a:pt x="490" y="128"/>
                      </a:cubicBezTo>
                      <a:cubicBezTo>
                        <a:pt x="490" y="126"/>
                        <a:pt x="489" y="125"/>
                        <a:pt x="488" y="125"/>
                      </a:cubicBezTo>
                      <a:cubicBezTo>
                        <a:pt x="488" y="126"/>
                        <a:pt x="488" y="126"/>
                        <a:pt x="488" y="126"/>
                      </a:cubicBezTo>
                      <a:cubicBezTo>
                        <a:pt x="488" y="126"/>
                        <a:pt x="487" y="126"/>
                        <a:pt x="487" y="125"/>
                      </a:cubicBezTo>
                      <a:cubicBezTo>
                        <a:pt x="487" y="125"/>
                        <a:pt x="486" y="125"/>
                        <a:pt x="486" y="125"/>
                      </a:cubicBezTo>
                      <a:cubicBezTo>
                        <a:pt x="487" y="127"/>
                        <a:pt x="489" y="129"/>
                        <a:pt x="489" y="131"/>
                      </a:cubicBezTo>
                      <a:cubicBezTo>
                        <a:pt x="488" y="130"/>
                        <a:pt x="488" y="130"/>
                        <a:pt x="488" y="130"/>
                      </a:cubicBezTo>
                      <a:cubicBezTo>
                        <a:pt x="488" y="129"/>
                        <a:pt x="487" y="130"/>
                        <a:pt x="488" y="130"/>
                      </a:cubicBezTo>
                      <a:cubicBezTo>
                        <a:pt x="487" y="130"/>
                        <a:pt x="487" y="130"/>
                        <a:pt x="486" y="129"/>
                      </a:cubicBezTo>
                      <a:cubicBezTo>
                        <a:pt x="485" y="129"/>
                        <a:pt x="486" y="130"/>
                        <a:pt x="485" y="129"/>
                      </a:cubicBezTo>
                      <a:cubicBezTo>
                        <a:pt x="485" y="129"/>
                        <a:pt x="485" y="130"/>
                        <a:pt x="486" y="131"/>
                      </a:cubicBezTo>
                      <a:cubicBezTo>
                        <a:pt x="485" y="131"/>
                        <a:pt x="485" y="131"/>
                        <a:pt x="485" y="130"/>
                      </a:cubicBezTo>
                      <a:cubicBezTo>
                        <a:pt x="485" y="131"/>
                        <a:pt x="485" y="132"/>
                        <a:pt x="485" y="132"/>
                      </a:cubicBezTo>
                      <a:cubicBezTo>
                        <a:pt x="484" y="132"/>
                        <a:pt x="484" y="132"/>
                        <a:pt x="483" y="132"/>
                      </a:cubicBezTo>
                      <a:cubicBezTo>
                        <a:pt x="483" y="132"/>
                        <a:pt x="484" y="132"/>
                        <a:pt x="484" y="132"/>
                      </a:cubicBezTo>
                      <a:cubicBezTo>
                        <a:pt x="484" y="132"/>
                        <a:pt x="484" y="131"/>
                        <a:pt x="484" y="130"/>
                      </a:cubicBezTo>
                      <a:cubicBezTo>
                        <a:pt x="483" y="131"/>
                        <a:pt x="482" y="131"/>
                        <a:pt x="482" y="132"/>
                      </a:cubicBezTo>
                      <a:cubicBezTo>
                        <a:pt x="481" y="133"/>
                        <a:pt x="481" y="132"/>
                        <a:pt x="481" y="135"/>
                      </a:cubicBezTo>
                      <a:cubicBezTo>
                        <a:pt x="481" y="133"/>
                        <a:pt x="481" y="132"/>
                        <a:pt x="480" y="132"/>
                      </a:cubicBezTo>
                      <a:cubicBezTo>
                        <a:pt x="481" y="131"/>
                        <a:pt x="480" y="131"/>
                        <a:pt x="480" y="130"/>
                      </a:cubicBezTo>
                      <a:cubicBezTo>
                        <a:pt x="481" y="131"/>
                        <a:pt x="482" y="130"/>
                        <a:pt x="482" y="129"/>
                      </a:cubicBezTo>
                      <a:cubicBezTo>
                        <a:pt x="482" y="129"/>
                        <a:pt x="483" y="129"/>
                        <a:pt x="482" y="129"/>
                      </a:cubicBezTo>
                      <a:cubicBezTo>
                        <a:pt x="482" y="129"/>
                        <a:pt x="482" y="128"/>
                        <a:pt x="482" y="127"/>
                      </a:cubicBezTo>
                      <a:cubicBezTo>
                        <a:pt x="482" y="127"/>
                        <a:pt x="482" y="127"/>
                        <a:pt x="481" y="127"/>
                      </a:cubicBezTo>
                      <a:cubicBezTo>
                        <a:pt x="481" y="126"/>
                        <a:pt x="481" y="125"/>
                        <a:pt x="483" y="125"/>
                      </a:cubicBezTo>
                      <a:cubicBezTo>
                        <a:pt x="482" y="125"/>
                        <a:pt x="480" y="119"/>
                        <a:pt x="479" y="123"/>
                      </a:cubicBezTo>
                      <a:cubicBezTo>
                        <a:pt x="479" y="123"/>
                        <a:pt x="480" y="122"/>
                        <a:pt x="480" y="123"/>
                      </a:cubicBezTo>
                      <a:cubicBezTo>
                        <a:pt x="480" y="123"/>
                        <a:pt x="480" y="124"/>
                        <a:pt x="481" y="124"/>
                      </a:cubicBezTo>
                      <a:cubicBezTo>
                        <a:pt x="480" y="124"/>
                        <a:pt x="480" y="124"/>
                        <a:pt x="480" y="124"/>
                      </a:cubicBezTo>
                      <a:cubicBezTo>
                        <a:pt x="480" y="124"/>
                        <a:pt x="480" y="124"/>
                        <a:pt x="481" y="125"/>
                      </a:cubicBezTo>
                      <a:cubicBezTo>
                        <a:pt x="480" y="125"/>
                        <a:pt x="480" y="125"/>
                        <a:pt x="480" y="126"/>
                      </a:cubicBezTo>
                      <a:cubicBezTo>
                        <a:pt x="479" y="125"/>
                        <a:pt x="479" y="125"/>
                        <a:pt x="479" y="124"/>
                      </a:cubicBezTo>
                      <a:cubicBezTo>
                        <a:pt x="478" y="124"/>
                        <a:pt x="478" y="125"/>
                        <a:pt x="478" y="126"/>
                      </a:cubicBezTo>
                      <a:cubicBezTo>
                        <a:pt x="479" y="126"/>
                        <a:pt x="479" y="126"/>
                        <a:pt x="479" y="127"/>
                      </a:cubicBezTo>
                      <a:cubicBezTo>
                        <a:pt x="479" y="126"/>
                        <a:pt x="479" y="126"/>
                        <a:pt x="479" y="126"/>
                      </a:cubicBezTo>
                      <a:cubicBezTo>
                        <a:pt x="477" y="127"/>
                        <a:pt x="480" y="129"/>
                        <a:pt x="478" y="131"/>
                      </a:cubicBezTo>
                      <a:cubicBezTo>
                        <a:pt x="478" y="130"/>
                        <a:pt x="478" y="129"/>
                        <a:pt x="478" y="129"/>
                      </a:cubicBezTo>
                      <a:cubicBezTo>
                        <a:pt x="478" y="129"/>
                        <a:pt x="477" y="129"/>
                        <a:pt x="477" y="129"/>
                      </a:cubicBezTo>
                      <a:cubicBezTo>
                        <a:pt x="477" y="129"/>
                        <a:pt x="477" y="129"/>
                        <a:pt x="477" y="129"/>
                      </a:cubicBezTo>
                      <a:cubicBezTo>
                        <a:pt x="477" y="129"/>
                        <a:pt x="477" y="129"/>
                        <a:pt x="476" y="129"/>
                      </a:cubicBezTo>
                      <a:cubicBezTo>
                        <a:pt x="477" y="129"/>
                        <a:pt x="477" y="129"/>
                        <a:pt x="477" y="128"/>
                      </a:cubicBezTo>
                      <a:cubicBezTo>
                        <a:pt x="477" y="128"/>
                        <a:pt x="477" y="128"/>
                        <a:pt x="477" y="128"/>
                      </a:cubicBezTo>
                      <a:cubicBezTo>
                        <a:pt x="477" y="128"/>
                        <a:pt x="477" y="127"/>
                        <a:pt x="477" y="127"/>
                      </a:cubicBezTo>
                      <a:cubicBezTo>
                        <a:pt x="476" y="127"/>
                        <a:pt x="475" y="127"/>
                        <a:pt x="474" y="127"/>
                      </a:cubicBezTo>
                      <a:cubicBezTo>
                        <a:pt x="474" y="128"/>
                        <a:pt x="474" y="128"/>
                        <a:pt x="474" y="128"/>
                      </a:cubicBezTo>
                      <a:cubicBezTo>
                        <a:pt x="472" y="127"/>
                        <a:pt x="473" y="133"/>
                        <a:pt x="477" y="133"/>
                      </a:cubicBezTo>
                      <a:cubicBezTo>
                        <a:pt x="475" y="133"/>
                        <a:pt x="475" y="134"/>
                        <a:pt x="476" y="134"/>
                      </a:cubicBezTo>
                      <a:cubicBezTo>
                        <a:pt x="476" y="135"/>
                        <a:pt x="476" y="135"/>
                        <a:pt x="477" y="136"/>
                      </a:cubicBezTo>
                      <a:cubicBezTo>
                        <a:pt x="475" y="135"/>
                        <a:pt x="475" y="134"/>
                        <a:pt x="473" y="134"/>
                      </a:cubicBezTo>
                      <a:cubicBezTo>
                        <a:pt x="476" y="134"/>
                        <a:pt x="474" y="132"/>
                        <a:pt x="473" y="131"/>
                      </a:cubicBezTo>
                      <a:cubicBezTo>
                        <a:pt x="473" y="132"/>
                        <a:pt x="473" y="132"/>
                        <a:pt x="472" y="132"/>
                      </a:cubicBezTo>
                      <a:cubicBezTo>
                        <a:pt x="472" y="132"/>
                        <a:pt x="472" y="131"/>
                        <a:pt x="472" y="131"/>
                      </a:cubicBezTo>
                      <a:cubicBezTo>
                        <a:pt x="472" y="131"/>
                        <a:pt x="473" y="131"/>
                        <a:pt x="472" y="131"/>
                      </a:cubicBezTo>
                      <a:cubicBezTo>
                        <a:pt x="473" y="129"/>
                        <a:pt x="470" y="127"/>
                        <a:pt x="469" y="129"/>
                      </a:cubicBezTo>
                      <a:cubicBezTo>
                        <a:pt x="468" y="128"/>
                        <a:pt x="466" y="131"/>
                        <a:pt x="468" y="131"/>
                      </a:cubicBezTo>
                      <a:cubicBezTo>
                        <a:pt x="468" y="131"/>
                        <a:pt x="468" y="131"/>
                        <a:pt x="468" y="131"/>
                      </a:cubicBezTo>
                      <a:cubicBezTo>
                        <a:pt x="468" y="132"/>
                        <a:pt x="468" y="132"/>
                        <a:pt x="469" y="132"/>
                      </a:cubicBezTo>
                      <a:cubicBezTo>
                        <a:pt x="469" y="133"/>
                        <a:pt x="469" y="133"/>
                        <a:pt x="469" y="133"/>
                      </a:cubicBezTo>
                      <a:cubicBezTo>
                        <a:pt x="469" y="133"/>
                        <a:pt x="469" y="133"/>
                        <a:pt x="469" y="133"/>
                      </a:cubicBezTo>
                      <a:cubicBezTo>
                        <a:pt x="468" y="134"/>
                        <a:pt x="468" y="135"/>
                        <a:pt x="469" y="135"/>
                      </a:cubicBezTo>
                      <a:cubicBezTo>
                        <a:pt x="468" y="135"/>
                        <a:pt x="468" y="135"/>
                        <a:pt x="466" y="135"/>
                      </a:cubicBezTo>
                      <a:cubicBezTo>
                        <a:pt x="467" y="135"/>
                        <a:pt x="468" y="134"/>
                        <a:pt x="467" y="133"/>
                      </a:cubicBezTo>
                      <a:cubicBezTo>
                        <a:pt x="468" y="132"/>
                        <a:pt x="467" y="131"/>
                        <a:pt x="466" y="131"/>
                      </a:cubicBezTo>
                      <a:cubicBezTo>
                        <a:pt x="466" y="131"/>
                        <a:pt x="466" y="131"/>
                        <a:pt x="466" y="131"/>
                      </a:cubicBezTo>
                      <a:cubicBezTo>
                        <a:pt x="465" y="131"/>
                        <a:pt x="464" y="133"/>
                        <a:pt x="464" y="134"/>
                      </a:cubicBezTo>
                      <a:cubicBezTo>
                        <a:pt x="464" y="134"/>
                        <a:pt x="464" y="133"/>
                        <a:pt x="463" y="133"/>
                      </a:cubicBezTo>
                      <a:cubicBezTo>
                        <a:pt x="462" y="133"/>
                        <a:pt x="462" y="134"/>
                        <a:pt x="462" y="136"/>
                      </a:cubicBezTo>
                      <a:cubicBezTo>
                        <a:pt x="462" y="136"/>
                        <a:pt x="462" y="135"/>
                        <a:pt x="462" y="135"/>
                      </a:cubicBezTo>
                      <a:cubicBezTo>
                        <a:pt x="462" y="137"/>
                        <a:pt x="462" y="138"/>
                        <a:pt x="462" y="139"/>
                      </a:cubicBezTo>
                      <a:cubicBezTo>
                        <a:pt x="461" y="138"/>
                        <a:pt x="461" y="136"/>
                        <a:pt x="461" y="135"/>
                      </a:cubicBezTo>
                      <a:cubicBezTo>
                        <a:pt x="461" y="135"/>
                        <a:pt x="461" y="136"/>
                        <a:pt x="460" y="136"/>
                      </a:cubicBezTo>
                      <a:cubicBezTo>
                        <a:pt x="463" y="133"/>
                        <a:pt x="459" y="131"/>
                        <a:pt x="456" y="133"/>
                      </a:cubicBezTo>
                      <a:cubicBezTo>
                        <a:pt x="457" y="133"/>
                        <a:pt x="457" y="134"/>
                        <a:pt x="457" y="135"/>
                      </a:cubicBezTo>
                      <a:cubicBezTo>
                        <a:pt x="457" y="135"/>
                        <a:pt x="457" y="134"/>
                        <a:pt x="456" y="134"/>
                      </a:cubicBezTo>
                      <a:cubicBezTo>
                        <a:pt x="456" y="135"/>
                        <a:pt x="456" y="135"/>
                        <a:pt x="455" y="136"/>
                      </a:cubicBezTo>
                      <a:cubicBezTo>
                        <a:pt x="455" y="135"/>
                        <a:pt x="456" y="133"/>
                        <a:pt x="455" y="133"/>
                      </a:cubicBezTo>
                      <a:cubicBezTo>
                        <a:pt x="456" y="132"/>
                        <a:pt x="456" y="133"/>
                        <a:pt x="456" y="132"/>
                      </a:cubicBezTo>
                      <a:cubicBezTo>
                        <a:pt x="453" y="130"/>
                        <a:pt x="453" y="133"/>
                        <a:pt x="452" y="135"/>
                      </a:cubicBezTo>
                      <a:cubicBezTo>
                        <a:pt x="452" y="134"/>
                        <a:pt x="452" y="133"/>
                        <a:pt x="453" y="132"/>
                      </a:cubicBezTo>
                      <a:cubicBezTo>
                        <a:pt x="452" y="132"/>
                        <a:pt x="452" y="132"/>
                        <a:pt x="451" y="132"/>
                      </a:cubicBezTo>
                      <a:cubicBezTo>
                        <a:pt x="452" y="132"/>
                        <a:pt x="452" y="131"/>
                        <a:pt x="453" y="131"/>
                      </a:cubicBezTo>
                      <a:cubicBezTo>
                        <a:pt x="453" y="131"/>
                        <a:pt x="453" y="131"/>
                        <a:pt x="453" y="131"/>
                      </a:cubicBezTo>
                      <a:cubicBezTo>
                        <a:pt x="451" y="130"/>
                        <a:pt x="449" y="128"/>
                        <a:pt x="448" y="126"/>
                      </a:cubicBezTo>
                      <a:cubicBezTo>
                        <a:pt x="447" y="124"/>
                        <a:pt x="446" y="121"/>
                        <a:pt x="445" y="120"/>
                      </a:cubicBezTo>
                      <a:cubicBezTo>
                        <a:pt x="444" y="121"/>
                        <a:pt x="444" y="122"/>
                        <a:pt x="443" y="122"/>
                      </a:cubicBezTo>
                      <a:cubicBezTo>
                        <a:pt x="443" y="122"/>
                        <a:pt x="443" y="122"/>
                        <a:pt x="443" y="122"/>
                      </a:cubicBezTo>
                      <a:cubicBezTo>
                        <a:pt x="442" y="122"/>
                        <a:pt x="442" y="122"/>
                        <a:pt x="441" y="122"/>
                      </a:cubicBezTo>
                      <a:cubicBezTo>
                        <a:pt x="440" y="121"/>
                        <a:pt x="440" y="121"/>
                        <a:pt x="439" y="122"/>
                      </a:cubicBezTo>
                      <a:cubicBezTo>
                        <a:pt x="439" y="121"/>
                        <a:pt x="439" y="121"/>
                        <a:pt x="439" y="121"/>
                      </a:cubicBezTo>
                      <a:cubicBezTo>
                        <a:pt x="439" y="121"/>
                        <a:pt x="439" y="121"/>
                        <a:pt x="440" y="121"/>
                      </a:cubicBezTo>
                      <a:cubicBezTo>
                        <a:pt x="441" y="122"/>
                        <a:pt x="444" y="122"/>
                        <a:pt x="444" y="119"/>
                      </a:cubicBezTo>
                      <a:cubicBezTo>
                        <a:pt x="444" y="119"/>
                        <a:pt x="445" y="119"/>
                        <a:pt x="445" y="119"/>
                      </a:cubicBezTo>
                      <a:cubicBezTo>
                        <a:pt x="444" y="118"/>
                        <a:pt x="444" y="116"/>
                        <a:pt x="442" y="116"/>
                      </a:cubicBezTo>
                      <a:cubicBezTo>
                        <a:pt x="442" y="116"/>
                        <a:pt x="442" y="115"/>
                        <a:pt x="442" y="114"/>
                      </a:cubicBezTo>
                      <a:cubicBezTo>
                        <a:pt x="442" y="114"/>
                        <a:pt x="442" y="115"/>
                        <a:pt x="442" y="115"/>
                      </a:cubicBezTo>
                      <a:cubicBezTo>
                        <a:pt x="442" y="115"/>
                        <a:pt x="442" y="114"/>
                        <a:pt x="442" y="114"/>
                      </a:cubicBezTo>
                      <a:cubicBezTo>
                        <a:pt x="444" y="116"/>
                        <a:pt x="446" y="116"/>
                        <a:pt x="446" y="119"/>
                      </a:cubicBezTo>
                      <a:cubicBezTo>
                        <a:pt x="447" y="119"/>
                        <a:pt x="447" y="122"/>
                        <a:pt x="449" y="123"/>
                      </a:cubicBezTo>
                      <a:cubicBezTo>
                        <a:pt x="449" y="122"/>
                        <a:pt x="449" y="122"/>
                        <a:pt x="448" y="121"/>
                      </a:cubicBezTo>
                      <a:cubicBezTo>
                        <a:pt x="449" y="122"/>
                        <a:pt x="450" y="124"/>
                        <a:pt x="451" y="121"/>
                      </a:cubicBezTo>
                      <a:cubicBezTo>
                        <a:pt x="451" y="122"/>
                        <a:pt x="451" y="123"/>
                        <a:pt x="450" y="124"/>
                      </a:cubicBezTo>
                      <a:cubicBezTo>
                        <a:pt x="451" y="123"/>
                        <a:pt x="452" y="123"/>
                        <a:pt x="452" y="123"/>
                      </a:cubicBezTo>
                      <a:cubicBezTo>
                        <a:pt x="452" y="123"/>
                        <a:pt x="452" y="124"/>
                        <a:pt x="451" y="125"/>
                      </a:cubicBezTo>
                      <a:cubicBezTo>
                        <a:pt x="452" y="125"/>
                        <a:pt x="453" y="126"/>
                        <a:pt x="455" y="127"/>
                      </a:cubicBezTo>
                      <a:cubicBezTo>
                        <a:pt x="455" y="126"/>
                        <a:pt x="455" y="126"/>
                        <a:pt x="455" y="125"/>
                      </a:cubicBezTo>
                      <a:cubicBezTo>
                        <a:pt x="456" y="126"/>
                        <a:pt x="456" y="127"/>
                        <a:pt x="456" y="128"/>
                      </a:cubicBezTo>
                      <a:cubicBezTo>
                        <a:pt x="457" y="129"/>
                        <a:pt x="458" y="130"/>
                        <a:pt x="459" y="130"/>
                      </a:cubicBezTo>
                      <a:cubicBezTo>
                        <a:pt x="460" y="130"/>
                        <a:pt x="462" y="129"/>
                        <a:pt x="462" y="128"/>
                      </a:cubicBezTo>
                      <a:cubicBezTo>
                        <a:pt x="462" y="127"/>
                        <a:pt x="460" y="127"/>
                        <a:pt x="460" y="126"/>
                      </a:cubicBezTo>
                      <a:cubicBezTo>
                        <a:pt x="461" y="127"/>
                        <a:pt x="461" y="127"/>
                        <a:pt x="462" y="126"/>
                      </a:cubicBezTo>
                      <a:cubicBezTo>
                        <a:pt x="462" y="127"/>
                        <a:pt x="462" y="127"/>
                        <a:pt x="462" y="128"/>
                      </a:cubicBezTo>
                      <a:cubicBezTo>
                        <a:pt x="463" y="127"/>
                        <a:pt x="465" y="127"/>
                        <a:pt x="465" y="126"/>
                      </a:cubicBezTo>
                      <a:cubicBezTo>
                        <a:pt x="465" y="125"/>
                        <a:pt x="464" y="126"/>
                        <a:pt x="463" y="125"/>
                      </a:cubicBezTo>
                      <a:cubicBezTo>
                        <a:pt x="464" y="125"/>
                        <a:pt x="464" y="126"/>
                        <a:pt x="464" y="124"/>
                      </a:cubicBezTo>
                      <a:cubicBezTo>
                        <a:pt x="464" y="125"/>
                        <a:pt x="465" y="125"/>
                        <a:pt x="465" y="125"/>
                      </a:cubicBezTo>
                      <a:cubicBezTo>
                        <a:pt x="465" y="125"/>
                        <a:pt x="465" y="124"/>
                        <a:pt x="465" y="123"/>
                      </a:cubicBezTo>
                      <a:cubicBezTo>
                        <a:pt x="465" y="124"/>
                        <a:pt x="466" y="125"/>
                        <a:pt x="466" y="126"/>
                      </a:cubicBezTo>
                      <a:cubicBezTo>
                        <a:pt x="466" y="125"/>
                        <a:pt x="466" y="125"/>
                        <a:pt x="466" y="125"/>
                      </a:cubicBezTo>
                      <a:cubicBezTo>
                        <a:pt x="466" y="125"/>
                        <a:pt x="467" y="124"/>
                        <a:pt x="467" y="124"/>
                      </a:cubicBezTo>
                      <a:cubicBezTo>
                        <a:pt x="467" y="124"/>
                        <a:pt x="467" y="125"/>
                        <a:pt x="467" y="125"/>
                      </a:cubicBezTo>
                      <a:cubicBezTo>
                        <a:pt x="467" y="125"/>
                        <a:pt x="467" y="125"/>
                        <a:pt x="468" y="124"/>
                      </a:cubicBezTo>
                      <a:cubicBezTo>
                        <a:pt x="467" y="124"/>
                        <a:pt x="467" y="124"/>
                        <a:pt x="467" y="123"/>
                      </a:cubicBezTo>
                      <a:cubicBezTo>
                        <a:pt x="468" y="124"/>
                        <a:pt x="468" y="124"/>
                        <a:pt x="469" y="123"/>
                      </a:cubicBezTo>
                      <a:cubicBezTo>
                        <a:pt x="469" y="123"/>
                        <a:pt x="469" y="123"/>
                        <a:pt x="468" y="122"/>
                      </a:cubicBezTo>
                      <a:cubicBezTo>
                        <a:pt x="469" y="123"/>
                        <a:pt x="471" y="122"/>
                        <a:pt x="472" y="122"/>
                      </a:cubicBezTo>
                      <a:cubicBezTo>
                        <a:pt x="473" y="120"/>
                        <a:pt x="472" y="120"/>
                        <a:pt x="471" y="121"/>
                      </a:cubicBezTo>
                      <a:cubicBezTo>
                        <a:pt x="471" y="121"/>
                        <a:pt x="470" y="121"/>
                        <a:pt x="470" y="120"/>
                      </a:cubicBezTo>
                      <a:cubicBezTo>
                        <a:pt x="470" y="121"/>
                        <a:pt x="470" y="121"/>
                        <a:pt x="470" y="121"/>
                      </a:cubicBezTo>
                      <a:cubicBezTo>
                        <a:pt x="470" y="121"/>
                        <a:pt x="470" y="121"/>
                        <a:pt x="470" y="120"/>
                      </a:cubicBezTo>
                      <a:cubicBezTo>
                        <a:pt x="469" y="121"/>
                        <a:pt x="469" y="120"/>
                        <a:pt x="468" y="121"/>
                      </a:cubicBezTo>
                      <a:cubicBezTo>
                        <a:pt x="469" y="121"/>
                        <a:pt x="469" y="120"/>
                        <a:pt x="469" y="120"/>
                      </a:cubicBezTo>
                      <a:cubicBezTo>
                        <a:pt x="469" y="119"/>
                        <a:pt x="469" y="119"/>
                        <a:pt x="469" y="118"/>
                      </a:cubicBezTo>
                      <a:cubicBezTo>
                        <a:pt x="469" y="120"/>
                        <a:pt x="470" y="120"/>
                        <a:pt x="471" y="120"/>
                      </a:cubicBezTo>
                      <a:cubicBezTo>
                        <a:pt x="471" y="120"/>
                        <a:pt x="470" y="120"/>
                        <a:pt x="470" y="119"/>
                      </a:cubicBezTo>
                      <a:cubicBezTo>
                        <a:pt x="471" y="119"/>
                        <a:pt x="471" y="119"/>
                        <a:pt x="471" y="119"/>
                      </a:cubicBezTo>
                      <a:cubicBezTo>
                        <a:pt x="471" y="119"/>
                        <a:pt x="471" y="119"/>
                        <a:pt x="471" y="120"/>
                      </a:cubicBezTo>
                      <a:cubicBezTo>
                        <a:pt x="471" y="119"/>
                        <a:pt x="471" y="119"/>
                        <a:pt x="471" y="119"/>
                      </a:cubicBezTo>
                      <a:cubicBezTo>
                        <a:pt x="471" y="119"/>
                        <a:pt x="472" y="119"/>
                        <a:pt x="472" y="119"/>
                      </a:cubicBezTo>
                      <a:cubicBezTo>
                        <a:pt x="472" y="119"/>
                        <a:pt x="472" y="119"/>
                        <a:pt x="472" y="118"/>
                      </a:cubicBezTo>
                      <a:cubicBezTo>
                        <a:pt x="472" y="119"/>
                        <a:pt x="472" y="119"/>
                        <a:pt x="472" y="120"/>
                      </a:cubicBezTo>
                      <a:cubicBezTo>
                        <a:pt x="474" y="120"/>
                        <a:pt x="473" y="118"/>
                        <a:pt x="473" y="118"/>
                      </a:cubicBezTo>
                      <a:cubicBezTo>
                        <a:pt x="473" y="118"/>
                        <a:pt x="474" y="118"/>
                        <a:pt x="474" y="118"/>
                      </a:cubicBezTo>
                      <a:cubicBezTo>
                        <a:pt x="474" y="117"/>
                        <a:pt x="475" y="116"/>
                        <a:pt x="475" y="115"/>
                      </a:cubicBezTo>
                      <a:cubicBezTo>
                        <a:pt x="474" y="115"/>
                        <a:pt x="474" y="115"/>
                        <a:pt x="474" y="114"/>
                      </a:cubicBezTo>
                      <a:cubicBezTo>
                        <a:pt x="473" y="113"/>
                        <a:pt x="473" y="113"/>
                        <a:pt x="472" y="114"/>
                      </a:cubicBezTo>
                      <a:cubicBezTo>
                        <a:pt x="472" y="114"/>
                        <a:pt x="472" y="115"/>
                        <a:pt x="473" y="115"/>
                      </a:cubicBezTo>
                      <a:cubicBezTo>
                        <a:pt x="473" y="115"/>
                        <a:pt x="473" y="115"/>
                        <a:pt x="474" y="115"/>
                      </a:cubicBezTo>
                      <a:cubicBezTo>
                        <a:pt x="473" y="115"/>
                        <a:pt x="473" y="116"/>
                        <a:pt x="473" y="117"/>
                      </a:cubicBezTo>
                      <a:cubicBezTo>
                        <a:pt x="473" y="116"/>
                        <a:pt x="473" y="116"/>
                        <a:pt x="473" y="115"/>
                      </a:cubicBezTo>
                      <a:cubicBezTo>
                        <a:pt x="472" y="116"/>
                        <a:pt x="472" y="116"/>
                        <a:pt x="472" y="117"/>
                      </a:cubicBezTo>
                      <a:cubicBezTo>
                        <a:pt x="471" y="117"/>
                        <a:pt x="472" y="117"/>
                        <a:pt x="471" y="118"/>
                      </a:cubicBezTo>
                      <a:cubicBezTo>
                        <a:pt x="471" y="116"/>
                        <a:pt x="471" y="116"/>
                        <a:pt x="472" y="115"/>
                      </a:cubicBezTo>
                      <a:cubicBezTo>
                        <a:pt x="471" y="115"/>
                        <a:pt x="471" y="115"/>
                        <a:pt x="471" y="115"/>
                      </a:cubicBezTo>
                      <a:cubicBezTo>
                        <a:pt x="471" y="115"/>
                        <a:pt x="471" y="115"/>
                        <a:pt x="471" y="115"/>
                      </a:cubicBezTo>
                      <a:cubicBezTo>
                        <a:pt x="471" y="115"/>
                        <a:pt x="471" y="115"/>
                        <a:pt x="471" y="115"/>
                      </a:cubicBezTo>
                      <a:cubicBezTo>
                        <a:pt x="470" y="114"/>
                        <a:pt x="470" y="115"/>
                        <a:pt x="469" y="116"/>
                      </a:cubicBezTo>
                      <a:cubicBezTo>
                        <a:pt x="469" y="115"/>
                        <a:pt x="469" y="115"/>
                        <a:pt x="469" y="114"/>
                      </a:cubicBezTo>
                      <a:cubicBezTo>
                        <a:pt x="469" y="114"/>
                        <a:pt x="469" y="115"/>
                        <a:pt x="469" y="115"/>
                      </a:cubicBezTo>
                      <a:cubicBezTo>
                        <a:pt x="468" y="115"/>
                        <a:pt x="468" y="114"/>
                        <a:pt x="468" y="114"/>
                      </a:cubicBezTo>
                      <a:cubicBezTo>
                        <a:pt x="468" y="115"/>
                        <a:pt x="467" y="115"/>
                        <a:pt x="467" y="116"/>
                      </a:cubicBezTo>
                      <a:cubicBezTo>
                        <a:pt x="466" y="115"/>
                        <a:pt x="466" y="115"/>
                        <a:pt x="466" y="117"/>
                      </a:cubicBezTo>
                      <a:cubicBezTo>
                        <a:pt x="466" y="116"/>
                        <a:pt x="465" y="116"/>
                        <a:pt x="465" y="116"/>
                      </a:cubicBezTo>
                      <a:cubicBezTo>
                        <a:pt x="464" y="116"/>
                        <a:pt x="464" y="117"/>
                        <a:pt x="464" y="118"/>
                      </a:cubicBezTo>
                      <a:cubicBezTo>
                        <a:pt x="464" y="118"/>
                        <a:pt x="463" y="117"/>
                        <a:pt x="463" y="117"/>
                      </a:cubicBezTo>
                      <a:cubicBezTo>
                        <a:pt x="464" y="117"/>
                        <a:pt x="463" y="116"/>
                        <a:pt x="464" y="116"/>
                      </a:cubicBezTo>
                      <a:cubicBezTo>
                        <a:pt x="463" y="116"/>
                        <a:pt x="463" y="116"/>
                        <a:pt x="462" y="116"/>
                      </a:cubicBezTo>
                      <a:cubicBezTo>
                        <a:pt x="463" y="116"/>
                        <a:pt x="464" y="115"/>
                        <a:pt x="465" y="116"/>
                      </a:cubicBezTo>
                      <a:cubicBezTo>
                        <a:pt x="465" y="116"/>
                        <a:pt x="465" y="115"/>
                        <a:pt x="465" y="115"/>
                      </a:cubicBezTo>
                      <a:cubicBezTo>
                        <a:pt x="465" y="115"/>
                        <a:pt x="465" y="115"/>
                        <a:pt x="465" y="116"/>
                      </a:cubicBezTo>
                      <a:cubicBezTo>
                        <a:pt x="465" y="116"/>
                        <a:pt x="466" y="115"/>
                        <a:pt x="465" y="115"/>
                      </a:cubicBezTo>
                      <a:cubicBezTo>
                        <a:pt x="466" y="115"/>
                        <a:pt x="467" y="114"/>
                        <a:pt x="467" y="113"/>
                      </a:cubicBezTo>
                      <a:cubicBezTo>
                        <a:pt x="468" y="113"/>
                        <a:pt x="467" y="113"/>
                        <a:pt x="468" y="112"/>
                      </a:cubicBezTo>
                      <a:cubicBezTo>
                        <a:pt x="469" y="112"/>
                        <a:pt x="468" y="112"/>
                        <a:pt x="468" y="111"/>
                      </a:cubicBezTo>
                      <a:cubicBezTo>
                        <a:pt x="468" y="111"/>
                        <a:pt x="468" y="111"/>
                        <a:pt x="469" y="112"/>
                      </a:cubicBezTo>
                      <a:cubicBezTo>
                        <a:pt x="469" y="112"/>
                        <a:pt x="468" y="112"/>
                        <a:pt x="468" y="113"/>
                      </a:cubicBezTo>
                      <a:cubicBezTo>
                        <a:pt x="469" y="113"/>
                        <a:pt x="470" y="114"/>
                        <a:pt x="471" y="113"/>
                      </a:cubicBezTo>
                      <a:cubicBezTo>
                        <a:pt x="471" y="113"/>
                        <a:pt x="471" y="113"/>
                        <a:pt x="471" y="113"/>
                      </a:cubicBezTo>
                      <a:cubicBezTo>
                        <a:pt x="471" y="112"/>
                        <a:pt x="471" y="113"/>
                        <a:pt x="471" y="113"/>
                      </a:cubicBezTo>
                      <a:cubicBezTo>
                        <a:pt x="471" y="112"/>
                        <a:pt x="471" y="112"/>
                        <a:pt x="471" y="112"/>
                      </a:cubicBezTo>
                      <a:cubicBezTo>
                        <a:pt x="471" y="112"/>
                        <a:pt x="471" y="112"/>
                        <a:pt x="471" y="112"/>
                      </a:cubicBezTo>
                      <a:cubicBezTo>
                        <a:pt x="471" y="112"/>
                        <a:pt x="472" y="112"/>
                        <a:pt x="472" y="112"/>
                      </a:cubicBezTo>
                      <a:cubicBezTo>
                        <a:pt x="471" y="112"/>
                        <a:pt x="471" y="112"/>
                        <a:pt x="470" y="112"/>
                      </a:cubicBezTo>
                      <a:cubicBezTo>
                        <a:pt x="470" y="111"/>
                        <a:pt x="470" y="112"/>
                        <a:pt x="470" y="111"/>
                      </a:cubicBezTo>
                      <a:cubicBezTo>
                        <a:pt x="471" y="111"/>
                        <a:pt x="471" y="111"/>
                        <a:pt x="472" y="112"/>
                      </a:cubicBezTo>
                      <a:cubicBezTo>
                        <a:pt x="472" y="111"/>
                        <a:pt x="471" y="111"/>
                        <a:pt x="471" y="111"/>
                      </a:cubicBezTo>
                      <a:cubicBezTo>
                        <a:pt x="471" y="111"/>
                        <a:pt x="472" y="111"/>
                        <a:pt x="472" y="111"/>
                      </a:cubicBezTo>
                      <a:cubicBezTo>
                        <a:pt x="472" y="111"/>
                        <a:pt x="472" y="110"/>
                        <a:pt x="471" y="110"/>
                      </a:cubicBezTo>
                      <a:cubicBezTo>
                        <a:pt x="473" y="110"/>
                        <a:pt x="473" y="111"/>
                        <a:pt x="474" y="112"/>
                      </a:cubicBezTo>
                      <a:cubicBezTo>
                        <a:pt x="474" y="112"/>
                        <a:pt x="474" y="111"/>
                        <a:pt x="474" y="111"/>
                      </a:cubicBezTo>
                      <a:cubicBezTo>
                        <a:pt x="474" y="111"/>
                        <a:pt x="474" y="112"/>
                        <a:pt x="475" y="112"/>
                      </a:cubicBezTo>
                      <a:cubicBezTo>
                        <a:pt x="475" y="112"/>
                        <a:pt x="475" y="111"/>
                        <a:pt x="475" y="111"/>
                      </a:cubicBezTo>
                      <a:cubicBezTo>
                        <a:pt x="475" y="113"/>
                        <a:pt x="476" y="113"/>
                        <a:pt x="476" y="111"/>
                      </a:cubicBezTo>
                      <a:cubicBezTo>
                        <a:pt x="476" y="111"/>
                        <a:pt x="476" y="112"/>
                        <a:pt x="477" y="111"/>
                      </a:cubicBezTo>
                      <a:cubicBezTo>
                        <a:pt x="477" y="111"/>
                        <a:pt x="476" y="111"/>
                        <a:pt x="476" y="111"/>
                      </a:cubicBezTo>
                      <a:cubicBezTo>
                        <a:pt x="476" y="111"/>
                        <a:pt x="476" y="111"/>
                        <a:pt x="476" y="111"/>
                      </a:cubicBezTo>
                      <a:cubicBezTo>
                        <a:pt x="475" y="109"/>
                        <a:pt x="474" y="110"/>
                        <a:pt x="473" y="110"/>
                      </a:cubicBezTo>
                      <a:cubicBezTo>
                        <a:pt x="474" y="109"/>
                        <a:pt x="474" y="109"/>
                        <a:pt x="472" y="108"/>
                      </a:cubicBezTo>
                      <a:cubicBezTo>
                        <a:pt x="473" y="108"/>
                        <a:pt x="474" y="108"/>
                        <a:pt x="474" y="109"/>
                      </a:cubicBezTo>
                      <a:cubicBezTo>
                        <a:pt x="474" y="109"/>
                        <a:pt x="474" y="108"/>
                        <a:pt x="475" y="108"/>
                      </a:cubicBezTo>
                      <a:cubicBezTo>
                        <a:pt x="475" y="109"/>
                        <a:pt x="477" y="109"/>
                        <a:pt x="478" y="110"/>
                      </a:cubicBezTo>
                      <a:cubicBezTo>
                        <a:pt x="478" y="110"/>
                        <a:pt x="478" y="109"/>
                        <a:pt x="478" y="109"/>
                      </a:cubicBezTo>
                      <a:cubicBezTo>
                        <a:pt x="477" y="109"/>
                        <a:pt x="476" y="108"/>
                        <a:pt x="476" y="107"/>
                      </a:cubicBezTo>
                      <a:cubicBezTo>
                        <a:pt x="477" y="108"/>
                        <a:pt x="477" y="108"/>
                        <a:pt x="477" y="108"/>
                      </a:cubicBezTo>
                      <a:cubicBezTo>
                        <a:pt x="478" y="108"/>
                        <a:pt x="477" y="108"/>
                        <a:pt x="478" y="107"/>
                      </a:cubicBezTo>
                      <a:cubicBezTo>
                        <a:pt x="478" y="108"/>
                        <a:pt x="478" y="108"/>
                        <a:pt x="478" y="108"/>
                      </a:cubicBezTo>
                      <a:cubicBezTo>
                        <a:pt x="478" y="108"/>
                        <a:pt x="478" y="107"/>
                        <a:pt x="478" y="107"/>
                      </a:cubicBezTo>
                      <a:cubicBezTo>
                        <a:pt x="479" y="107"/>
                        <a:pt x="478" y="108"/>
                        <a:pt x="479" y="108"/>
                      </a:cubicBezTo>
                      <a:cubicBezTo>
                        <a:pt x="478" y="107"/>
                        <a:pt x="479" y="107"/>
                        <a:pt x="478" y="106"/>
                      </a:cubicBezTo>
                      <a:cubicBezTo>
                        <a:pt x="479" y="106"/>
                        <a:pt x="479" y="106"/>
                        <a:pt x="480" y="106"/>
                      </a:cubicBezTo>
                      <a:cubicBezTo>
                        <a:pt x="479" y="105"/>
                        <a:pt x="479" y="106"/>
                        <a:pt x="480" y="105"/>
                      </a:cubicBezTo>
                      <a:cubicBezTo>
                        <a:pt x="479" y="105"/>
                        <a:pt x="479" y="105"/>
                        <a:pt x="479" y="104"/>
                      </a:cubicBezTo>
                      <a:cubicBezTo>
                        <a:pt x="479" y="106"/>
                        <a:pt x="479" y="105"/>
                        <a:pt x="478" y="106"/>
                      </a:cubicBezTo>
                      <a:cubicBezTo>
                        <a:pt x="478" y="105"/>
                        <a:pt x="478" y="105"/>
                        <a:pt x="478" y="105"/>
                      </a:cubicBezTo>
                      <a:cubicBezTo>
                        <a:pt x="477" y="105"/>
                        <a:pt x="478" y="105"/>
                        <a:pt x="477" y="105"/>
                      </a:cubicBezTo>
                      <a:cubicBezTo>
                        <a:pt x="478" y="104"/>
                        <a:pt x="478" y="104"/>
                        <a:pt x="478" y="102"/>
                      </a:cubicBezTo>
                      <a:cubicBezTo>
                        <a:pt x="478" y="102"/>
                        <a:pt x="478" y="102"/>
                        <a:pt x="478" y="102"/>
                      </a:cubicBezTo>
                      <a:cubicBezTo>
                        <a:pt x="478" y="102"/>
                        <a:pt x="479" y="103"/>
                        <a:pt x="479" y="103"/>
                      </a:cubicBezTo>
                      <a:cubicBezTo>
                        <a:pt x="478" y="102"/>
                        <a:pt x="477" y="102"/>
                        <a:pt x="476" y="102"/>
                      </a:cubicBezTo>
                      <a:cubicBezTo>
                        <a:pt x="476" y="102"/>
                        <a:pt x="477" y="103"/>
                        <a:pt x="477" y="103"/>
                      </a:cubicBezTo>
                      <a:cubicBezTo>
                        <a:pt x="477" y="103"/>
                        <a:pt x="477" y="104"/>
                        <a:pt x="477" y="104"/>
                      </a:cubicBezTo>
                      <a:cubicBezTo>
                        <a:pt x="476" y="103"/>
                        <a:pt x="476" y="103"/>
                        <a:pt x="476" y="103"/>
                      </a:cubicBezTo>
                      <a:cubicBezTo>
                        <a:pt x="476" y="103"/>
                        <a:pt x="476" y="104"/>
                        <a:pt x="476" y="105"/>
                      </a:cubicBezTo>
                      <a:cubicBezTo>
                        <a:pt x="476" y="104"/>
                        <a:pt x="476" y="103"/>
                        <a:pt x="475" y="103"/>
                      </a:cubicBezTo>
                      <a:cubicBezTo>
                        <a:pt x="475" y="103"/>
                        <a:pt x="475" y="103"/>
                        <a:pt x="475" y="103"/>
                      </a:cubicBezTo>
                      <a:cubicBezTo>
                        <a:pt x="475" y="103"/>
                        <a:pt x="475" y="103"/>
                        <a:pt x="476" y="102"/>
                      </a:cubicBezTo>
                      <a:cubicBezTo>
                        <a:pt x="475" y="102"/>
                        <a:pt x="475" y="102"/>
                        <a:pt x="474" y="102"/>
                      </a:cubicBezTo>
                      <a:cubicBezTo>
                        <a:pt x="474" y="102"/>
                        <a:pt x="473" y="102"/>
                        <a:pt x="473" y="102"/>
                      </a:cubicBezTo>
                      <a:cubicBezTo>
                        <a:pt x="474" y="102"/>
                        <a:pt x="474" y="101"/>
                        <a:pt x="475" y="101"/>
                      </a:cubicBezTo>
                      <a:cubicBezTo>
                        <a:pt x="473" y="101"/>
                        <a:pt x="471" y="100"/>
                        <a:pt x="471" y="102"/>
                      </a:cubicBezTo>
                      <a:cubicBezTo>
                        <a:pt x="471" y="102"/>
                        <a:pt x="471" y="102"/>
                        <a:pt x="472" y="103"/>
                      </a:cubicBezTo>
                      <a:cubicBezTo>
                        <a:pt x="469" y="103"/>
                        <a:pt x="472" y="104"/>
                        <a:pt x="473" y="104"/>
                      </a:cubicBezTo>
                      <a:cubicBezTo>
                        <a:pt x="472" y="104"/>
                        <a:pt x="472" y="104"/>
                        <a:pt x="472" y="104"/>
                      </a:cubicBezTo>
                      <a:cubicBezTo>
                        <a:pt x="471" y="104"/>
                        <a:pt x="472" y="104"/>
                        <a:pt x="471" y="104"/>
                      </a:cubicBezTo>
                      <a:cubicBezTo>
                        <a:pt x="471" y="105"/>
                        <a:pt x="471" y="105"/>
                        <a:pt x="472" y="106"/>
                      </a:cubicBezTo>
                      <a:cubicBezTo>
                        <a:pt x="472" y="106"/>
                        <a:pt x="471" y="106"/>
                        <a:pt x="471" y="106"/>
                      </a:cubicBezTo>
                      <a:cubicBezTo>
                        <a:pt x="470" y="104"/>
                        <a:pt x="468" y="106"/>
                        <a:pt x="467" y="104"/>
                      </a:cubicBezTo>
                      <a:cubicBezTo>
                        <a:pt x="468" y="104"/>
                        <a:pt x="468" y="105"/>
                        <a:pt x="470" y="104"/>
                      </a:cubicBezTo>
                      <a:cubicBezTo>
                        <a:pt x="471" y="104"/>
                        <a:pt x="469" y="103"/>
                        <a:pt x="469" y="103"/>
                      </a:cubicBezTo>
                      <a:cubicBezTo>
                        <a:pt x="470" y="103"/>
                        <a:pt x="470" y="103"/>
                        <a:pt x="470" y="102"/>
                      </a:cubicBezTo>
                      <a:cubicBezTo>
                        <a:pt x="470" y="102"/>
                        <a:pt x="470" y="102"/>
                        <a:pt x="470" y="102"/>
                      </a:cubicBezTo>
                      <a:cubicBezTo>
                        <a:pt x="470" y="102"/>
                        <a:pt x="470" y="102"/>
                        <a:pt x="469" y="102"/>
                      </a:cubicBezTo>
                      <a:cubicBezTo>
                        <a:pt x="469" y="102"/>
                        <a:pt x="469" y="102"/>
                        <a:pt x="469" y="101"/>
                      </a:cubicBezTo>
                      <a:cubicBezTo>
                        <a:pt x="473" y="101"/>
                        <a:pt x="465" y="98"/>
                        <a:pt x="466" y="101"/>
                      </a:cubicBezTo>
                      <a:cubicBezTo>
                        <a:pt x="465" y="100"/>
                        <a:pt x="465" y="100"/>
                        <a:pt x="465" y="102"/>
                      </a:cubicBezTo>
                      <a:cubicBezTo>
                        <a:pt x="465" y="101"/>
                        <a:pt x="465" y="99"/>
                        <a:pt x="466" y="100"/>
                      </a:cubicBezTo>
                      <a:cubicBezTo>
                        <a:pt x="465" y="99"/>
                        <a:pt x="464" y="100"/>
                        <a:pt x="463" y="101"/>
                      </a:cubicBezTo>
                      <a:cubicBezTo>
                        <a:pt x="463" y="100"/>
                        <a:pt x="462" y="101"/>
                        <a:pt x="462" y="102"/>
                      </a:cubicBezTo>
                      <a:cubicBezTo>
                        <a:pt x="460" y="101"/>
                        <a:pt x="460" y="102"/>
                        <a:pt x="461" y="103"/>
                      </a:cubicBezTo>
                      <a:cubicBezTo>
                        <a:pt x="460" y="103"/>
                        <a:pt x="460" y="102"/>
                        <a:pt x="460" y="102"/>
                      </a:cubicBezTo>
                      <a:cubicBezTo>
                        <a:pt x="462" y="101"/>
                        <a:pt x="463" y="99"/>
                        <a:pt x="466" y="98"/>
                      </a:cubicBezTo>
                      <a:cubicBezTo>
                        <a:pt x="464" y="98"/>
                        <a:pt x="461" y="97"/>
                        <a:pt x="461" y="96"/>
                      </a:cubicBezTo>
                      <a:cubicBezTo>
                        <a:pt x="460" y="96"/>
                        <a:pt x="459" y="96"/>
                        <a:pt x="459" y="96"/>
                      </a:cubicBezTo>
                      <a:cubicBezTo>
                        <a:pt x="459" y="96"/>
                        <a:pt x="458" y="97"/>
                        <a:pt x="458" y="97"/>
                      </a:cubicBezTo>
                      <a:cubicBezTo>
                        <a:pt x="458" y="97"/>
                        <a:pt x="457" y="98"/>
                        <a:pt x="456" y="98"/>
                      </a:cubicBezTo>
                      <a:cubicBezTo>
                        <a:pt x="457" y="97"/>
                        <a:pt x="458" y="97"/>
                        <a:pt x="458" y="95"/>
                      </a:cubicBezTo>
                      <a:cubicBezTo>
                        <a:pt x="458" y="94"/>
                        <a:pt x="456" y="93"/>
                        <a:pt x="455" y="93"/>
                      </a:cubicBezTo>
                      <a:cubicBezTo>
                        <a:pt x="453" y="94"/>
                        <a:pt x="453" y="91"/>
                        <a:pt x="450" y="92"/>
                      </a:cubicBezTo>
                      <a:cubicBezTo>
                        <a:pt x="449" y="93"/>
                        <a:pt x="450" y="94"/>
                        <a:pt x="449" y="95"/>
                      </a:cubicBezTo>
                      <a:cubicBezTo>
                        <a:pt x="449" y="94"/>
                        <a:pt x="449" y="91"/>
                        <a:pt x="448" y="90"/>
                      </a:cubicBezTo>
                      <a:cubicBezTo>
                        <a:pt x="447" y="88"/>
                        <a:pt x="444" y="87"/>
                        <a:pt x="443" y="86"/>
                      </a:cubicBezTo>
                      <a:cubicBezTo>
                        <a:pt x="444" y="86"/>
                        <a:pt x="445" y="87"/>
                        <a:pt x="446" y="88"/>
                      </a:cubicBezTo>
                      <a:cubicBezTo>
                        <a:pt x="445" y="85"/>
                        <a:pt x="443" y="84"/>
                        <a:pt x="441" y="83"/>
                      </a:cubicBezTo>
                      <a:cubicBezTo>
                        <a:pt x="441" y="83"/>
                        <a:pt x="442" y="83"/>
                        <a:pt x="442" y="83"/>
                      </a:cubicBezTo>
                      <a:cubicBezTo>
                        <a:pt x="442" y="83"/>
                        <a:pt x="443" y="83"/>
                        <a:pt x="443" y="83"/>
                      </a:cubicBezTo>
                      <a:cubicBezTo>
                        <a:pt x="443" y="84"/>
                        <a:pt x="444" y="84"/>
                        <a:pt x="445" y="84"/>
                      </a:cubicBezTo>
                      <a:cubicBezTo>
                        <a:pt x="445" y="85"/>
                        <a:pt x="451" y="91"/>
                        <a:pt x="450" y="87"/>
                      </a:cubicBezTo>
                      <a:cubicBezTo>
                        <a:pt x="451" y="89"/>
                        <a:pt x="450" y="90"/>
                        <a:pt x="453" y="89"/>
                      </a:cubicBezTo>
                      <a:cubicBezTo>
                        <a:pt x="452" y="89"/>
                        <a:pt x="452" y="89"/>
                        <a:pt x="451" y="89"/>
                      </a:cubicBezTo>
                      <a:cubicBezTo>
                        <a:pt x="452" y="91"/>
                        <a:pt x="455" y="91"/>
                        <a:pt x="456" y="90"/>
                      </a:cubicBezTo>
                      <a:cubicBezTo>
                        <a:pt x="455" y="92"/>
                        <a:pt x="457" y="91"/>
                        <a:pt x="458" y="91"/>
                      </a:cubicBezTo>
                      <a:cubicBezTo>
                        <a:pt x="459" y="90"/>
                        <a:pt x="458" y="88"/>
                        <a:pt x="459" y="87"/>
                      </a:cubicBezTo>
                      <a:cubicBezTo>
                        <a:pt x="459" y="88"/>
                        <a:pt x="459" y="89"/>
                        <a:pt x="459" y="90"/>
                      </a:cubicBezTo>
                      <a:cubicBezTo>
                        <a:pt x="459" y="89"/>
                        <a:pt x="460" y="90"/>
                        <a:pt x="460" y="89"/>
                      </a:cubicBezTo>
                      <a:cubicBezTo>
                        <a:pt x="457" y="90"/>
                        <a:pt x="459" y="92"/>
                        <a:pt x="461" y="93"/>
                      </a:cubicBezTo>
                      <a:cubicBezTo>
                        <a:pt x="461" y="93"/>
                        <a:pt x="461" y="93"/>
                        <a:pt x="462" y="93"/>
                      </a:cubicBezTo>
                      <a:cubicBezTo>
                        <a:pt x="462" y="93"/>
                        <a:pt x="462" y="93"/>
                        <a:pt x="461" y="93"/>
                      </a:cubicBezTo>
                      <a:cubicBezTo>
                        <a:pt x="462" y="94"/>
                        <a:pt x="465" y="94"/>
                        <a:pt x="465" y="92"/>
                      </a:cubicBezTo>
                      <a:cubicBezTo>
                        <a:pt x="465" y="92"/>
                        <a:pt x="465" y="92"/>
                        <a:pt x="465" y="92"/>
                      </a:cubicBezTo>
                      <a:cubicBezTo>
                        <a:pt x="465" y="93"/>
                        <a:pt x="466" y="94"/>
                        <a:pt x="467" y="94"/>
                      </a:cubicBezTo>
                      <a:cubicBezTo>
                        <a:pt x="467" y="94"/>
                        <a:pt x="467" y="94"/>
                        <a:pt x="467" y="93"/>
                      </a:cubicBezTo>
                      <a:cubicBezTo>
                        <a:pt x="467" y="93"/>
                        <a:pt x="467" y="94"/>
                        <a:pt x="467" y="94"/>
                      </a:cubicBezTo>
                      <a:cubicBezTo>
                        <a:pt x="467" y="93"/>
                        <a:pt x="467" y="92"/>
                        <a:pt x="467" y="92"/>
                      </a:cubicBezTo>
                      <a:cubicBezTo>
                        <a:pt x="467" y="92"/>
                        <a:pt x="467" y="93"/>
                        <a:pt x="468" y="93"/>
                      </a:cubicBezTo>
                      <a:cubicBezTo>
                        <a:pt x="468" y="93"/>
                        <a:pt x="468" y="93"/>
                        <a:pt x="469" y="92"/>
                      </a:cubicBezTo>
                      <a:cubicBezTo>
                        <a:pt x="469" y="92"/>
                        <a:pt x="469" y="93"/>
                        <a:pt x="470" y="93"/>
                      </a:cubicBezTo>
                      <a:cubicBezTo>
                        <a:pt x="469" y="93"/>
                        <a:pt x="469" y="94"/>
                        <a:pt x="468" y="94"/>
                      </a:cubicBezTo>
                      <a:cubicBezTo>
                        <a:pt x="468" y="94"/>
                        <a:pt x="469" y="95"/>
                        <a:pt x="469" y="95"/>
                      </a:cubicBezTo>
                      <a:cubicBezTo>
                        <a:pt x="468" y="95"/>
                        <a:pt x="468" y="95"/>
                        <a:pt x="468" y="94"/>
                      </a:cubicBezTo>
                      <a:cubicBezTo>
                        <a:pt x="469" y="95"/>
                        <a:pt x="472" y="96"/>
                        <a:pt x="473" y="96"/>
                      </a:cubicBezTo>
                      <a:cubicBezTo>
                        <a:pt x="473" y="96"/>
                        <a:pt x="473" y="95"/>
                        <a:pt x="472" y="94"/>
                      </a:cubicBezTo>
                      <a:cubicBezTo>
                        <a:pt x="472" y="95"/>
                        <a:pt x="472" y="95"/>
                        <a:pt x="472" y="96"/>
                      </a:cubicBezTo>
                      <a:cubicBezTo>
                        <a:pt x="472" y="95"/>
                        <a:pt x="471" y="95"/>
                        <a:pt x="471" y="95"/>
                      </a:cubicBezTo>
                      <a:cubicBezTo>
                        <a:pt x="472" y="94"/>
                        <a:pt x="472" y="94"/>
                        <a:pt x="472" y="94"/>
                      </a:cubicBezTo>
                      <a:cubicBezTo>
                        <a:pt x="472" y="94"/>
                        <a:pt x="471" y="94"/>
                        <a:pt x="471" y="94"/>
                      </a:cubicBezTo>
                      <a:cubicBezTo>
                        <a:pt x="471" y="93"/>
                        <a:pt x="471" y="93"/>
                        <a:pt x="472" y="93"/>
                      </a:cubicBezTo>
                      <a:cubicBezTo>
                        <a:pt x="472" y="93"/>
                        <a:pt x="472" y="93"/>
                        <a:pt x="472" y="94"/>
                      </a:cubicBezTo>
                      <a:cubicBezTo>
                        <a:pt x="472" y="93"/>
                        <a:pt x="471" y="91"/>
                        <a:pt x="470" y="91"/>
                      </a:cubicBezTo>
                      <a:cubicBezTo>
                        <a:pt x="470" y="91"/>
                        <a:pt x="470" y="91"/>
                        <a:pt x="470" y="90"/>
                      </a:cubicBezTo>
                      <a:cubicBezTo>
                        <a:pt x="471" y="91"/>
                        <a:pt x="471" y="91"/>
                        <a:pt x="472" y="89"/>
                      </a:cubicBezTo>
                      <a:cubicBezTo>
                        <a:pt x="472" y="89"/>
                        <a:pt x="470" y="88"/>
                        <a:pt x="470" y="87"/>
                      </a:cubicBezTo>
                      <a:cubicBezTo>
                        <a:pt x="470" y="87"/>
                        <a:pt x="470" y="87"/>
                        <a:pt x="469" y="87"/>
                      </a:cubicBezTo>
                      <a:cubicBezTo>
                        <a:pt x="469" y="87"/>
                        <a:pt x="469" y="87"/>
                        <a:pt x="469" y="86"/>
                      </a:cubicBezTo>
                      <a:cubicBezTo>
                        <a:pt x="468" y="87"/>
                        <a:pt x="467" y="88"/>
                        <a:pt x="467" y="89"/>
                      </a:cubicBezTo>
                      <a:cubicBezTo>
                        <a:pt x="466" y="88"/>
                        <a:pt x="464" y="88"/>
                        <a:pt x="464" y="86"/>
                      </a:cubicBezTo>
                      <a:cubicBezTo>
                        <a:pt x="465" y="89"/>
                        <a:pt x="472" y="86"/>
                        <a:pt x="468" y="84"/>
                      </a:cubicBezTo>
                      <a:cubicBezTo>
                        <a:pt x="468" y="85"/>
                        <a:pt x="466" y="84"/>
                        <a:pt x="466" y="83"/>
                      </a:cubicBezTo>
                      <a:cubicBezTo>
                        <a:pt x="467" y="84"/>
                        <a:pt x="467" y="83"/>
                        <a:pt x="468" y="84"/>
                      </a:cubicBezTo>
                      <a:cubicBezTo>
                        <a:pt x="467" y="83"/>
                        <a:pt x="468" y="82"/>
                        <a:pt x="469" y="81"/>
                      </a:cubicBezTo>
                      <a:cubicBezTo>
                        <a:pt x="467" y="83"/>
                        <a:pt x="470" y="84"/>
                        <a:pt x="471" y="85"/>
                      </a:cubicBezTo>
                      <a:cubicBezTo>
                        <a:pt x="471" y="85"/>
                        <a:pt x="471" y="84"/>
                        <a:pt x="471" y="84"/>
                      </a:cubicBezTo>
                      <a:cubicBezTo>
                        <a:pt x="472" y="84"/>
                        <a:pt x="472" y="84"/>
                        <a:pt x="473" y="83"/>
                      </a:cubicBezTo>
                      <a:cubicBezTo>
                        <a:pt x="473" y="84"/>
                        <a:pt x="473" y="84"/>
                        <a:pt x="473" y="84"/>
                      </a:cubicBezTo>
                      <a:cubicBezTo>
                        <a:pt x="474" y="85"/>
                        <a:pt x="474" y="85"/>
                        <a:pt x="475" y="85"/>
                      </a:cubicBezTo>
                      <a:cubicBezTo>
                        <a:pt x="476" y="85"/>
                        <a:pt x="476" y="84"/>
                        <a:pt x="476" y="83"/>
                      </a:cubicBezTo>
                      <a:cubicBezTo>
                        <a:pt x="476" y="84"/>
                        <a:pt x="476" y="84"/>
                        <a:pt x="476" y="85"/>
                      </a:cubicBezTo>
                      <a:cubicBezTo>
                        <a:pt x="477" y="85"/>
                        <a:pt x="479" y="85"/>
                        <a:pt x="479" y="83"/>
                      </a:cubicBezTo>
                      <a:cubicBezTo>
                        <a:pt x="478" y="82"/>
                        <a:pt x="478" y="82"/>
                        <a:pt x="479" y="81"/>
                      </a:cubicBezTo>
                      <a:cubicBezTo>
                        <a:pt x="481" y="83"/>
                        <a:pt x="479" y="84"/>
                        <a:pt x="480" y="86"/>
                      </a:cubicBezTo>
                      <a:cubicBezTo>
                        <a:pt x="479" y="87"/>
                        <a:pt x="480" y="87"/>
                        <a:pt x="481" y="87"/>
                      </a:cubicBezTo>
                      <a:cubicBezTo>
                        <a:pt x="480" y="87"/>
                        <a:pt x="478" y="86"/>
                        <a:pt x="479" y="88"/>
                      </a:cubicBezTo>
                      <a:cubicBezTo>
                        <a:pt x="478" y="88"/>
                        <a:pt x="478" y="88"/>
                        <a:pt x="478" y="88"/>
                      </a:cubicBezTo>
                      <a:cubicBezTo>
                        <a:pt x="478" y="86"/>
                        <a:pt x="474" y="86"/>
                        <a:pt x="472" y="87"/>
                      </a:cubicBezTo>
                      <a:cubicBezTo>
                        <a:pt x="473" y="87"/>
                        <a:pt x="473" y="87"/>
                        <a:pt x="474" y="87"/>
                      </a:cubicBezTo>
                      <a:cubicBezTo>
                        <a:pt x="473" y="87"/>
                        <a:pt x="473" y="87"/>
                        <a:pt x="473" y="87"/>
                      </a:cubicBezTo>
                      <a:cubicBezTo>
                        <a:pt x="474" y="88"/>
                        <a:pt x="474" y="89"/>
                        <a:pt x="475" y="90"/>
                      </a:cubicBezTo>
                      <a:cubicBezTo>
                        <a:pt x="475" y="89"/>
                        <a:pt x="475" y="90"/>
                        <a:pt x="475" y="89"/>
                      </a:cubicBezTo>
                      <a:cubicBezTo>
                        <a:pt x="475" y="89"/>
                        <a:pt x="476" y="89"/>
                        <a:pt x="476" y="89"/>
                      </a:cubicBezTo>
                      <a:cubicBezTo>
                        <a:pt x="476" y="89"/>
                        <a:pt x="475" y="89"/>
                        <a:pt x="475" y="88"/>
                      </a:cubicBezTo>
                      <a:cubicBezTo>
                        <a:pt x="476" y="88"/>
                        <a:pt x="476" y="89"/>
                        <a:pt x="477" y="89"/>
                      </a:cubicBezTo>
                      <a:cubicBezTo>
                        <a:pt x="477" y="89"/>
                        <a:pt x="476" y="89"/>
                        <a:pt x="476" y="89"/>
                      </a:cubicBezTo>
                      <a:cubicBezTo>
                        <a:pt x="476" y="89"/>
                        <a:pt x="477" y="90"/>
                        <a:pt x="477" y="90"/>
                      </a:cubicBezTo>
                      <a:cubicBezTo>
                        <a:pt x="477" y="90"/>
                        <a:pt x="477" y="90"/>
                        <a:pt x="477" y="90"/>
                      </a:cubicBezTo>
                      <a:cubicBezTo>
                        <a:pt x="478" y="90"/>
                        <a:pt x="478" y="91"/>
                        <a:pt x="478" y="91"/>
                      </a:cubicBezTo>
                      <a:cubicBezTo>
                        <a:pt x="477" y="91"/>
                        <a:pt x="477" y="91"/>
                        <a:pt x="477" y="91"/>
                      </a:cubicBezTo>
                      <a:cubicBezTo>
                        <a:pt x="476" y="89"/>
                        <a:pt x="475" y="90"/>
                        <a:pt x="475" y="91"/>
                      </a:cubicBezTo>
                      <a:cubicBezTo>
                        <a:pt x="475" y="91"/>
                        <a:pt x="475" y="91"/>
                        <a:pt x="475" y="91"/>
                      </a:cubicBezTo>
                      <a:cubicBezTo>
                        <a:pt x="475" y="91"/>
                        <a:pt x="475" y="91"/>
                        <a:pt x="474" y="92"/>
                      </a:cubicBezTo>
                      <a:cubicBezTo>
                        <a:pt x="474" y="91"/>
                        <a:pt x="474" y="91"/>
                        <a:pt x="474" y="91"/>
                      </a:cubicBezTo>
                      <a:cubicBezTo>
                        <a:pt x="474" y="91"/>
                        <a:pt x="474" y="91"/>
                        <a:pt x="474" y="91"/>
                      </a:cubicBezTo>
                      <a:cubicBezTo>
                        <a:pt x="473" y="92"/>
                        <a:pt x="474" y="92"/>
                        <a:pt x="475" y="92"/>
                      </a:cubicBezTo>
                      <a:cubicBezTo>
                        <a:pt x="476" y="92"/>
                        <a:pt x="476" y="93"/>
                        <a:pt x="476" y="93"/>
                      </a:cubicBezTo>
                      <a:cubicBezTo>
                        <a:pt x="476" y="92"/>
                        <a:pt x="476" y="92"/>
                        <a:pt x="476" y="92"/>
                      </a:cubicBezTo>
                      <a:cubicBezTo>
                        <a:pt x="477" y="92"/>
                        <a:pt x="477" y="93"/>
                        <a:pt x="478" y="94"/>
                      </a:cubicBezTo>
                      <a:cubicBezTo>
                        <a:pt x="477" y="93"/>
                        <a:pt x="477" y="94"/>
                        <a:pt x="477" y="94"/>
                      </a:cubicBezTo>
                      <a:cubicBezTo>
                        <a:pt x="477" y="93"/>
                        <a:pt x="477" y="93"/>
                        <a:pt x="476" y="93"/>
                      </a:cubicBezTo>
                      <a:cubicBezTo>
                        <a:pt x="476" y="93"/>
                        <a:pt x="476" y="93"/>
                        <a:pt x="476" y="94"/>
                      </a:cubicBezTo>
                      <a:cubicBezTo>
                        <a:pt x="476" y="94"/>
                        <a:pt x="476" y="93"/>
                        <a:pt x="476" y="93"/>
                      </a:cubicBezTo>
                      <a:cubicBezTo>
                        <a:pt x="476" y="94"/>
                        <a:pt x="475" y="94"/>
                        <a:pt x="475" y="95"/>
                      </a:cubicBezTo>
                      <a:cubicBezTo>
                        <a:pt x="475" y="95"/>
                        <a:pt x="476" y="94"/>
                        <a:pt x="476" y="95"/>
                      </a:cubicBezTo>
                      <a:cubicBezTo>
                        <a:pt x="476" y="96"/>
                        <a:pt x="476" y="96"/>
                        <a:pt x="477" y="95"/>
                      </a:cubicBezTo>
                      <a:cubicBezTo>
                        <a:pt x="477" y="95"/>
                        <a:pt x="477" y="95"/>
                        <a:pt x="477" y="95"/>
                      </a:cubicBezTo>
                      <a:cubicBezTo>
                        <a:pt x="477" y="95"/>
                        <a:pt x="477" y="95"/>
                        <a:pt x="478" y="95"/>
                      </a:cubicBezTo>
                      <a:cubicBezTo>
                        <a:pt x="478" y="95"/>
                        <a:pt x="477" y="95"/>
                        <a:pt x="478" y="95"/>
                      </a:cubicBezTo>
                      <a:cubicBezTo>
                        <a:pt x="478" y="95"/>
                        <a:pt x="478" y="95"/>
                        <a:pt x="478" y="96"/>
                      </a:cubicBezTo>
                      <a:cubicBezTo>
                        <a:pt x="478" y="96"/>
                        <a:pt x="478" y="95"/>
                        <a:pt x="478" y="96"/>
                      </a:cubicBezTo>
                      <a:cubicBezTo>
                        <a:pt x="478" y="96"/>
                        <a:pt x="478" y="96"/>
                        <a:pt x="477" y="96"/>
                      </a:cubicBezTo>
                      <a:cubicBezTo>
                        <a:pt x="478" y="96"/>
                        <a:pt x="477" y="96"/>
                        <a:pt x="478" y="96"/>
                      </a:cubicBezTo>
                      <a:cubicBezTo>
                        <a:pt x="478" y="96"/>
                        <a:pt x="478" y="97"/>
                        <a:pt x="478" y="97"/>
                      </a:cubicBezTo>
                      <a:cubicBezTo>
                        <a:pt x="478" y="97"/>
                        <a:pt x="478" y="97"/>
                        <a:pt x="478" y="97"/>
                      </a:cubicBezTo>
                      <a:cubicBezTo>
                        <a:pt x="479" y="97"/>
                        <a:pt x="478" y="97"/>
                        <a:pt x="479" y="97"/>
                      </a:cubicBezTo>
                      <a:cubicBezTo>
                        <a:pt x="479" y="97"/>
                        <a:pt x="479" y="98"/>
                        <a:pt x="479" y="98"/>
                      </a:cubicBezTo>
                      <a:cubicBezTo>
                        <a:pt x="479" y="98"/>
                        <a:pt x="480" y="98"/>
                        <a:pt x="480" y="98"/>
                      </a:cubicBezTo>
                      <a:cubicBezTo>
                        <a:pt x="479" y="97"/>
                        <a:pt x="479" y="97"/>
                        <a:pt x="479" y="96"/>
                      </a:cubicBezTo>
                      <a:cubicBezTo>
                        <a:pt x="479" y="96"/>
                        <a:pt x="479" y="96"/>
                        <a:pt x="478" y="95"/>
                      </a:cubicBezTo>
                      <a:cubicBezTo>
                        <a:pt x="479" y="95"/>
                        <a:pt x="479" y="95"/>
                        <a:pt x="479" y="95"/>
                      </a:cubicBezTo>
                      <a:cubicBezTo>
                        <a:pt x="479" y="95"/>
                        <a:pt x="479" y="95"/>
                        <a:pt x="480" y="95"/>
                      </a:cubicBezTo>
                      <a:cubicBezTo>
                        <a:pt x="480" y="95"/>
                        <a:pt x="480" y="95"/>
                        <a:pt x="480" y="95"/>
                      </a:cubicBezTo>
                      <a:cubicBezTo>
                        <a:pt x="480" y="95"/>
                        <a:pt x="480" y="95"/>
                        <a:pt x="480" y="95"/>
                      </a:cubicBezTo>
                      <a:cubicBezTo>
                        <a:pt x="480" y="94"/>
                        <a:pt x="480" y="94"/>
                        <a:pt x="479" y="94"/>
                      </a:cubicBezTo>
                      <a:cubicBezTo>
                        <a:pt x="480" y="94"/>
                        <a:pt x="480" y="94"/>
                        <a:pt x="480" y="94"/>
                      </a:cubicBezTo>
                      <a:cubicBezTo>
                        <a:pt x="480" y="93"/>
                        <a:pt x="480" y="94"/>
                        <a:pt x="480" y="93"/>
                      </a:cubicBezTo>
                      <a:cubicBezTo>
                        <a:pt x="481" y="93"/>
                        <a:pt x="481" y="94"/>
                        <a:pt x="481" y="94"/>
                      </a:cubicBezTo>
                      <a:cubicBezTo>
                        <a:pt x="481" y="94"/>
                        <a:pt x="480" y="95"/>
                        <a:pt x="481" y="96"/>
                      </a:cubicBezTo>
                      <a:cubicBezTo>
                        <a:pt x="481" y="96"/>
                        <a:pt x="481" y="96"/>
                        <a:pt x="481" y="96"/>
                      </a:cubicBezTo>
                      <a:cubicBezTo>
                        <a:pt x="481" y="96"/>
                        <a:pt x="481" y="96"/>
                        <a:pt x="482" y="96"/>
                      </a:cubicBezTo>
                      <a:cubicBezTo>
                        <a:pt x="481" y="96"/>
                        <a:pt x="481" y="95"/>
                        <a:pt x="481" y="95"/>
                      </a:cubicBezTo>
                      <a:cubicBezTo>
                        <a:pt x="482" y="95"/>
                        <a:pt x="482" y="94"/>
                        <a:pt x="482" y="94"/>
                      </a:cubicBezTo>
                      <a:cubicBezTo>
                        <a:pt x="482" y="94"/>
                        <a:pt x="482" y="94"/>
                        <a:pt x="482" y="94"/>
                      </a:cubicBezTo>
                      <a:cubicBezTo>
                        <a:pt x="482" y="94"/>
                        <a:pt x="482" y="94"/>
                        <a:pt x="482" y="93"/>
                      </a:cubicBezTo>
                      <a:cubicBezTo>
                        <a:pt x="482" y="93"/>
                        <a:pt x="482" y="93"/>
                        <a:pt x="482" y="93"/>
                      </a:cubicBezTo>
                      <a:cubicBezTo>
                        <a:pt x="483" y="93"/>
                        <a:pt x="482" y="93"/>
                        <a:pt x="483" y="93"/>
                      </a:cubicBezTo>
                      <a:cubicBezTo>
                        <a:pt x="483" y="93"/>
                        <a:pt x="483" y="93"/>
                        <a:pt x="483" y="93"/>
                      </a:cubicBezTo>
                      <a:cubicBezTo>
                        <a:pt x="482" y="93"/>
                        <a:pt x="483" y="92"/>
                        <a:pt x="482" y="92"/>
                      </a:cubicBezTo>
                      <a:cubicBezTo>
                        <a:pt x="482" y="92"/>
                        <a:pt x="482" y="92"/>
                        <a:pt x="482" y="92"/>
                      </a:cubicBezTo>
                      <a:cubicBezTo>
                        <a:pt x="482" y="92"/>
                        <a:pt x="483" y="91"/>
                        <a:pt x="481" y="91"/>
                      </a:cubicBezTo>
                      <a:cubicBezTo>
                        <a:pt x="481" y="91"/>
                        <a:pt x="482" y="91"/>
                        <a:pt x="482" y="91"/>
                      </a:cubicBezTo>
                      <a:cubicBezTo>
                        <a:pt x="482" y="91"/>
                        <a:pt x="482" y="90"/>
                        <a:pt x="482" y="90"/>
                      </a:cubicBezTo>
                      <a:cubicBezTo>
                        <a:pt x="483" y="91"/>
                        <a:pt x="483" y="91"/>
                        <a:pt x="484" y="90"/>
                      </a:cubicBezTo>
                      <a:cubicBezTo>
                        <a:pt x="484" y="91"/>
                        <a:pt x="484" y="91"/>
                        <a:pt x="485" y="91"/>
                      </a:cubicBezTo>
                      <a:cubicBezTo>
                        <a:pt x="484" y="91"/>
                        <a:pt x="484" y="91"/>
                        <a:pt x="483" y="92"/>
                      </a:cubicBezTo>
                      <a:cubicBezTo>
                        <a:pt x="483" y="92"/>
                        <a:pt x="483" y="91"/>
                        <a:pt x="483" y="92"/>
                      </a:cubicBezTo>
                      <a:cubicBezTo>
                        <a:pt x="484" y="93"/>
                        <a:pt x="484" y="94"/>
                        <a:pt x="485" y="95"/>
                      </a:cubicBezTo>
                      <a:cubicBezTo>
                        <a:pt x="484" y="95"/>
                        <a:pt x="484" y="95"/>
                        <a:pt x="484" y="95"/>
                      </a:cubicBezTo>
                      <a:cubicBezTo>
                        <a:pt x="484" y="96"/>
                        <a:pt x="484" y="96"/>
                        <a:pt x="485" y="97"/>
                      </a:cubicBezTo>
                      <a:cubicBezTo>
                        <a:pt x="486" y="97"/>
                        <a:pt x="486" y="97"/>
                        <a:pt x="486" y="98"/>
                      </a:cubicBezTo>
                      <a:cubicBezTo>
                        <a:pt x="486" y="98"/>
                        <a:pt x="485" y="98"/>
                        <a:pt x="485" y="98"/>
                      </a:cubicBezTo>
                      <a:cubicBezTo>
                        <a:pt x="485" y="98"/>
                        <a:pt x="485" y="98"/>
                        <a:pt x="485" y="98"/>
                      </a:cubicBezTo>
                      <a:cubicBezTo>
                        <a:pt x="484" y="98"/>
                        <a:pt x="484" y="98"/>
                        <a:pt x="484" y="98"/>
                      </a:cubicBezTo>
                      <a:cubicBezTo>
                        <a:pt x="484" y="98"/>
                        <a:pt x="483" y="98"/>
                        <a:pt x="483" y="97"/>
                      </a:cubicBezTo>
                      <a:cubicBezTo>
                        <a:pt x="483" y="98"/>
                        <a:pt x="483" y="98"/>
                        <a:pt x="483" y="98"/>
                      </a:cubicBezTo>
                      <a:cubicBezTo>
                        <a:pt x="483" y="98"/>
                        <a:pt x="483" y="98"/>
                        <a:pt x="483" y="97"/>
                      </a:cubicBezTo>
                      <a:cubicBezTo>
                        <a:pt x="483" y="98"/>
                        <a:pt x="482" y="98"/>
                        <a:pt x="482" y="98"/>
                      </a:cubicBezTo>
                      <a:cubicBezTo>
                        <a:pt x="483" y="98"/>
                        <a:pt x="483" y="98"/>
                        <a:pt x="483" y="98"/>
                      </a:cubicBezTo>
                      <a:cubicBezTo>
                        <a:pt x="483" y="98"/>
                        <a:pt x="483" y="98"/>
                        <a:pt x="483" y="98"/>
                      </a:cubicBezTo>
                      <a:cubicBezTo>
                        <a:pt x="483" y="98"/>
                        <a:pt x="483" y="98"/>
                        <a:pt x="483" y="98"/>
                      </a:cubicBezTo>
                      <a:cubicBezTo>
                        <a:pt x="484" y="99"/>
                        <a:pt x="484" y="98"/>
                        <a:pt x="484" y="98"/>
                      </a:cubicBezTo>
                      <a:cubicBezTo>
                        <a:pt x="484" y="99"/>
                        <a:pt x="484" y="99"/>
                        <a:pt x="484" y="100"/>
                      </a:cubicBezTo>
                      <a:cubicBezTo>
                        <a:pt x="484" y="98"/>
                        <a:pt x="486" y="99"/>
                        <a:pt x="487" y="99"/>
                      </a:cubicBezTo>
                      <a:cubicBezTo>
                        <a:pt x="487" y="99"/>
                        <a:pt x="486" y="99"/>
                        <a:pt x="486" y="99"/>
                      </a:cubicBezTo>
                      <a:cubicBezTo>
                        <a:pt x="487" y="99"/>
                        <a:pt x="487" y="99"/>
                        <a:pt x="487" y="99"/>
                      </a:cubicBezTo>
                      <a:cubicBezTo>
                        <a:pt x="487" y="99"/>
                        <a:pt x="487" y="98"/>
                        <a:pt x="487" y="98"/>
                      </a:cubicBezTo>
                      <a:cubicBezTo>
                        <a:pt x="487" y="98"/>
                        <a:pt x="487" y="99"/>
                        <a:pt x="487" y="99"/>
                      </a:cubicBezTo>
                      <a:cubicBezTo>
                        <a:pt x="487" y="98"/>
                        <a:pt x="486" y="97"/>
                        <a:pt x="487" y="96"/>
                      </a:cubicBezTo>
                      <a:cubicBezTo>
                        <a:pt x="487" y="96"/>
                        <a:pt x="487" y="96"/>
                        <a:pt x="487" y="96"/>
                      </a:cubicBezTo>
                      <a:cubicBezTo>
                        <a:pt x="487" y="96"/>
                        <a:pt x="487" y="96"/>
                        <a:pt x="487" y="96"/>
                      </a:cubicBezTo>
                      <a:cubicBezTo>
                        <a:pt x="487" y="95"/>
                        <a:pt x="486" y="95"/>
                        <a:pt x="486" y="95"/>
                      </a:cubicBezTo>
                      <a:cubicBezTo>
                        <a:pt x="486" y="95"/>
                        <a:pt x="486" y="95"/>
                        <a:pt x="486" y="95"/>
                      </a:cubicBezTo>
                      <a:cubicBezTo>
                        <a:pt x="486" y="95"/>
                        <a:pt x="487" y="95"/>
                        <a:pt x="487" y="95"/>
                      </a:cubicBezTo>
                      <a:cubicBezTo>
                        <a:pt x="487" y="95"/>
                        <a:pt x="486" y="94"/>
                        <a:pt x="486" y="94"/>
                      </a:cubicBezTo>
                      <a:cubicBezTo>
                        <a:pt x="487" y="95"/>
                        <a:pt x="488" y="97"/>
                        <a:pt x="489" y="96"/>
                      </a:cubicBezTo>
                      <a:cubicBezTo>
                        <a:pt x="489" y="96"/>
                        <a:pt x="489" y="97"/>
                        <a:pt x="489" y="97"/>
                      </a:cubicBezTo>
                      <a:cubicBezTo>
                        <a:pt x="488" y="97"/>
                        <a:pt x="488" y="98"/>
                        <a:pt x="490" y="97"/>
                      </a:cubicBezTo>
                      <a:cubicBezTo>
                        <a:pt x="490" y="98"/>
                        <a:pt x="490" y="98"/>
                        <a:pt x="491" y="98"/>
                      </a:cubicBezTo>
                      <a:cubicBezTo>
                        <a:pt x="490" y="99"/>
                        <a:pt x="491" y="99"/>
                        <a:pt x="490" y="99"/>
                      </a:cubicBezTo>
                      <a:cubicBezTo>
                        <a:pt x="490" y="99"/>
                        <a:pt x="490" y="99"/>
                        <a:pt x="490" y="99"/>
                      </a:cubicBezTo>
                      <a:cubicBezTo>
                        <a:pt x="491" y="99"/>
                        <a:pt x="492" y="101"/>
                        <a:pt x="493" y="99"/>
                      </a:cubicBezTo>
                      <a:cubicBezTo>
                        <a:pt x="493" y="99"/>
                        <a:pt x="492" y="97"/>
                        <a:pt x="493" y="96"/>
                      </a:cubicBezTo>
                      <a:cubicBezTo>
                        <a:pt x="493" y="96"/>
                        <a:pt x="494" y="96"/>
                        <a:pt x="494" y="96"/>
                      </a:cubicBezTo>
                      <a:cubicBezTo>
                        <a:pt x="492" y="97"/>
                        <a:pt x="493" y="99"/>
                        <a:pt x="495" y="99"/>
                      </a:cubicBezTo>
                      <a:cubicBezTo>
                        <a:pt x="494" y="99"/>
                        <a:pt x="495" y="100"/>
                        <a:pt x="495" y="100"/>
                      </a:cubicBezTo>
                      <a:cubicBezTo>
                        <a:pt x="496" y="99"/>
                        <a:pt x="495" y="99"/>
                        <a:pt x="496" y="100"/>
                      </a:cubicBezTo>
                      <a:cubicBezTo>
                        <a:pt x="497" y="100"/>
                        <a:pt x="500" y="99"/>
                        <a:pt x="498" y="101"/>
                      </a:cubicBezTo>
                      <a:cubicBezTo>
                        <a:pt x="499" y="101"/>
                        <a:pt x="499" y="101"/>
                        <a:pt x="500" y="100"/>
                      </a:cubicBezTo>
                      <a:cubicBezTo>
                        <a:pt x="499" y="98"/>
                        <a:pt x="501" y="99"/>
                        <a:pt x="501" y="99"/>
                      </a:cubicBezTo>
                      <a:cubicBezTo>
                        <a:pt x="502" y="99"/>
                        <a:pt x="503" y="98"/>
                        <a:pt x="504" y="98"/>
                      </a:cubicBezTo>
                      <a:cubicBezTo>
                        <a:pt x="504" y="97"/>
                        <a:pt x="504" y="97"/>
                        <a:pt x="505" y="97"/>
                      </a:cubicBezTo>
                      <a:cubicBezTo>
                        <a:pt x="504" y="97"/>
                        <a:pt x="504" y="97"/>
                        <a:pt x="503" y="97"/>
                      </a:cubicBezTo>
                      <a:cubicBezTo>
                        <a:pt x="503" y="96"/>
                        <a:pt x="503" y="95"/>
                        <a:pt x="505" y="94"/>
                      </a:cubicBezTo>
                      <a:cubicBezTo>
                        <a:pt x="505" y="94"/>
                        <a:pt x="504" y="94"/>
                        <a:pt x="504" y="94"/>
                      </a:cubicBezTo>
                      <a:cubicBezTo>
                        <a:pt x="504" y="94"/>
                        <a:pt x="505" y="94"/>
                        <a:pt x="505" y="94"/>
                      </a:cubicBezTo>
                      <a:cubicBezTo>
                        <a:pt x="504" y="93"/>
                        <a:pt x="505" y="93"/>
                        <a:pt x="504" y="93"/>
                      </a:cubicBezTo>
                      <a:cubicBezTo>
                        <a:pt x="505" y="93"/>
                        <a:pt x="504" y="93"/>
                        <a:pt x="504" y="92"/>
                      </a:cubicBezTo>
                      <a:cubicBezTo>
                        <a:pt x="505" y="93"/>
                        <a:pt x="506" y="93"/>
                        <a:pt x="506" y="93"/>
                      </a:cubicBezTo>
                      <a:cubicBezTo>
                        <a:pt x="506" y="94"/>
                        <a:pt x="506" y="95"/>
                        <a:pt x="507" y="93"/>
                      </a:cubicBezTo>
                      <a:cubicBezTo>
                        <a:pt x="508" y="93"/>
                        <a:pt x="507" y="92"/>
                        <a:pt x="507" y="92"/>
                      </a:cubicBezTo>
                      <a:cubicBezTo>
                        <a:pt x="507" y="91"/>
                        <a:pt x="508" y="91"/>
                        <a:pt x="508" y="91"/>
                      </a:cubicBezTo>
                      <a:cubicBezTo>
                        <a:pt x="508" y="90"/>
                        <a:pt x="508" y="90"/>
                        <a:pt x="508" y="89"/>
                      </a:cubicBezTo>
                      <a:cubicBezTo>
                        <a:pt x="509" y="90"/>
                        <a:pt x="510" y="88"/>
                        <a:pt x="511" y="87"/>
                      </a:cubicBezTo>
                      <a:cubicBezTo>
                        <a:pt x="510" y="87"/>
                        <a:pt x="510" y="88"/>
                        <a:pt x="510" y="87"/>
                      </a:cubicBezTo>
                      <a:cubicBezTo>
                        <a:pt x="510" y="87"/>
                        <a:pt x="510" y="87"/>
                        <a:pt x="509" y="87"/>
                      </a:cubicBezTo>
                      <a:cubicBezTo>
                        <a:pt x="509" y="87"/>
                        <a:pt x="509" y="86"/>
                        <a:pt x="509" y="86"/>
                      </a:cubicBezTo>
                      <a:cubicBezTo>
                        <a:pt x="510" y="86"/>
                        <a:pt x="509" y="86"/>
                        <a:pt x="510" y="86"/>
                      </a:cubicBezTo>
                      <a:cubicBezTo>
                        <a:pt x="510" y="86"/>
                        <a:pt x="513" y="84"/>
                        <a:pt x="514" y="83"/>
                      </a:cubicBezTo>
                      <a:cubicBezTo>
                        <a:pt x="514" y="83"/>
                        <a:pt x="513" y="84"/>
                        <a:pt x="513" y="84"/>
                      </a:cubicBezTo>
                      <a:cubicBezTo>
                        <a:pt x="513" y="82"/>
                        <a:pt x="514" y="82"/>
                        <a:pt x="515" y="81"/>
                      </a:cubicBezTo>
                      <a:cubicBezTo>
                        <a:pt x="515" y="81"/>
                        <a:pt x="515" y="80"/>
                        <a:pt x="514" y="79"/>
                      </a:cubicBezTo>
                      <a:cubicBezTo>
                        <a:pt x="514" y="79"/>
                        <a:pt x="515" y="79"/>
                        <a:pt x="515" y="80"/>
                      </a:cubicBezTo>
                      <a:cubicBezTo>
                        <a:pt x="515" y="78"/>
                        <a:pt x="515" y="77"/>
                        <a:pt x="515" y="76"/>
                      </a:cubicBezTo>
                      <a:cubicBezTo>
                        <a:pt x="515" y="77"/>
                        <a:pt x="516" y="77"/>
                        <a:pt x="517" y="77"/>
                      </a:cubicBezTo>
                      <a:cubicBezTo>
                        <a:pt x="516" y="77"/>
                        <a:pt x="516" y="77"/>
                        <a:pt x="516" y="77"/>
                      </a:cubicBezTo>
                      <a:cubicBezTo>
                        <a:pt x="516" y="78"/>
                        <a:pt x="516" y="78"/>
                        <a:pt x="517" y="79"/>
                      </a:cubicBezTo>
                      <a:cubicBezTo>
                        <a:pt x="517" y="79"/>
                        <a:pt x="516" y="79"/>
                        <a:pt x="516" y="79"/>
                      </a:cubicBezTo>
                      <a:cubicBezTo>
                        <a:pt x="517" y="81"/>
                        <a:pt x="519" y="81"/>
                        <a:pt x="519" y="80"/>
                      </a:cubicBezTo>
                      <a:cubicBezTo>
                        <a:pt x="520" y="81"/>
                        <a:pt x="519" y="81"/>
                        <a:pt x="518" y="82"/>
                      </a:cubicBezTo>
                      <a:cubicBezTo>
                        <a:pt x="519" y="82"/>
                        <a:pt x="521" y="82"/>
                        <a:pt x="522" y="81"/>
                      </a:cubicBezTo>
                      <a:cubicBezTo>
                        <a:pt x="521" y="79"/>
                        <a:pt x="523" y="79"/>
                        <a:pt x="523" y="79"/>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331" name="Group 11353"/>
                <p:cNvGrpSpPr>
                  <a:grpSpLocks/>
                </p:cNvGrpSpPr>
                <p:nvPr/>
              </p:nvGrpSpPr>
              <p:grpSpPr bwMode="auto">
                <a:xfrm>
                  <a:off x="4758" y="2213"/>
                  <a:ext cx="63" cy="191"/>
                  <a:chOff x="4758" y="2213"/>
                  <a:chExt cx="63" cy="191"/>
                </a:xfrm>
                <a:grpFill/>
              </p:grpSpPr>
              <p:sp>
                <p:nvSpPr>
                  <p:cNvPr id="2332" name="Freeform 10432"/>
                  <p:cNvSpPr>
                    <a:spLocks/>
                  </p:cNvSpPr>
                  <p:nvPr/>
                </p:nvSpPr>
                <p:spPr bwMode="auto">
                  <a:xfrm>
                    <a:off x="4780" y="2213"/>
                    <a:ext cx="34" cy="96"/>
                  </a:xfrm>
                  <a:custGeom>
                    <a:avLst/>
                    <a:gdLst>
                      <a:gd name="T0" fmla="*/ 0 w 22"/>
                      <a:gd name="T1" fmla="*/ 2 h 62"/>
                      <a:gd name="T2" fmla="*/ 2 w 22"/>
                      <a:gd name="T3" fmla="*/ 6 h 62"/>
                      <a:gd name="T4" fmla="*/ 3 w 22"/>
                      <a:gd name="T5" fmla="*/ 14 h 62"/>
                      <a:gd name="T6" fmla="*/ 2 w 22"/>
                      <a:gd name="T7" fmla="*/ 15 h 62"/>
                      <a:gd name="T8" fmla="*/ 3 w 22"/>
                      <a:gd name="T9" fmla="*/ 17 h 62"/>
                      <a:gd name="T10" fmla="*/ 3 w 22"/>
                      <a:gd name="T11" fmla="*/ 17 h 62"/>
                      <a:gd name="T12" fmla="*/ 3 w 22"/>
                      <a:gd name="T13" fmla="*/ 19 h 62"/>
                      <a:gd name="T14" fmla="*/ 9 w 22"/>
                      <a:gd name="T15" fmla="*/ 39 h 62"/>
                      <a:gd name="T16" fmla="*/ 9 w 22"/>
                      <a:gd name="T17" fmla="*/ 39 h 62"/>
                      <a:gd name="T18" fmla="*/ 14 w 22"/>
                      <a:gd name="T19" fmla="*/ 56 h 62"/>
                      <a:gd name="T20" fmla="*/ 12 w 22"/>
                      <a:gd name="T21" fmla="*/ 53 h 62"/>
                      <a:gd name="T22" fmla="*/ 14 w 22"/>
                      <a:gd name="T23" fmla="*/ 59 h 62"/>
                      <a:gd name="T24" fmla="*/ 15 w 22"/>
                      <a:gd name="T25" fmla="*/ 62 h 62"/>
                      <a:gd name="T26" fmla="*/ 17 w 22"/>
                      <a:gd name="T27" fmla="*/ 62 h 62"/>
                      <a:gd name="T28" fmla="*/ 19 w 22"/>
                      <a:gd name="T29" fmla="*/ 65 h 62"/>
                      <a:gd name="T30" fmla="*/ 20 w 22"/>
                      <a:gd name="T31" fmla="*/ 68 h 62"/>
                      <a:gd name="T32" fmla="*/ 23 w 22"/>
                      <a:gd name="T33" fmla="*/ 73 h 62"/>
                      <a:gd name="T34" fmla="*/ 28 w 22"/>
                      <a:gd name="T35" fmla="*/ 85 h 62"/>
                      <a:gd name="T36" fmla="*/ 31 w 22"/>
                      <a:gd name="T37" fmla="*/ 94 h 62"/>
                      <a:gd name="T38" fmla="*/ 31 w 22"/>
                      <a:gd name="T39" fmla="*/ 93 h 62"/>
                      <a:gd name="T40" fmla="*/ 32 w 22"/>
                      <a:gd name="T41" fmla="*/ 94 h 62"/>
                      <a:gd name="T42" fmla="*/ 31 w 22"/>
                      <a:gd name="T43" fmla="*/ 88 h 62"/>
                      <a:gd name="T44" fmla="*/ 26 w 22"/>
                      <a:gd name="T45" fmla="*/ 76 h 62"/>
                      <a:gd name="T46" fmla="*/ 14 w 22"/>
                      <a:gd name="T47" fmla="*/ 48 h 62"/>
                      <a:gd name="T48" fmla="*/ 6 w 22"/>
                      <a:gd name="T49" fmla="*/ 25 h 62"/>
                      <a:gd name="T50" fmla="*/ 3 w 22"/>
                      <a:gd name="T51" fmla="*/ 8 h 62"/>
                      <a:gd name="T52" fmla="*/ 2 w 22"/>
                      <a:gd name="T53" fmla="*/ 2 h 62"/>
                      <a:gd name="T54" fmla="*/ 0 w 22"/>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0" y="1"/>
                        </a:moveTo>
                        <a:cubicBezTo>
                          <a:pt x="2" y="0"/>
                          <a:pt x="1" y="4"/>
                          <a:pt x="1" y="4"/>
                        </a:cubicBezTo>
                        <a:cubicBezTo>
                          <a:pt x="1" y="6"/>
                          <a:pt x="1" y="7"/>
                          <a:pt x="2" y="9"/>
                        </a:cubicBezTo>
                        <a:cubicBezTo>
                          <a:pt x="1" y="9"/>
                          <a:pt x="1" y="9"/>
                          <a:pt x="1" y="10"/>
                        </a:cubicBezTo>
                        <a:cubicBezTo>
                          <a:pt x="2" y="10"/>
                          <a:pt x="1" y="10"/>
                          <a:pt x="2" y="11"/>
                        </a:cubicBezTo>
                        <a:cubicBezTo>
                          <a:pt x="2" y="11"/>
                          <a:pt x="2" y="11"/>
                          <a:pt x="2" y="11"/>
                        </a:cubicBezTo>
                        <a:cubicBezTo>
                          <a:pt x="2" y="12"/>
                          <a:pt x="3" y="12"/>
                          <a:pt x="2" y="12"/>
                        </a:cubicBezTo>
                        <a:cubicBezTo>
                          <a:pt x="5" y="14"/>
                          <a:pt x="4" y="23"/>
                          <a:pt x="6" y="25"/>
                        </a:cubicBezTo>
                        <a:cubicBezTo>
                          <a:pt x="6" y="25"/>
                          <a:pt x="6" y="25"/>
                          <a:pt x="6" y="25"/>
                        </a:cubicBezTo>
                        <a:cubicBezTo>
                          <a:pt x="8" y="27"/>
                          <a:pt x="9" y="33"/>
                          <a:pt x="9" y="36"/>
                        </a:cubicBezTo>
                        <a:cubicBezTo>
                          <a:pt x="9" y="35"/>
                          <a:pt x="9" y="35"/>
                          <a:pt x="8" y="34"/>
                        </a:cubicBezTo>
                        <a:cubicBezTo>
                          <a:pt x="8" y="36"/>
                          <a:pt x="9" y="37"/>
                          <a:pt x="9" y="38"/>
                        </a:cubicBezTo>
                        <a:cubicBezTo>
                          <a:pt x="9" y="39"/>
                          <a:pt x="9" y="40"/>
                          <a:pt x="10" y="40"/>
                        </a:cubicBezTo>
                        <a:cubicBezTo>
                          <a:pt x="10" y="41"/>
                          <a:pt x="11" y="40"/>
                          <a:pt x="11" y="40"/>
                        </a:cubicBezTo>
                        <a:cubicBezTo>
                          <a:pt x="12" y="41"/>
                          <a:pt x="12" y="40"/>
                          <a:pt x="12" y="42"/>
                        </a:cubicBezTo>
                        <a:cubicBezTo>
                          <a:pt x="13" y="43"/>
                          <a:pt x="12" y="43"/>
                          <a:pt x="13" y="44"/>
                        </a:cubicBezTo>
                        <a:cubicBezTo>
                          <a:pt x="13" y="46"/>
                          <a:pt x="14" y="46"/>
                          <a:pt x="15" y="47"/>
                        </a:cubicBezTo>
                        <a:cubicBezTo>
                          <a:pt x="17" y="49"/>
                          <a:pt x="17" y="52"/>
                          <a:pt x="18" y="55"/>
                        </a:cubicBezTo>
                        <a:cubicBezTo>
                          <a:pt x="18" y="58"/>
                          <a:pt x="19" y="59"/>
                          <a:pt x="20" y="61"/>
                        </a:cubicBezTo>
                        <a:cubicBezTo>
                          <a:pt x="20" y="61"/>
                          <a:pt x="20" y="60"/>
                          <a:pt x="20" y="60"/>
                        </a:cubicBezTo>
                        <a:cubicBezTo>
                          <a:pt x="20" y="60"/>
                          <a:pt x="21" y="62"/>
                          <a:pt x="21" y="61"/>
                        </a:cubicBezTo>
                        <a:cubicBezTo>
                          <a:pt x="22" y="60"/>
                          <a:pt x="21" y="59"/>
                          <a:pt x="20" y="57"/>
                        </a:cubicBezTo>
                        <a:cubicBezTo>
                          <a:pt x="19" y="55"/>
                          <a:pt x="18" y="52"/>
                          <a:pt x="17" y="49"/>
                        </a:cubicBezTo>
                        <a:cubicBezTo>
                          <a:pt x="14" y="43"/>
                          <a:pt x="11" y="37"/>
                          <a:pt x="9" y="31"/>
                        </a:cubicBezTo>
                        <a:cubicBezTo>
                          <a:pt x="7" y="26"/>
                          <a:pt x="5" y="21"/>
                          <a:pt x="4" y="16"/>
                        </a:cubicBezTo>
                        <a:cubicBezTo>
                          <a:pt x="3" y="12"/>
                          <a:pt x="3" y="8"/>
                          <a:pt x="2" y="5"/>
                        </a:cubicBezTo>
                        <a:cubicBezTo>
                          <a:pt x="2" y="4"/>
                          <a:pt x="2" y="2"/>
                          <a:pt x="1" y="1"/>
                        </a:cubicBezTo>
                        <a:cubicBezTo>
                          <a:pt x="1"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33" name="Freeform 10472"/>
                  <p:cNvSpPr>
                    <a:spLocks/>
                  </p:cNvSpPr>
                  <p:nvPr/>
                </p:nvSpPr>
                <p:spPr bwMode="auto">
                  <a:xfrm>
                    <a:off x="4789" y="2309"/>
                    <a:ext cx="32" cy="74"/>
                  </a:xfrm>
                  <a:custGeom>
                    <a:avLst/>
                    <a:gdLst>
                      <a:gd name="T0" fmla="*/ 30 w 21"/>
                      <a:gd name="T1" fmla="*/ 23 h 48"/>
                      <a:gd name="T2" fmla="*/ 24 w 21"/>
                      <a:gd name="T3" fmla="*/ 0 h 48"/>
                      <a:gd name="T4" fmla="*/ 26 w 21"/>
                      <a:gd name="T5" fmla="*/ 11 h 48"/>
                      <a:gd name="T6" fmla="*/ 27 w 21"/>
                      <a:gd name="T7" fmla="*/ 46 h 48"/>
                      <a:gd name="T8" fmla="*/ 23 w 21"/>
                      <a:gd name="T9" fmla="*/ 63 h 48"/>
                      <a:gd name="T10" fmla="*/ 15 w 21"/>
                      <a:gd name="T11" fmla="*/ 66 h 48"/>
                      <a:gd name="T12" fmla="*/ 9 w 21"/>
                      <a:gd name="T13" fmla="*/ 68 h 48"/>
                      <a:gd name="T14" fmla="*/ 9 w 21"/>
                      <a:gd name="T15" fmla="*/ 71 h 48"/>
                      <a:gd name="T16" fmla="*/ 17 w 21"/>
                      <a:gd name="T17" fmla="*/ 68 h 48"/>
                      <a:gd name="T18" fmla="*/ 24 w 21"/>
                      <a:gd name="T19" fmla="*/ 68 h 48"/>
                      <a:gd name="T20" fmla="*/ 27 w 21"/>
                      <a:gd name="T21" fmla="*/ 49 h 48"/>
                      <a:gd name="T22" fmla="*/ 30 w 21"/>
                      <a:gd name="T23" fmla="*/ 23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8"/>
                      <a:gd name="T38" fmla="*/ 21 w 21"/>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8">
                        <a:moveTo>
                          <a:pt x="20" y="15"/>
                        </a:moveTo>
                        <a:cubicBezTo>
                          <a:pt x="20" y="12"/>
                          <a:pt x="19" y="0"/>
                          <a:pt x="16" y="0"/>
                        </a:cubicBezTo>
                        <a:cubicBezTo>
                          <a:pt x="16" y="2"/>
                          <a:pt x="18" y="6"/>
                          <a:pt x="17" y="7"/>
                        </a:cubicBezTo>
                        <a:cubicBezTo>
                          <a:pt x="21" y="7"/>
                          <a:pt x="18" y="27"/>
                          <a:pt x="18" y="30"/>
                        </a:cubicBezTo>
                        <a:cubicBezTo>
                          <a:pt x="18" y="31"/>
                          <a:pt x="16" y="41"/>
                          <a:pt x="15" y="41"/>
                        </a:cubicBezTo>
                        <a:cubicBezTo>
                          <a:pt x="13" y="41"/>
                          <a:pt x="12" y="41"/>
                          <a:pt x="10" y="43"/>
                        </a:cubicBezTo>
                        <a:cubicBezTo>
                          <a:pt x="9" y="44"/>
                          <a:pt x="7" y="46"/>
                          <a:pt x="6" y="44"/>
                        </a:cubicBezTo>
                        <a:cubicBezTo>
                          <a:pt x="5" y="46"/>
                          <a:pt x="0" y="48"/>
                          <a:pt x="6" y="46"/>
                        </a:cubicBezTo>
                        <a:cubicBezTo>
                          <a:pt x="7" y="45"/>
                          <a:pt x="9" y="45"/>
                          <a:pt x="11" y="44"/>
                        </a:cubicBezTo>
                        <a:cubicBezTo>
                          <a:pt x="12" y="44"/>
                          <a:pt x="15" y="44"/>
                          <a:pt x="16" y="44"/>
                        </a:cubicBezTo>
                        <a:cubicBezTo>
                          <a:pt x="18" y="43"/>
                          <a:pt x="18" y="34"/>
                          <a:pt x="18" y="32"/>
                        </a:cubicBezTo>
                        <a:cubicBezTo>
                          <a:pt x="19" y="27"/>
                          <a:pt x="20" y="20"/>
                          <a:pt x="20" y="1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34" name="Freeform 10475"/>
                  <p:cNvSpPr>
                    <a:spLocks/>
                  </p:cNvSpPr>
                  <p:nvPr/>
                </p:nvSpPr>
                <p:spPr bwMode="auto">
                  <a:xfrm>
                    <a:off x="4814" y="2347"/>
                    <a:ext cx="0" cy="1"/>
                  </a:xfrm>
                  <a:custGeom>
                    <a:avLst/>
                    <a:gdLst>
                      <a:gd name="T0" fmla="*/ 1 h 1"/>
                      <a:gd name="T1" fmla="*/ 0 h 1"/>
                      <a:gd name="T2" fmla="*/ 1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1"/>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35" name="Freeform 10484"/>
                  <p:cNvSpPr>
                    <a:spLocks/>
                  </p:cNvSpPr>
                  <p:nvPr/>
                </p:nvSpPr>
                <p:spPr bwMode="auto">
                  <a:xfrm>
                    <a:off x="4804" y="236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36" name="Freeform 10485"/>
                  <p:cNvSpPr>
                    <a:spLocks/>
                  </p:cNvSpPr>
                  <p:nvPr/>
                </p:nvSpPr>
                <p:spPr bwMode="auto">
                  <a:xfrm>
                    <a:off x="4801" y="236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37" name="Freeform 10486"/>
                  <p:cNvSpPr>
                    <a:spLocks/>
                  </p:cNvSpPr>
                  <p:nvPr/>
                </p:nvSpPr>
                <p:spPr bwMode="auto">
                  <a:xfrm>
                    <a:off x="4799" y="2368"/>
                    <a:ext cx="2" cy="1"/>
                  </a:xfrm>
                  <a:custGeom>
                    <a:avLst/>
                    <a:gdLst>
                      <a:gd name="T0" fmla="*/ 2 w 1"/>
                      <a:gd name="T1" fmla="*/ 1 h 1"/>
                      <a:gd name="T2" fmla="*/ 2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38" name="Freeform 10487"/>
                  <p:cNvSpPr>
                    <a:spLocks/>
                  </p:cNvSpPr>
                  <p:nvPr/>
                </p:nvSpPr>
                <p:spPr bwMode="auto">
                  <a:xfrm>
                    <a:off x="4803" y="2368"/>
                    <a:ext cx="1" cy="1"/>
                  </a:xfrm>
                  <a:custGeom>
                    <a:avLst/>
                    <a:gdLst>
                      <a:gd name="T0" fmla="*/ 1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39" name="Freeform 10488"/>
                  <p:cNvSpPr>
                    <a:spLocks/>
                  </p:cNvSpPr>
                  <p:nvPr/>
                </p:nvSpPr>
                <p:spPr bwMode="auto">
                  <a:xfrm>
                    <a:off x="4801" y="2368"/>
                    <a:ext cx="2" cy="1"/>
                  </a:xfrm>
                  <a:custGeom>
                    <a:avLst/>
                    <a:gdLst>
                      <a:gd name="T0" fmla="*/ 2 w 1"/>
                      <a:gd name="T1" fmla="*/ 1 h 1"/>
                      <a:gd name="T2" fmla="*/ 0 w 1"/>
                      <a:gd name="T3" fmla="*/ 0 h 1"/>
                      <a:gd name="T4" fmla="*/ 2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1" y="0"/>
                          <a:pt x="0" y="0"/>
                        </a:cubicBezTo>
                        <a:cubicBezTo>
                          <a:pt x="0" y="1"/>
                          <a:pt x="0"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0" name="Freeform 10489"/>
                  <p:cNvSpPr>
                    <a:spLocks/>
                  </p:cNvSpPr>
                  <p:nvPr/>
                </p:nvSpPr>
                <p:spPr bwMode="auto">
                  <a:xfrm>
                    <a:off x="4798" y="2368"/>
                    <a:ext cx="1" cy="1"/>
                  </a:xfrm>
                  <a:custGeom>
                    <a:avLst/>
                    <a:gdLst>
                      <a:gd name="T0" fmla="*/ 1 w 1"/>
                      <a:gd name="T1" fmla="*/ 1 h 1"/>
                      <a:gd name="T2" fmla="*/ 0 w 1"/>
                      <a:gd name="T3" fmla="*/ 0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1" name="Freeform 10490"/>
                  <p:cNvSpPr>
                    <a:spLocks/>
                  </p:cNvSpPr>
                  <p:nvPr/>
                </p:nvSpPr>
                <p:spPr bwMode="auto">
                  <a:xfrm>
                    <a:off x="4812" y="2371"/>
                    <a:ext cx="2" cy="2"/>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2" name="Freeform 10491"/>
                  <p:cNvSpPr>
                    <a:spLocks/>
                  </p:cNvSpPr>
                  <p:nvPr/>
                </p:nvSpPr>
                <p:spPr bwMode="auto">
                  <a:xfrm>
                    <a:off x="4806" y="2371"/>
                    <a:ext cx="0" cy="2"/>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3" name="Freeform 10493"/>
                  <p:cNvSpPr>
                    <a:spLocks/>
                  </p:cNvSpPr>
                  <p:nvPr/>
                </p:nvSpPr>
                <p:spPr bwMode="auto">
                  <a:xfrm>
                    <a:off x="4767" y="2382"/>
                    <a:ext cx="25" cy="16"/>
                  </a:xfrm>
                  <a:custGeom>
                    <a:avLst/>
                    <a:gdLst>
                      <a:gd name="T0" fmla="*/ 23 w 16"/>
                      <a:gd name="T1" fmla="*/ 0 h 10"/>
                      <a:gd name="T2" fmla="*/ 6 w 16"/>
                      <a:gd name="T3" fmla="*/ 10 h 10"/>
                      <a:gd name="T4" fmla="*/ 3 w 16"/>
                      <a:gd name="T5" fmla="*/ 11 h 10"/>
                      <a:gd name="T6" fmla="*/ 0 w 16"/>
                      <a:gd name="T7" fmla="*/ 16 h 10"/>
                      <a:gd name="T8" fmla="*/ 13 w 16"/>
                      <a:gd name="T9" fmla="*/ 6 h 10"/>
                      <a:gd name="T10" fmla="*/ 20 w 16"/>
                      <a:gd name="T11" fmla="*/ 3 h 10"/>
                      <a:gd name="T12" fmla="*/ 23 w 16"/>
                      <a:gd name="T13" fmla="*/ 0 h 10"/>
                      <a:gd name="T14" fmla="*/ 0 60000 65536"/>
                      <a:gd name="T15" fmla="*/ 0 60000 65536"/>
                      <a:gd name="T16" fmla="*/ 0 60000 65536"/>
                      <a:gd name="T17" fmla="*/ 0 60000 65536"/>
                      <a:gd name="T18" fmla="*/ 0 60000 65536"/>
                      <a:gd name="T19" fmla="*/ 0 60000 65536"/>
                      <a:gd name="T20" fmla="*/ 0 60000 65536"/>
                      <a:gd name="T21" fmla="*/ 0 w 16"/>
                      <a:gd name="T22" fmla="*/ 0 h 10"/>
                      <a:gd name="T23" fmla="*/ 16 w 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0">
                        <a:moveTo>
                          <a:pt x="15" y="0"/>
                        </a:moveTo>
                        <a:cubicBezTo>
                          <a:pt x="12" y="2"/>
                          <a:pt x="8" y="5"/>
                          <a:pt x="4" y="6"/>
                        </a:cubicBezTo>
                        <a:cubicBezTo>
                          <a:pt x="3" y="6"/>
                          <a:pt x="2" y="5"/>
                          <a:pt x="2" y="7"/>
                        </a:cubicBezTo>
                        <a:cubicBezTo>
                          <a:pt x="2" y="8"/>
                          <a:pt x="1" y="9"/>
                          <a:pt x="0" y="10"/>
                        </a:cubicBezTo>
                        <a:cubicBezTo>
                          <a:pt x="2" y="10"/>
                          <a:pt x="6" y="5"/>
                          <a:pt x="8" y="4"/>
                        </a:cubicBezTo>
                        <a:cubicBezTo>
                          <a:pt x="10" y="3"/>
                          <a:pt x="11" y="3"/>
                          <a:pt x="13" y="2"/>
                        </a:cubicBezTo>
                        <a:cubicBezTo>
                          <a:pt x="14" y="1"/>
                          <a:pt x="16" y="0"/>
                          <a:pt x="15"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4" name="Freeform 10494"/>
                  <p:cNvSpPr>
                    <a:spLocks/>
                  </p:cNvSpPr>
                  <p:nvPr/>
                </p:nvSpPr>
                <p:spPr bwMode="auto">
                  <a:xfrm>
                    <a:off x="4786" y="2382"/>
                    <a:ext cx="1" cy="1"/>
                  </a:xfrm>
                  <a:custGeom>
                    <a:avLst/>
                    <a:gdLst>
                      <a:gd name="T0" fmla="*/ 1 w 1"/>
                      <a:gd name="T1" fmla="*/ 1 h 1"/>
                      <a:gd name="T2" fmla="*/ 1 w 1"/>
                      <a:gd name="T3" fmla="*/ 0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1" y="0"/>
                        </a:cubicBezTo>
                        <a:cubicBezTo>
                          <a:pt x="0" y="1"/>
                          <a:pt x="1" y="0"/>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5" name="Freeform 10495"/>
                  <p:cNvSpPr>
                    <a:spLocks/>
                  </p:cNvSpPr>
                  <p:nvPr/>
                </p:nvSpPr>
                <p:spPr bwMode="auto">
                  <a:xfrm>
                    <a:off x="4784" y="2382"/>
                    <a:ext cx="2" cy="1"/>
                  </a:xfrm>
                  <a:custGeom>
                    <a:avLst/>
                    <a:gdLst>
                      <a:gd name="T0" fmla="*/ 2 w 1"/>
                      <a:gd name="T1" fmla="*/ 1 h 1"/>
                      <a:gd name="T2" fmla="*/ 2 w 1"/>
                      <a:gd name="T3" fmla="*/ 1 h 1"/>
                      <a:gd name="T4" fmla="*/ 2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1" y="1"/>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6" name="Freeform 10496"/>
                  <p:cNvSpPr>
                    <a:spLocks/>
                  </p:cNvSpPr>
                  <p:nvPr/>
                </p:nvSpPr>
                <p:spPr bwMode="auto">
                  <a:xfrm>
                    <a:off x="4784" y="2383"/>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7" name="Freeform 10497"/>
                  <p:cNvSpPr>
                    <a:spLocks/>
                  </p:cNvSpPr>
                  <p:nvPr/>
                </p:nvSpPr>
                <p:spPr bwMode="auto">
                  <a:xfrm>
                    <a:off x="4761" y="2391"/>
                    <a:ext cx="2" cy="1"/>
                  </a:xfrm>
                  <a:custGeom>
                    <a:avLst/>
                    <a:gdLst>
                      <a:gd name="T0" fmla="*/ 2 w 1"/>
                      <a:gd name="T1" fmla="*/ 0 h 1"/>
                      <a:gd name="T2" fmla="*/ 2 w 1"/>
                      <a:gd name="T3" fmla="*/ 1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8" name="Freeform 10498"/>
                  <p:cNvSpPr>
                    <a:spLocks/>
                  </p:cNvSpPr>
                  <p:nvPr/>
                </p:nvSpPr>
                <p:spPr bwMode="auto">
                  <a:xfrm>
                    <a:off x="4761" y="2391"/>
                    <a:ext cx="2" cy="1"/>
                  </a:xfrm>
                  <a:custGeom>
                    <a:avLst/>
                    <a:gdLst>
                      <a:gd name="T0" fmla="*/ 2 w 1"/>
                      <a:gd name="T1" fmla="*/ 0 h 1"/>
                      <a:gd name="T2" fmla="*/ 0 w 1"/>
                      <a:gd name="T3" fmla="*/ 1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0"/>
                          <a:pt x="0" y="1"/>
                        </a:cubicBezTo>
                        <a:cubicBezTo>
                          <a:pt x="1" y="1"/>
                          <a:pt x="0"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49" name="Freeform 10499"/>
                  <p:cNvSpPr>
                    <a:spLocks/>
                  </p:cNvSpPr>
                  <p:nvPr/>
                </p:nvSpPr>
                <p:spPr bwMode="auto">
                  <a:xfrm>
                    <a:off x="4763" y="2392"/>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50" name="Freeform 10500"/>
                  <p:cNvSpPr>
                    <a:spLocks/>
                  </p:cNvSpPr>
                  <p:nvPr/>
                </p:nvSpPr>
                <p:spPr bwMode="auto">
                  <a:xfrm>
                    <a:off x="4763" y="2394"/>
                    <a:ext cx="1" cy="2"/>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1"/>
                          <a:pt x="1" y="0"/>
                        </a:cubicBezTo>
                        <a:cubicBezTo>
                          <a:pt x="1" y="0"/>
                          <a:pt x="1"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51" name="Freeform 10502"/>
                  <p:cNvSpPr>
                    <a:spLocks/>
                  </p:cNvSpPr>
                  <p:nvPr/>
                </p:nvSpPr>
                <p:spPr bwMode="auto">
                  <a:xfrm>
                    <a:off x="4758" y="2396"/>
                    <a:ext cx="7" cy="8"/>
                  </a:xfrm>
                  <a:custGeom>
                    <a:avLst/>
                    <a:gdLst>
                      <a:gd name="T0" fmla="*/ 6 w 5"/>
                      <a:gd name="T1" fmla="*/ 0 h 5"/>
                      <a:gd name="T2" fmla="*/ 0 w 5"/>
                      <a:gd name="T3" fmla="*/ 8 h 5"/>
                      <a:gd name="T4" fmla="*/ 7 w 5"/>
                      <a:gd name="T5" fmla="*/ 2 h 5"/>
                      <a:gd name="T6" fmla="*/ 6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4" y="0"/>
                        </a:moveTo>
                        <a:cubicBezTo>
                          <a:pt x="3" y="0"/>
                          <a:pt x="0" y="4"/>
                          <a:pt x="0" y="5"/>
                        </a:cubicBezTo>
                        <a:cubicBezTo>
                          <a:pt x="2" y="4"/>
                          <a:pt x="4" y="2"/>
                          <a:pt x="5" y="1"/>
                        </a:cubicBezTo>
                        <a:cubicBezTo>
                          <a:pt x="5" y="1"/>
                          <a:pt x="5" y="0"/>
                          <a:pt x="4"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grpSp>
            <p:nvGrpSpPr>
              <p:cNvPr id="2324" name="Group 11357"/>
              <p:cNvGrpSpPr>
                <a:grpSpLocks/>
              </p:cNvGrpSpPr>
              <p:nvPr/>
            </p:nvGrpSpPr>
            <p:grpSpPr bwMode="auto">
              <a:xfrm>
                <a:off x="3392163" y="4220489"/>
                <a:ext cx="1684414" cy="1794179"/>
                <a:chOff x="1869" y="2219"/>
                <a:chExt cx="1243" cy="1324"/>
              </a:xfrm>
              <a:grpFill/>
            </p:grpSpPr>
            <p:sp>
              <p:nvSpPr>
                <p:cNvPr id="2325" name="Freeform 10584"/>
                <p:cNvSpPr>
                  <a:spLocks/>
                </p:cNvSpPr>
                <p:nvPr/>
              </p:nvSpPr>
              <p:spPr bwMode="auto">
                <a:xfrm>
                  <a:off x="1869" y="2219"/>
                  <a:ext cx="1243" cy="1324"/>
                </a:xfrm>
                <a:custGeom>
                  <a:avLst/>
                  <a:gdLst>
                    <a:gd name="T0" fmla="*/ 1229 w 802"/>
                    <a:gd name="T1" fmla="*/ 640 h 854"/>
                    <a:gd name="T2" fmla="*/ 1215 w 802"/>
                    <a:gd name="T3" fmla="*/ 600 h 854"/>
                    <a:gd name="T4" fmla="*/ 1193 w 802"/>
                    <a:gd name="T5" fmla="*/ 366 h 854"/>
                    <a:gd name="T6" fmla="*/ 1166 w 802"/>
                    <a:gd name="T7" fmla="*/ 366 h 854"/>
                    <a:gd name="T8" fmla="*/ 1144 w 802"/>
                    <a:gd name="T9" fmla="*/ 355 h 854"/>
                    <a:gd name="T10" fmla="*/ 1119 w 802"/>
                    <a:gd name="T11" fmla="*/ 343 h 854"/>
                    <a:gd name="T12" fmla="*/ 1088 w 802"/>
                    <a:gd name="T13" fmla="*/ 318 h 854"/>
                    <a:gd name="T14" fmla="*/ 1038 w 802"/>
                    <a:gd name="T15" fmla="*/ 324 h 854"/>
                    <a:gd name="T16" fmla="*/ 993 w 802"/>
                    <a:gd name="T17" fmla="*/ 333 h 854"/>
                    <a:gd name="T18" fmla="*/ 935 w 802"/>
                    <a:gd name="T19" fmla="*/ 330 h 854"/>
                    <a:gd name="T20" fmla="*/ 894 w 802"/>
                    <a:gd name="T21" fmla="*/ 333 h 854"/>
                    <a:gd name="T22" fmla="*/ 842 w 802"/>
                    <a:gd name="T23" fmla="*/ 319 h 854"/>
                    <a:gd name="T24" fmla="*/ 809 w 802"/>
                    <a:gd name="T25" fmla="*/ 304 h 854"/>
                    <a:gd name="T26" fmla="*/ 747 w 802"/>
                    <a:gd name="T27" fmla="*/ 295 h 854"/>
                    <a:gd name="T28" fmla="*/ 679 w 802"/>
                    <a:gd name="T29" fmla="*/ 262 h 854"/>
                    <a:gd name="T30" fmla="*/ 420 w 802"/>
                    <a:gd name="T31" fmla="*/ 0 h 854"/>
                    <a:gd name="T32" fmla="*/ 3 w 802"/>
                    <a:gd name="T33" fmla="*/ 564 h 854"/>
                    <a:gd name="T34" fmla="*/ 39 w 802"/>
                    <a:gd name="T35" fmla="*/ 617 h 854"/>
                    <a:gd name="T36" fmla="*/ 113 w 802"/>
                    <a:gd name="T37" fmla="*/ 693 h 854"/>
                    <a:gd name="T38" fmla="*/ 141 w 802"/>
                    <a:gd name="T39" fmla="*/ 710 h 854"/>
                    <a:gd name="T40" fmla="*/ 174 w 802"/>
                    <a:gd name="T41" fmla="*/ 763 h 854"/>
                    <a:gd name="T42" fmla="*/ 206 w 802"/>
                    <a:gd name="T43" fmla="*/ 854 h 854"/>
                    <a:gd name="T44" fmla="*/ 268 w 802"/>
                    <a:gd name="T45" fmla="*/ 896 h 854"/>
                    <a:gd name="T46" fmla="*/ 313 w 802"/>
                    <a:gd name="T47" fmla="*/ 926 h 854"/>
                    <a:gd name="T48" fmla="*/ 338 w 802"/>
                    <a:gd name="T49" fmla="*/ 924 h 854"/>
                    <a:gd name="T50" fmla="*/ 363 w 802"/>
                    <a:gd name="T51" fmla="*/ 881 h 854"/>
                    <a:gd name="T52" fmla="*/ 392 w 802"/>
                    <a:gd name="T53" fmla="*/ 836 h 854"/>
                    <a:gd name="T54" fmla="*/ 445 w 802"/>
                    <a:gd name="T55" fmla="*/ 831 h 854"/>
                    <a:gd name="T56" fmla="*/ 480 w 802"/>
                    <a:gd name="T57" fmla="*/ 834 h 854"/>
                    <a:gd name="T58" fmla="*/ 508 w 802"/>
                    <a:gd name="T59" fmla="*/ 853 h 854"/>
                    <a:gd name="T60" fmla="*/ 558 w 802"/>
                    <a:gd name="T61" fmla="*/ 910 h 854"/>
                    <a:gd name="T62" fmla="*/ 581 w 802"/>
                    <a:gd name="T63" fmla="*/ 971 h 854"/>
                    <a:gd name="T64" fmla="*/ 614 w 802"/>
                    <a:gd name="T65" fmla="*/ 1033 h 854"/>
                    <a:gd name="T66" fmla="*/ 648 w 802"/>
                    <a:gd name="T67" fmla="*/ 1087 h 854"/>
                    <a:gd name="T68" fmla="*/ 674 w 802"/>
                    <a:gd name="T69" fmla="*/ 1138 h 854"/>
                    <a:gd name="T70" fmla="*/ 687 w 802"/>
                    <a:gd name="T71" fmla="*/ 1184 h 854"/>
                    <a:gd name="T72" fmla="*/ 722 w 802"/>
                    <a:gd name="T73" fmla="*/ 1253 h 854"/>
                    <a:gd name="T74" fmla="*/ 759 w 802"/>
                    <a:gd name="T75" fmla="*/ 1271 h 854"/>
                    <a:gd name="T76" fmla="*/ 776 w 802"/>
                    <a:gd name="T77" fmla="*/ 1277 h 854"/>
                    <a:gd name="T78" fmla="*/ 803 w 802"/>
                    <a:gd name="T79" fmla="*/ 1296 h 854"/>
                    <a:gd name="T80" fmla="*/ 831 w 802"/>
                    <a:gd name="T81" fmla="*/ 1295 h 854"/>
                    <a:gd name="T82" fmla="*/ 852 w 802"/>
                    <a:gd name="T83" fmla="*/ 1304 h 854"/>
                    <a:gd name="T84" fmla="*/ 869 w 802"/>
                    <a:gd name="T85" fmla="*/ 1319 h 854"/>
                    <a:gd name="T86" fmla="*/ 893 w 802"/>
                    <a:gd name="T87" fmla="*/ 1307 h 854"/>
                    <a:gd name="T88" fmla="*/ 890 w 802"/>
                    <a:gd name="T89" fmla="*/ 1302 h 854"/>
                    <a:gd name="T90" fmla="*/ 883 w 802"/>
                    <a:gd name="T91" fmla="*/ 1287 h 854"/>
                    <a:gd name="T92" fmla="*/ 883 w 802"/>
                    <a:gd name="T93" fmla="*/ 1270 h 854"/>
                    <a:gd name="T94" fmla="*/ 869 w 802"/>
                    <a:gd name="T95" fmla="*/ 1253 h 854"/>
                    <a:gd name="T96" fmla="*/ 871 w 802"/>
                    <a:gd name="T97" fmla="*/ 1240 h 854"/>
                    <a:gd name="T98" fmla="*/ 866 w 802"/>
                    <a:gd name="T99" fmla="*/ 1194 h 854"/>
                    <a:gd name="T100" fmla="*/ 873 w 802"/>
                    <a:gd name="T101" fmla="*/ 1152 h 854"/>
                    <a:gd name="T102" fmla="*/ 911 w 802"/>
                    <a:gd name="T103" fmla="*/ 1051 h 854"/>
                    <a:gd name="T104" fmla="*/ 945 w 802"/>
                    <a:gd name="T105" fmla="*/ 1011 h 854"/>
                    <a:gd name="T106" fmla="*/ 986 w 802"/>
                    <a:gd name="T107" fmla="*/ 981 h 854"/>
                    <a:gd name="T108" fmla="*/ 1014 w 802"/>
                    <a:gd name="T109" fmla="*/ 971 h 854"/>
                    <a:gd name="T110" fmla="*/ 1082 w 802"/>
                    <a:gd name="T111" fmla="*/ 926 h 854"/>
                    <a:gd name="T112" fmla="*/ 1091 w 802"/>
                    <a:gd name="T113" fmla="*/ 905 h 854"/>
                    <a:gd name="T114" fmla="*/ 1113 w 802"/>
                    <a:gd name="T115" fmla="*/ 881 h 854"/>
                    <a:gd name="T116" fmla="*/ 1128 w 802"/>
                    <a:gd name="T117" fmla="*/ 836 h 854"/>
                    <a:gd name="T118" fmla="*/ 1133 w 802"/>
                    <a:gd name="T119" fmla="*/ 871 h 854"/>
                    <a:gd name="T120" fmla="*/ 1224 w 802"/>
                    <a:gd name="T121" fmla="*/ 798 h 854"/>
                    <a:gd name="T122" fmla="*/ 1224 w 802"/>
                    <a:gd name="T123" fmla="*/ 744 h 854"/>
                    <a:gd name="T124" fmla="*/ 1241 w 802"/>
                    <a:gd name="T125" fmla="*/ 691 h 8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2"/>
                    <a:gd name="T190" fmla="*/ 0 h 854"/>
                    <a:gd name="T191" fmla="*/ 802 w 802"/>
                    <a:gd name="T192" fmla="*/ 854 h 8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2" h="854">
                      <a:moveTo>
                        <a:pt x="802" y="438"/>
                      </a:moveTo>
                      <a:cubicBezTo>
                        <a:pt x="801" y="437"/>
                        <a:pt x="802" y="436"/>
                        <a:pt x="802" y="436"/>
                      </a:cubicBezTo>
                      <a:cubicBezTo>
                        <a:pt x="801" y="435"/>
                        <a:pt x="800" y="434"/>
                        <a:pt x="800" y="433"/>
                      </a:cubicBezTo>
                      <a:cubicBezTo>
                        <a:pt x="800" y="433"/>
                        <a:pt x="800" y="433"/>
                        <a:pt x="800" y="433"/>
                      </a:cubicBezTo>
                      <a:cubicBezTo>
                        <a:pt x="800" y="433"/>
                        <a:pt x="800" y="433"/>
                        <a:pt x="800" y="433"/>
                      </a:cubicBezTo>
                      <a:cubicBezTo>
                        <a:pt x="799" y="433"/>
                        <a:pt x="801" y="427"/>
                        <a:pt x="801" y="426"/>
                      </a:cubicBezTo>
                      <a:cubicBezTo>
                        <a:pt x="800" y="424"/>
                        <a:pt x="799" y="427"/>
                        <a:pt x="798" y="427"/>
                      </a:cubicBezTo>
                      <a:cubicBezTo>
                        <a:pt x="796" y="426"/>
                        <a:pt x="797" y="423"/>
                        <a:pt x="797" y="422"/>
                      </a:cubicBezTo>
                      <a:cubicBezTo>
                        <a:pt x="797" y="422"/>
                        <a:pt x="796" y="422"/>
                        <a:pt x="796" y="422"/>
                      </a:cubicBezTo>
                      <a:cubicBezTo>
                        <a:pt x="796" y="422"/>
                        <a:pt x="796" y="420"/>
                        <a:pt x="796" y="420"/>
                      </a:cubicBezTo>
                      <a:cubicBezTo>
                        <a:pt x="795" y="419"/>
                        <a:pt x="795" y="418"/>
                        <a:pt x="794" y="417"/>
                      </a:cubicBezTo>
                      <a:cubicBezTo>
                        <a:pt x="792" y="416"/>
                        <a:pt x="792" y="416"/>
                        <a:pt x="792" y="414"/>
                      </a:cubicBezTo>
                      <a:cubicBezTo>
                        <a:pt x="792" y="414"/>
                        <a:pt x="792" y="413"/>
                        <a:pt x="793" y="413"/>
                      </a:cubicBezTo>
                      <a:cubicBezTo>
                        <a:pt x="793" y="413"/>
                        <a:pt x="794" y="411"/>
                        <a:pt x="794" y="411"/>
                      </a:cubicBezTo>
                      <a:cubicBezTo>
                        <a:pt x="794" y="411"/>
                        <a:pt x="794" y="411"/>
                        <a:pt x="794" y="410"/>
                      </a:cubicBezTo>
                      <a:cubicBezTo>
                        <a:pt x="794" y="410"/>
                        <a:pt x="794" y="410"/>
                        <a:pt x="794" y="410"/>
                      </a:cubicBezTo>
                      <a:cubicBezTo>
                        <a:pt x="792" y="412"/>
                        <a:pt x="792" y="409"/>
                        <a:pt x="792" y="408"/>
                      </a:cubicBezTo>
                      <a:cubicBezTo>
                        <a:pt x="791" y="407"/>
                        <a:pt x="791" y="407"/>
                        <a:pt x="790" y="407"/>
                      </a:cubicBezTo>
                      <a:cubicBezTo>
                        <a:pt x="790" y="406"/>
                        <a:pt x="791" y="406"/>
                        <a:pt x="791" y="405"/>
                      </a:cubicBezTo>
                      <a:cubicBezTo>
                        <a:pt x="791" y="404"/>
                        <a:pt x="790" y="405"/>
                        <a:pt x="790" y="404"/>
                      </a:cubicBezTo>
                      <a:cubicBezTo>
                        <a:pt x="789" y="404"/>
                        <a:pt x="788" y="403"/>
                        <a:pt x="788" y="401"/>
                      </a:cubicBezTo>
                      <a:cubicBezTo>
                        <a:pt x="789" y="401"/>
                        <a:pt x="790" y="400"/>
                        <a:pt x="790" y="399"/>
                      </a:cubicBezTo>
                      <a:cubicBezTo>
                        <a:pt x="790" y="400"/>
                        <a:pt x="787" y="398"/>
                        <a:pt x="788" y="398"/>
                      </a:cubicBezTo>
                      <a:cubicBezTo>
                        <a:pt x="787" y="398"/>
                        <a:pt x="786" y="398"/>
                        <a:pt x="785" y="397"/>
                      </a:cubicBezTo>
                      <a:cubicBezTo>
                        <a:pt x="782" y="395"/>
                        <a:pt x="782" y="391"/>
                        <a:pt x="784" y="388"/>
                      </a:cubicBezTo>
                      <a:cubicBezTo>
                        <a:pt x="783" y="388"/>
                        <a:pt x="783" y="387"/>
                        <a:pt x="784" y="387"/>
                      </a:cubicBezTo>
                      <a:cubicBezTo>
                        <a:pt x="784" y="386"/>
                        <a:pt x="784" y="386"/>
                        <a:pt x="784" y="385"/>
                      </a:cubicBezTo>
                      <a:cubicBezTo>
                        <a:pt x="785" y="384"/>
                        <a:pt x="784" y="384"/>
                        <a:pt x="784" y="384"/>
                      </a:cubicBezTo>
                      <a:cubicBezTo>
                        <a:pt x="784" y="383"/>
                        <a:pt x="783" y="381"/>
                        <a:pt x="782" y="380"/>
                      </a:cubicBezTo>
                      <a:cubicBezTo>
                        <a:pt x="782" y="380"/>
                        <a:pt x="783" y="379"/>
                        <a:pt x="783" y="378"/>
                      </a:cubicBezTo>
                      <a:cubicBezTo>
                        <a:pt x="783" y="379"/>
                        <a:pt x="782" y="377"/>
                        <a:pt x="782" y="377"/>
                      </a:cubicBezTo>
                      <a:cubicBezTo>
                        <a:pt x="782" y="376"/>
                        <a:pt x="781" y="376"/>
                        <a:pt x="780" y="375"/>
                      </a:cubicBezTo>
                      <a:cubicBezTo>
                        <a:pt x="780" y="374"/>
                        <a:pt x="780" y="373"/>
                        <a:pt x="779" y="371"/>
                      </a:cubicBezTo>
                      <a:cubicBezTo>
                        <a:pt x="779" y="371"/>
                        <a:pt x="778" y="370"/>
                        <a:pt x="778" y="369"/>
                      </a:cubicBezTo>
                      <a:cubicBezTo>
                        <a:pt x="777" y="370"/>
                        <a:pt x="777" y="369"/>
                        <a:pt x="777" y="368"/>
                      </a:cubicBezTo>
                      <a:cubicBezTo>
                        <a:pt x="778" y="369"/>
                        <a:pt x="776" y="367"/>
                        <a:pt x="776" y="367"/>
                      </a:cubicBezTo>
                      <a:cubicBezTo>
                        <a:pt x="776" y="367"/>
                        <a:pt x="775" y="367"/>
                        <a:pt x="775" y="366"/>
                      </a:cubicBezTo>
                      <a:cubicBezTo>
                        <a:pt x="773" y="365"/>
                        <a:pt x="772" y="361"/>
                        <a:pt x="770" y="361"/>
                      </a:cubicBezTo>
                      <a:cubicBezTo>
                        <a:pt x="769" y="319"/>
                        <a:pt x="770" y="278"/>
                        <a:pt x="770" y="236"/>
                      </a:cubicBezTo>
                      <a:cubicBezTo>
                        <a:pt x="769" y="236"/>
                        <a:pt x="769" y="236"/>
                        <a:pt x="768" y="236"/>
                      </a:cubicBezTo>
                      <a:cubicBezTo>
                        <a:pt x="770" y="235"/>
                        <a:pt x="765" y="233"/>
                        <a:pt x="765" y="236"/>
                      </a:cubicBezTo>
                      <a:cubicBezTo>
                        <a:pt x="764" y="235"/>
                        <a:pt x="763" y="235"/>
                        <a:pt x="764" y="234"/>
                      </a:cubicBezTo>
                      <a:cubicBezTo>
                        <a:pt x="763" y="234"/>
                        <a:pt x="760" y="232"/>
                        <a:pt x="759" y="234"/>
                      </a:cubicBezTo>
                      <a:cubicBezTo>
                        <a:pt x="759" y="235"/>
                        <a:pt x="760" y="234"/>
                        <a:pt x="760" y="234"/>
                      </a:cubicBezTo>
                      <a:cubicBezTo>
                        <a:pt x="760" y="234"/>
                        <a:pt x="761" y="235"/>
                        <a:pt x="761" y="235"/>
                      </a:cubicBezTo>
                      <a:cubicBezTo>
                        <a:pt x="761" y="236"/>
                        <a:pt x="760" y="235"/>
                        <a:pt x="760" y="235"/>
                      </a:cubicBezTo>
                      <a:cubicBezTo>
                        <a:pt x="756" y="238"/>
                        <a:pt x="758" y="233"/>
                        <a:pt x="758" y="233"/>
                      </a:cubicBezTo>
                      <a:cubicBezTo>
                        <a:pt x="756" y="233"/>
                        <a:pt x="756" y="235"/>
                        <a:pt x="756" y="235"/>
                      </a:cubicBezTo>
                      <a:cubicBezTo>
                        <a:pt x="754" y="236"/>
                        <a:pt x="755" y="235"/>
                        <a:pt x="755" y="235"/>
                      </a:cubicBezTo>
                      <a:cubicBezTo>
                        <a:pt x="755" y="235"/>
                        <a:pt x="756" y="234"/>
                        <a:pt x="754" y="235"/>
                      </a:cubicBezTo>
                      <a:cubicBezTo>
                        <a:pt x="753" y="235"/>
                        <a:pt x="754" y="236"/>
                        <a:pt x="753" y="236"/>
                      </a:cubicBezTo>
                      <a:cubicBezTo>
                        <a:pt x="753" y="236"/>
                        <a:pt x="752" y="236"/>
                        <a:pt x="752" y="236"/>
                      </a:cubicBezTo>
                      <a:cubicBezTo>
                        <a:pt x="752" y="236"/>
                        <a:pt x="752" y="235"/>
                        <a:pt x="751" y="235"/>
                      </a:cubicBezTo>
                      <a:cubicBezTo>
                        <a:pt x="751" y="235"/>
                        <a:pt x="751" y="236"/>
                        <a:pt x="751" y="236"/>
                      </a:cubicBezTo>
                      <a:cubicBezTo>
                        <a:pt x="750" y="236"/>
                        <a:pt x="750" y="237"/>
                        <a:pt x="749" y="237"/>
                      </a:cubicBezTo>
                      <a:cubicBezTo>
                        <a:pt x="747" y="236"/>
                        <a:pt x="749" y="235"/>
                        <a:pt x="749" y="235"/>
                      </a:cubicBezTo>
                      <a:cubicBezTo>
                        <a:pt x="749" y="235"/>
                        <a:pt x="750" y="234"/>
                        <a:pt x="749" y="234"/>
                      </a:cubicBezTo>
                      <a:cubicBezTo>
                        <a:pt x="749" y="233"/>
                        <a:pt x="749" y="234"/>
                        <a:pt x="748" y="234"/>
                      </a:cubicBezTo>
                      <a:cubicBezTo>
                        <a:pt x="749" y="234"/>
                        <a:pt x="747" y="235"/>
                        <a:pt x="747" y="235"/>
                      </a:cubicBezTo>
                      <a:cubicBezTo>
                        <a:pt x="747" y="235"/>
                        <a:pt x="747" y="233"/>
                        <a:pt x="746" y="233"/>
                      </a:cubicBezTo>
                      <a:cubicBezTo>
                        <a:pt x="746" y="233"/>
                        <a:pt x="744" y="233"/>
                        <a:pt x="744" y="232"/>
                      </a:cubicBezTo>
                      <a:cubicBezTo>
                        <a:pt x="743" y="231"/>
                        <a:pt x="747" y="228"/>
                        <a:pt x="743" y="229"/>
                      </a:cubicBezTo>
                      <a:cubicBezTo>
                        <a:pt x="743" y="232"/>
                        <a:pt x="738" y="231"/>
                        <a:pt x="741" y="229"/>
                      </a:cubicBezTo>
                      <a:cubicBezTo>
                        <a:pt x="740" y="229"/>
                        <a:pt x="739" y="230"/>
                        <a:pt x="739" y="230"/>
                      </a:cubicBezTo>
                      <a:cubicBezTo>
                        <a:pt x="738" y="230"/>
                        <a:pt x="737" y="229"/>
                        <a:pt x="738" y="229"/>
                      </a:cubicBezTo>
                      <a:cubicBezTo>
                        <a:pt x="739" y="229"/>
                        <a:pt x="740" y="228"/>
                        <a:pt x="739" y="227"/>
                      </a:cubicBezTo>
                      <a:cubicBezTo>
                        <a:pt x="738" y="227"/>
                        <a:pt x="737" y="229"/>
                        <a:pt x="736" y="229"/>
                      </a:cubicBezTo>
                      <a:cubicBezTo>
                        <a:pt x="737" y="228"/>
                        <a:pt x="738" y="226"/>
                        <a:pt x="736" y="225"/>
                      </a:cubicBezTo>
                      <a:cubicBezTo>
                        <a:pt x="737" y="229"/>
                        <a:pt x="735" y="226"/>
                        <a:pt x="734" y="226"/>
                      </a:cubicBezTo>
                      <a:cubicBezTo>
                        <a:pt x="734" y="226"/>
                        <a:pt x="732" y="229"/>
                        <a:pt x="732" y="226"/>
                      </a:cubicBezTo>
                      <a:cubicBezTo>
                        <a:pt x="732" y="227"/>
                        <a:pt x="733" y="225"/>
                        <a:pt x="733" y="225"/>
                      </a:cubicBezTo>
                      <a:cubicBezTo>
                        <a:pt x="734" y="223"/>
                        <a:pt x="732" y="225"/>
                        <a:pt x="731" y="225"/>
                      </a:cubicBezTo>
                      <a:cubicBezTo>
                        <a:pt x="727" y="225"/>
                        <a:pt x="731" y="223"/>
                        <a:pt x="728" y="223"/>
                      </a:cubicBezTo>
                      <a:cubicBezTo>
                        <a:pt x="730" y="225"/>
                        <a:pt x="725" y="225"/>
                        <a:pt x="727" y="222"/>
                      </a:cubicBezTo>
                      <a:cubicBezTo>
                        <a:pt x="723" y="224"/>
                        <a:pt x="726" y="220"/>
                        <a:pt x="726" y="220"/>
                      </a:cubicBezTo>
                      <a:cubicBezTo>
                        <a:pt x="726" y="218"/>
                        <a:pt x="724" y="221"/>
                        <a:pt x="724" y="221"/>
                      </a:cubicBezTo>
                      <a:cubicBezTo>
                        <a:pt x="723" y="222"/>
                        <a:pt x="723" y="219"/>
                        <a:pt x="722" y="219"/>
                      </a:cubicBezTo>
                      <a:cubicBezTo>
                        <a:pt x="721" y="218"/>
                        <a:pt x="722" y="221"/>
                        <a:pt x="722" y="221"/>
                      </a:cubicBezTo>
                      <a:cubicBezTo>
                        <a:pt x="720" y="222"/>
                        <a:pt x="720" y="220"/>
                        <a:pt x="719" y="219"/>
                      </a:cubicBezTo>
                      <a:cubicBezTo>
                        <a:pt x="718" y="219"/>
                        <a:pt x="716" y="218"/>
                        <a:pt x="716" y="216"/>
                      </a:cubicBezTo>
                      <a:cubicBezTo>
                        <a:pt x="717" y="215"/>
                        <a:pt x="717" y="215"/>
                        <a:pt x="716" y="214"/>
                      </a:cubicBezTo>
                      <a:cubicBezTo>
                        <a:pt x="716" y="215"/>
                        <a:pt x="715" y="217"/>
                        <a:pt x="714" y="216"/>
                      </a:cubicBezTo>
                      <a:cubicBezTo>
                        <a:pt x="714" y="215"/>
                        <a:pt x="713" y="213"/>
                        <a:pt x="713" y="211"/>
                      </a:cubicBezTo>
                      <a:cubicBezTo>
                        <a:pt x="713" y="212"/>
                        <a:pt x="710" y="212"/>
                        <a:pt x="709" y="211"/>
                      </a:cubicBezTo>
                      <a:cubicBezTo>
                        <a:pt x="709" y="211"/>
                        <a:pt x="708" y="209"/>
                        <a:pt x="708" y="209"/>
                      </a:cubicBezTo>
                      <a:cubicBezTo>
                        <a:pt x="707" y="208"/>
                        <a:pt x="708" y="208"/>
                        <a:pt x="707" y="208"/>
                      </a:cubicBezTo>
                      <a:cubicBezTo>
                        <a:pt x="707" y="208"/>
                        <a:pt x="707" y="210"/>
                        <a:pt x="707" y="210"/>
                      </a:cubicBezTo>
                      <a:cubicBezTo>
                        <a:pt x="705" y="210"/>
                        <a:pt x="706" y="208"/>
                        <a:pt x="706" y="208"/>
                      </a:cubicBezTo>
                      <a:cubicBezTo>
                        <a:pt x="706" y="208"/>
                        <a:pt x="707" y="207"/>
                        <a:pt x="706" y="207"/>
                      </a:cubicBezTo>
                      <a:cubicBezTo>
                        <a:pt x="706" y="206"/>
                        <a:pt x="704" y="208"/>
                        <a:pt x="704" y="208"/>
                      </a:cubicBezTo>
                      <a:cubicBezTo>
                        <a:pt x="705" y="206"/>
                        <a:pt x="704" y="206"/>
                        <a:pt x="702" y="205"/>
                      </a:cubicBezTo>
                      <a:cubicBezTo>
                        <a:pt x="701" y="205"/>
                        <a:pt x="700" y="204"/>
                        <a:pt x="698" y="204"/>
                      </a:cubicBezTo>
                      <a:cubicBezTo>
                        <a:pt x="696" y="203"/>
                        <a:pt x="697" y="209"/>
                        <a:pt x="695" y="209"/>
                      </a:cubicBezTo>
                      <a:cubicBezTo>
                        <a:pt x="696" y="204"/>
                        <a:pt x="694" y="210"/>
                        <a:pt x="694" y="210"/>
                      </a:cubicBezTo>
                      <a:cubicBezTo>
                        <a:pt x="693" y="211"/>
                        <a:pt x="692" y="209"/>
                        <a:pt x="691" y="209"/>
                      </a:cubicBezTo>
                      <a:cubicBezTo>
                        <a:pt x="691" y="209"/>
                        <a:pt x="691" y="210"/>
                        <a:pt x="691" y="210"/>
                      </a:cubicBezTo>
                      <a:cubicBezTo>
                        <a:pt x="690" y="211"/>
                        <a:pt x="689" y="211"/>
                        <a:pt x="688" y="211"/>
                      </a:cubicBezTo>
                      <a:cubicBezTo>
                        <a:pt x="687" y="211"/>
                        <a:pt x="685" y="211"/>
                        <a:pt x="684" y="211"/>
                      </a:cubicBezTo>
                      <a:cubicBezTo>
                        <a:pt x="683" y="211"/>
                        <a:pt x="684" y="210"/>
                        <a:pt x="684" y="210"/>
                      </a:cubicBezTo>
                      <a:cubicBezTo>
                        <a:pt x="684" y="210"/>
                        <a:pt x="682" y="210"/>
                        <a:pt x="683" y="210"/>
                      </a:cubicBezTo>
                      <a:cubicBezTo>
                        <a:pt x="682" y="209"/>
                        <a:pt x="680" y="212"/>
                        <a:pt x="680" y="209"/>
                      </a:cubicBezTo>
                      <a:cubicBezTo>
                        <a:pt x="679" y="211"/>
                        <a:pt x="679" y="210"/>
                        <a:pt x="678" y="208"/>
                      </a:cubicBezTo>
                      <a:cubicBezTo>
                        <a:pt x="677" y="206"/>
                        <a:pt x="677" y="206"/>
                        <a:pt x="675" y="205"/>
                      </a:cubicBezTo>
                      <a:cubicBezTo>
                        <a:pt x="674" y="208"/>
                        <a:pt x="671" y="207"/>
                        <a:pt x="670" y="209"/>
                      </a:cubicBezTo>
                      <a:cubicBezTo>
                        <a:pt x="668" y="211"/>
                        <a:pt x="668" y="209"/>
                        <a:pt x="666" y="209"/>
                      </a:cubicBezTo>
                      <a:cubicBezTo>
                        <a:pt x="665" y="209"/>
                        <a:pt x="665" y="210"/>
                        <a:pt x="665" y="211"/>
                      </a:cubicBezTo>
                      <a:cubicBezTo>
                        <a:pt x="665" y="211"/>
                        <a:pt x="666" y="212"/>
                        <a:pt x="665" y="212"/>
                      </a:cubicBezTo>
                      <a:cubicBezTo>
                        <a:pt x="665" y="213"/>
                        <a:pt x="664" y="212"/>
                        <a:pt x="664" y="212"/>
                      </a:cubicBezTo>
                      <a:cubicBezTo>
                        <a:pt x="663" y="212"/>
                        <a:pt x="663" y="211"/>
                        <a:pt x="662" y="211"/>
                      </a:cubicBezTo>
                      <a:cubicBezTo>
                        <a:pt x="661" y="212"/>
                        <a:pt x="661" y="213"/>
                        <a:pt x="661" y="213"/>
                      </a:cubicBezTo>
                      <a:cubicBezTo>
                        <a:pt x="659" y="213"/>
                        <a:pt x="657" y="211"/>
                        <a:pt x="654" y="209"/>
                      </a:cubicBezTo>
                      <a:cubicBezTo>
                        <a:pt x="655" y="211"/>
                        <a:pt x="653" y="212"/>
                        <a:pt x="651" y="212"/>
                      </a:cubicBezTo>
                      <a:cubicBezTo>
                        <a:pt x="651" y="211"/>
                        <a:pt x="651" y="211"/>
                        <a:pt x="650" y="211"/>
                      </a:cubicBezTo>
                      <a:cubicBezTo>
                        <a:pt x="651" y="212"/>
                        <a:pt x="651" y="213"/>
                        <a:pt x="649" y="213"/>
                      </a:cubicBezTo>
                      <a:cubicBezTo>
                        <a:pt x="649" y="213"/>
                        <a:pt x="649" y="212"/>
                        <a:pt x="649" y="212"/>
                      </a:cubicBezTo>
                      <a:cubicBezTo>
                        <a:pt x="648" y="214"/>
                        <a:pt x="647" y="213"/>
                        <a:pt x="644" y="212"/>
                      </a:cubicBezTo>
                      <a:cubicBezTo>
                        <a:pt x="645" y="216"/>
                        <a:pt x="640" y="211"/>
                        <a:pt x="641" y="215"/>
                      </a:cubicBezTo>
                      <a:cubicBezTo>
                        <a:pt x="640" y="215"/>
                        <a:pt x="639" y="216"/>
                        <a:pt x="640" y="216"/>
                      </a:cubicBezTo>
                      <a:cubicBezTo>
                        <a:pt x="640" y="219"/>
                        <a:pt x="640" y="220"/>
                        <a:pt x="637" y="220"/>
                      </a:cubicBezTo>
                      <a:cubicBezTo>
                        <a:pt x="635" y="221"/>
                        <a:pt x="634" y="218"/>
                        <a:pt x="633" y="219"/>
                      </a:cubicBezTo>
                      <a:cubicBezTo>
                        <a:pt x="631" y="220"/>
                        <a:pt x="632" y="223"/>
                        <a:pt x="631" y="225"/>
                      </a:cubicBezTo>
                      <a:cubicBezTo>
                        <a:pt x="628" y="227"/>
                        <a:pt x="628" y="224"/>
                        <a:pt x="627" y="222"/>
                      </a:cubicBezTo>
                      <a:cubicBezTo>
                        <a:pt x="627" y="221"/>
                        <a:pt x="625" y="218"/>
                        <a:pt x="624" y="218"/>
                      </a:cubicBezTo>
                      <a:cubicBezTo>
                        <a:pt x="623" y="218"/>
                        <a:pt x="622" y="218"/>
                        <a:pt x="621" y="218"/>
                      </a:cubicBezTo>
                      <a:cubicBezTo>
                        <a:pt x="618" y="218"/>
                        <a:pt x="620" y="214"/>
                        <a:pt x="616" y="215"/>
                      </a:cubicBezTo>
                      <a:cubicBezTo>
                        <a:pt x="615" y="215"/>
                        <a:pt x="613" y="214"/>
                        <a:pt x="612" y="213"/>
                      </a:cubicBezTo>
                      <a:cubicBezTo>
                        <a:pt x="612" y="211"/>
                        <a:pt x="614" y="211"/>
                        <a:pt x="614" y="210"/>
                      </a:cubicBezTo>
                      <a:cubicBezTo>
                        <a:pt x="615" y="208"/>
                        <a:pt x="612" y="209"/>
                        <a:pt x="611" y="208"/>
                      </a:cubicBezTo>
                      <a:cubicBezTo>
                        <a:pt x="609" y="206"/>
                        <a:pt x="609" y="208"/>
                        <a:pt x="608" y="209"/>
                      </a:cubicBezTo>
                      <a:cubicBezTo>
                        <a:pt x="608" y="212"/>
                        <a:pt x="606" y="216"/>
                        <a:pt x="603" y="213"/>
                      </a:cubicBezTo>
                      <a:cubicBezTo>
                        <a:pt x="602" y="212"/>
                        <a:pt x="603" y="211"/>
                        <a:pt x="601" y="210"/>
                      </a:cubicBezTo>
                      <a:cubicBezTo>
                        <a:pt x="599" y="210"/>
                        <a:pt x="599" y="212"/>
                        <a:pt x="598" y="212"/>
                      </a:cubicBezTo>
                      <a:cubicBezTo>
                        <a:pt x="595" y="212"/>
                        <a:pt x="596" y="206"/>
                        <a:pt x="595" y="204"/>
                      </a:cubicBezTo>
                      <a:cubicBezTo>
                        <a:pt x="593" y="203"/>
                        <a:pt x="592" y="205"/>
                        <a:pt x="591" y="205"/>
                      </a:cubicBezTo>
                      <a:cubicBezTo>
                        <a:pt x="590" y="205"/>
                        <a:pt x="589" y="202"/>
                        <a:pt x="590" y="205"/>
                      </a:cubicBezTo>
                      <a:cubicBezTo>
                        <a:pt x="590" y="207"/>
                        <a:pt x="591" y="208"/>
                        <a:pt x="590" y="209"/>
                      </a:cubicBezTo>
                      <a:cubicBezTo>
                        <a:pt x="590" y="210"/>
                        <a:pt x="588" y="213"/>
                        <a:pt x="587" y="213"/>
                      </a:cubicBezTo>
                      <a:cubicBezTo>
                        <a:pt x="586" y="213"/>
                        <a:pt x="586" y="212"/>
                        <a:pt x="585" y="212"/>
                      </a:cubicBezTo>
                      <a:cubicBezTo>
                        <a:pt x="583" y="212"/>
                        <a:pt x="585" y="213"/>
                        <a:pt x="586" y="213"/>
                      </a:cubicBezTo>
                      <a:cubicBezTo>
                        <a:pt x="587" y="214"/>
                        <a:pt x="586" y="215"/>
                        <a:pt x="585" y="215"/>
                      </a:cubicBezTo>
                      <a:cubicBezTo>
                        <a:pt x="583" y="216"/>
                        <a:pt x="584" y="217"/>
                        <a:pt x="584" y="218"/>
                      </a:cubicBezTo>
                      <a:cubicBezTo>
                        <a:pt x="583" y="220"/>
                        <a:pt x="584" y="225"/>
                        <a:pt x="579" y="222"/>
                      </a:cubicBezTo>
                      <a:cubicBezTo>
                        <a:pt x="578" y="221"/>
                        <a:pt x="577" y="217"/>
                        <a:pt x="577" y="215"/>
                      </a:cubicBezTo>
                      <a:cubicBezTo>
                        <a:pt x="577" y="214"/>
                        <a:pt x="579" y="214"/>
                        <a:pt x="579" y="213"/>
                      </a:cubicBezTo>
                      <a:cubicBezTo>
                        <a:pt x="579" y="212"/>
                        <a:pt x="578" y="208"/>
                        <a:pt x="577" y="208"/>
                      </a:cubicBezTo>
                      <a:cubicBezTo>
                        <a:pt x="576" y="207"/>
                        <a:pt x="574" y="208"/>
                        <a:pt x="574" y="209"/>
                      </a:cubicBezTo>
                      <a:cubicBezTo>
                        <a:pt x="574" y="213"/>
                        <a:pt x="572" y="210"/>
                        <a:pt x="570" y="209"/>
                      </a:cubicBezTo>
                      <a:cubicBezTo>
                        <a:pt x="570" y="211"/>
                        <a:pt x="570" y="211"/>
                        <a:pt x="569" y="211"/>
                      </a:cubicBezTo>
                      <a:cubicBezTo>
                        <a:pt x="569" y="211"/>
                        <a:pt x="569" y="210"/>
                        <a:pt x="568" y="211"/>
                      </a:cubicBezTo>
                      <a:cubicBezTo>
                        <a:pt x="568" y="211"/>
                        <a:pt x="568" y="212"/>
                        <a:pt x="568" y="213"/>
                      </a:cubicBezTo>
                      <a:cubicBezTo>
                        <a:pt x="566" y="216"/>
                        <a:pt x="560" y="216"/>
                        <a:pt x="561" y="212"/>
                      </a:cubicBezTo>
                      <a:cubicBezTo>
                        <a:pt x="562" y="209"/>
                        <a:pt x="561" y="207"/>
                        <a:pt x="558" y="207"/>
                      </a:cubicBezTo>
                      <a:cubicBezTo>
                        <a:pt x="556" y="207"/>
                        <a:pt x="556" y="208"/>
                        <a:pt x="554" y="208"/>
                      </a:cubicBezTo>
                      <a:cubicBezTo>
                        <a:pt x="552" y="208"/>
                        <a:pt x="553" y="204"/>
                        <a:pt x="552" y="203"/>
                      </a:cubicBezTo>
                      <a:cubicBezTo>
                        <a:pt x="549" y="199"/>
                        <a:pt x="547" y="203"/>
                        <a:pt x="545" y="205"/>
                      </a:cubicBezTo>
                      <a:cubicBezTo>
                        <a:pt x="544" y="206"/>
                        <a:pt x="543" y="205"/>
                        <a:pt x="543" y="206"/>
                      </a:cubicBezTo>
                      <a:cubicBezTo>
                        <a:pt x="543" y="205"/>
                        <a:pt x="542" y="207"/>
                        <a:pt x="542" y="207"/>
                      </a:cubicBezTo>
                      <a:cubicBezTo>
                        <a:pt x="542" y="207"/>
                        <a:pt x="542" y="209"/>
                        <a:pt x="541" y="209"/>
                      </a:cubicBezTo>
                      <a:cubicBezTo>
                        <a:pt x="540" y="211"/>
                        <a:pt x="538" y="212"/>
                        <a:pt x="535" y="212"/>
                      </a:cubicBezTo>
                      <a:cubicBezTo>
                        <a:pt x="535" y="212"/>
                        <a:pt x="532" y="210"/>
                        <a:pt x="531" y="210"/>
                      </a:cubicBezTo>
                      <a:cubicBezTo>
                        <a:pt x="530" y="210"/>
                        <a:pt x="530" y="209"/>
                        <a:pt x="529" y="209"/>
                      </a:cubicBezTo>
                      <a:cubicBezTo>
                        <a:pt x="529" y="207"/>
                        <a:pt x="530" y="208"/>
                        <a:pt x="530" y="207"/>
                      </a:cubicBezTo>
                      <a:cubicBezTo>
                        <a:pt x="530" y="207"/>
                        <a:pt x="532" y="207"/>
                        <a:pt x="531" y="206"/>
                      </a:cubicBezTo>
                      <a:cubicBezTo>
                        <a:pt x="531" y="206"/>
                        <a:pt x="530" y="205"/>
                        <a:pt x="530" y="205"/>
                      </a:cubicBezTo>
                      <a:cubicBezTo>
                        <a:pt x="530" y="204"/>
                        <a:pt x="531" y="203"/>
                        <a:pt x="531" y="201"/>
                      </a:cubicBezTo>
                      <a:cubicBezTo>
                        <a:pt x="530" y="201"/>
                        <a:pt x="529" y="201"/>
                        <a:pt x="528" y="201"/>
                      </a:cubicBezTo>
                      <a:cubicBezTo>
                        <a:pt x="526" y="201"/>
                        <a:pt x="524" y="200"/>
                        <a:pt x="523" y="200"/>
                      </a:cubicBezTo>
                      <a:cubicBezTo>
                        <a:pt x="523" y="199"/>
                        <a:pt x="522" y="197"/>
                        <a:pt x="522" y="197"/>
                      </a:cubicBezTo>
                      <a:cubicBezTo>
                        <a:pt x="522" y="198"/>
                        <a:pt x="524" y="198"/>
                        <a:pt x="522" y="196"/>
                      </a:cubicBezTo>
                      <a:cubicBezTo>
                        <a:pt x="520" y="194"/>
                        <a:pt x="522" y="194"/>
                        <a:pt x="522" y="192"/>
                      </a:cubicBezTo>
                      <a:cubicBezTo>
                        <a:pt x="523" y="191"/>
                        <a:pt x="523" y="188"/>
                        <a:pt x="521" y="188"/>
                      </a:cubicBezTo>
                      <a:cubicBezTo>
                        <a:pt x="519" y="188"/>
                        <a:pt x="519" y="193"/>
                        <a:pt x="516" y="191"/>
                      </a:cubicBezTo>
                      <a:cubicBezTo>
                        <a:pt x="514" y="189"/>
                        <a:pt x="511" y="190"/>
                        <a:pt x="509" y="189"/>
                      </a:cubicBezTo>
                      <a:cubicBezTo>
                        <a:pt x="506" y="188"/>
                        <a:pt x="505" y="188"/>
                        <a:pt x="504" y="191"/>
                      </a:cubicBezTo>
                      <a:cubicBezTo>
                        <a:pt x="503" y="193"/>
                        <a:pt x="503" y="193"/>
                        <a:pt x="501" y="194"/>
                      </a:cubicBezTo>
                      <a:cubicBezTo>
                        <a:pt x="498" y="196"/>
                        <a:pt x="498" y="195"/>
                        <a:pt x="496" y="193"/>
                      </a:cubicBezTo>
                      <a:cubicBezTo>
                        <a:pt x="495" y="191"/>
                        <a:pt x="495" y="190"/>
                        <a:pt x="494" y="190"/>
                      </a:cubicBezTo>
                      <a:cubicBezTo>
                        <a:pt x="493" y="189"/>
                        <a:pt x="493" y="188"/>
                        <a:pt x="492" y="187"/>
                      </a:cubicBezTo>
                      <a:cubicBezTo>
                        <a:pt x="490" y="187"/>
                        <a:pt x="488" y="188"/>
                        <a:pt x="487" y="188"/>
                      </a:cubicBezTo>
                      <a:cubicBezTo>
                        <a:pt x="487" y="189"/>
                        <a:pt x="487" y="190"/>
                        <a:pt x="486" y="190"/>
                      </a:cubicBezTo>
                      <a:cubicBezTo>
                        <a:pt x="486" y="189"/>
                        <a:pt x="485" y="190"/>
                        <a:pt x="485" y="190"/>
                      </a:cubicBezTo>
                      <a:cubicBezTo>
                        <a:pt x="483" y="190"/>
                        <a:pt x="483" y="190"/>
                        <a:pt x="482" y="190"/>
                      </a:cubicBezTo>
                      <a:cubicBezTo>
                        <a:pt x="479" y="189"/>
                        <a:pt x="479" y="188"/>
                        <a:pt x="476" y="187"/>
                      </a:cubicBezTo>
                      <a:cubicBezTo>
                        <a:pt x="475" y="189"/>
                        <a:pt x="475" y="189"/>
                        <a:pt x="475" y="187"/>
                      </a:cubicBezTo>
                      <a:cubicBezTo>
                        <a:pt x="475" y="187"/>
                        <a:pt x="472" y="185"/>
                        <a:pt x="471" y="184"/>
                      </a:cubicBezTo>
                      <a:cubicBezTo>
                        <a:pt x="469" y="183"/>
                        <a:pt x="470" y="184"/>
                        <a:pt x="469" y="184"/>
                      </a:cubicBezTo>
                      <a:cubicBezTo>
                        <a:pt x="469" y="184"/>
                        <a:pt x="468" y="183"/>
                        <a:pt x="468" y="183"/>
                      </a:cubicBezTo>
                      <a:cubicBezTo>
                        <a:pt x="468" y="183"/>
                        <a:pt x="467" y="183"/>
                        <a:pt x="467" y="183"/>
                      </a:cubicBezTo>
                      <a:cubicBezTo>
                        <a:pt x="467" y="183"/>
                        <a:pt x="465" y="184"/>
                        <a:pt x="465" y="184"/>
                      </a:cubicBezTo>
                      <a:cubicBezTo>
                        <a:pt x="462" y="184"/>
                        <a:pt x="458" y="181"/>
                        <a:pt x="456" y="180"/>
                      </a:cubicBezTo>
                      <a:cubicBezTo>
                        <a:pt x="454" y="179"/>
                        <a:pt x="455" y="176"/>
                        <a:pt x="454" y="174"/>
                      </a:cubicBezTo>
                      <a:cubicBezTo>
                        <a:pt x="454" y="173"/>
                        <a:pt x="452" y="170"/>
                        <a:pt x="451" y="169"/>
                      </a:cubicBezTo>
                      <a:cubicBezTo>
                        <a:pt x="450" y="168"/>
                        <a:pt x="447" y="167"/>
                        <a:pt x="446" y="165"/>
                      </a:cubicBezTo>
                      <a:cubicBezTo>
                        <a:pt x="443" y="161"/>
                        <a:pt x="444" y="167"/>
                        <a:pt x="443" y="168"/>
                      </a:cubicBezTo>
                      <a:cubicBezTo>
                        <a:pt x="442" y="171"/>
                        <a:pt x="440" y="171"/>
                        <a:pt x="438" y="169"/>
                      </a:cubicBezTo>
                      <a:cubicBezTo>
                        <a:pt x="436" y="167"/>
                        <a:pt x="435" y="167"/>
                        <a:pt x="433" y="167"/>
                      </a:cubicBezTo>
                      <a:cubicBezTo>
                        <a:pt x="431" y="167"/>
                        <a:pt x="432" y="170"/>
                        <a:pt x="430" y="170"/>
                      </a:cubicBezTo>
                      <a:cubicBezTo>
                        <a:pt x="429" y="171"/>
                        <a:pt x="427" y="170"/>
                        <a:pt x="426" y="170"/>
                      </a:cubicBezTo>
                      <a:cubicBezTo>
                        <a:pt x="424" y="170"/>
                        <a:pt x="424" y="168"/>
                        <a:pt x="422" y="167"/>
                      </a:cubicBezTo>
                      <a:cubicBezTo>
                        <a:pt x="418" y="165"/>
                        <a:pt x="417" y="160"/>
                        <a:pt x="414" y="157"/>
                      </a:cubicBezTo>
                      <a:cubicBezTo>
                        <a:pt x="413" y="157"/>
                        <a:pt x="411" y="154"/>
                        <a:pt x="410" y="154"/>
                      </a:cubicBezTo>
                      <a:cubicBezTo>
                        <a:pt x="409" y="154"/>
                        <a:pt x="408" y="155"/>
                        <a:pt x="406" y="156"/>
                      </a:cubicBezTo>
                      <a:cubicBezTo>
                        <a:pt x="406" y="106"/>
                        <a:pt x="406" y="55"/>
                        <a:pt x="406" y="5"/>
                      </a:cubicBezTo>
                      <a:cubicBezTo>
                        <a:pt x="406" y="5"/>
                        <a:pt x="406" y="0"/>
                        <a:pt x="406" y="0"/>
                      </a:cubicBezTo>
                      <a:cubicBezTo>
                        <a:pt x="403" y="0"/>
                        <a:pt x="401" y="0"/>
                        <a:pt x="398" y="0"/>
                      </a:cubicBezTo>
                      <a:cubicBezTo>
                        <a:pt x="390" y="0"/>
                        <a:pt x="382" y="0"/>
                        <a:pt x="374" y="1"/>
                      </a:cubicBezTo>
                      <a:cubicBezTo>
                        <a:pt x="363" y="1"/>
                        <a:pt x="351" y="0"/>
                        <a:pt x="340" y="0"/>
                      </a:cubicBezTo>
                      <a:cubicBezTo>
                        <a:pt x="317" y="0"/>
                        <a:pt x="294" y="0"/>
                        <a:pt x="271" y="0"/>
                      </a:cubicBezTo>
                      <a:cubicBezTo>
                        <a:pt x="255" y="0"/>
                        <a:pt x="240" y="0"/>
                        <a:pt x="225" y="0"/>
                      </a:cubicBezTo>
                      <a:cubicBezTo>
                        <a:pt x="224" y="0"/>
                        <a:pt x="221" y="0"/>
                        <a:pt x="221" y="0"/>
                      </a:cubicBezTo>
                      <a:cubicBezTo>
                        <a:pt x="220" y="1"/>
                        <a:pt x="221" y="9"/>
                        <a:pt x="221" y="10"/>
                      </a:cubicBezTo>
                      <a:cubicBezTo>
                        <a:pt x="221" y="16"/>
                        <a:pt x="221" y="22"/>
                        <a:pt x="221" y="28"/>
                      </a:cubicBezTo>
                      <a:cubicBezTo>
                        <a:pt x="220" y="54"/>
                        <a:pt x="220" y="79"/>
                        <a:pt x="220" y="104"/>
                      </a:cubicBezTo>
                      <a:cubicBezTo>
                        <a:pt x="220" y="153"/>
                        <a:pt x="220" y="201"/>
                        <a:pt x="220" y="249"/>
                      </a:cubicBezTo>
                      <a:cubicBezTo>
                        <a:pt x="219" y="286"/>
                        <a:pt x="219" y="323"/>
                        <a:pt x="219" y="360"/>
                      </a:cubicBezTo>
                      <a:cubicBezTo>
                        <a:pt x="172" y="360"/>
                        <a:pt x="124" y="360"/>
                        <a:pt x="76" y="360"/>
                      </a:cubicBezTo>
                      <a:cubicBezTo>
                        <a:pt x="62" y="360"/>
                        <a:pt x="48" y="360"/>
                        <a:pt x="33" y="360"/>
                      </a:cubicBezTo>
                      <a:cubicBezTo>
                        <a:pt x="25" y="360"/>
                        <a:pt x="16" y="360"/>
                        <a:pt x="8" y="360"/>
                      </a:cubicBezTo>
                      <a:cubicBezTo>
                        <a:pt x="6" y="360"/>
                        <a:pt x="2" y="359"/>
                        <a:pt x="1" y="361"/>
                      </a:cubicBezTo>
                      <a:cubicBezTo>
                        <a:pt x="1" y="363"/>
                        <a:pt x="3" y="362"/>
                        <a:pt x="2" y="364"/>
                      </a:cubicBezTo>
                      <a:cubicBezTo>
                        <a:pt x="2" y="364"/>
                        <a:pt x="2" y="364"/>
                        <a:pt x="2" y="364"/>
                      </a:cubicBezTo>
                      <a:cubicBezTo>
                        <a:pt x="2" y="364"/>
                        <a:pt x="2" y="366"/>
                        <a:pt x="1" y="366"/>
                      </a:cubicBezTo>
                      <a:cubicBezTo>
                        <a:pt x="3" y="367"/>
                        <a:pt x="2" y="367"/>
                        <a:pt x="1" y="367"/>
                      </a:cubicBezTo>
                      <a:cubicBezTo>
                        <a:pt x="1" y="367"/>
                        <a:pt x="1" y="368"/>
                        <a:pt x="1" y="368"/>
                      </a:cubicBezTo>
                      <a:cubicBezTo>
                        <a:pt x="0" y="369"/>
                        <a:pt x="1" y="369"/>
                        <a:pt x="1" y="369"/>
                      </a:cubicBezTo>
                      <a:cubicBezTo>
                        <a:pt x="1" y="371"/>
                        <a:pt x="3" y="373"/>
                        <a:pt x="4" y="374"/>
                      </a:cubicBezTo>
                      <a:cubicBezTo>
                        <a:pt x="5" y="376"/>
                        <a:pt x="7" y="375"/>
                        <a:pt x="8" y="377"/>
                      </a:cubicBezTo>
                      <a:cubicBezTo>
                        <a:pt x="8" y="377"/>
                        <a:pt x="8" y="378"/>
                        <a:pt x="8" y="379"/>
                      </a:cubicBezTo>
                      <a:cubicBezTo>
                        <a:pt x="9" y="380"/>
                        <a:pt x="10" y="380"/>
                        <a:pt x="12" y="380"/>
                      </a:cubicBezTo>
                      <a:cubicBezTo>
                        <a:pt x="13" y="380"/>
                        <a:pt x="14" y="380"/>
                        <a:pt x="15" y="381"/>
                      </a:cubicBezTo>
                      <a:cubicBezTo>
                        <a:pt x="16" y="382"/>
                        <a:pt x="17" y="383"/>
                        <a:pt x="18" y="384"/>
                      </a:cubicBezTo>
                      <a:cubicBezTo>
                        <a:pt x="20" y="385"/>
                        <a:pt x="21" y="389"/>
                        <a:pt x="21" y="391"/>
                      </a:cubicBezTo>
                      <a:cubicBezTo>
                        <a:pt x="22" y="392"/>
                        <a:pt x="22" y="394"/>
                        <a:pt x="23" y="395"/>
                      </a:cubicBezTo>
                      <a:cubicBezTo>
                        <a:pt x="24" y="396"/>
                        <a:pt x="25" y="396"/>
                        <a:pt x="25" y="398"/>
                      </a:cubicBezTo>
                      <a:cubicBezTo>
                        <a:pt x="26" y="401"/>
                        <a:pt x="27" y="403"/>
                        <a:pt x="30" y="404"/>
                      </a:cubicBezTo>
                      <a:cubicBezTo>
                        <a:pt x="31" y="405"/>
                        <a:pt x="32" y="406"/>
                        <a:pt x="33" y="406"/>
                      </a:cubicBezTo>
                      <a:cubicBezTo>
                        <a:pt x="34" y="407"/>
                        <a:pt x="34" y="408"/>
                        <a:pt x="35" y="408"/>
                      </a:cubicBezTo>
                      <a:cubicBezTo>
                        <a:pt x="38" y="409"/>
                        <a:pt x="41" y="409"/>
                        <a:pt x="43" y="411"/>
                      </a:cubicBezTo>
                      <a:cubicBezTo>
                        <a:pt x="43" y="412"/>
                        <a:pt x="43" y="413"/>
                        <a:pt x="43" y="414"/>
                      </a:cubicBezTo>
                      <a:cubicBezTo>
                        <a:pt x="44" y="415"/>
                        <a:pt x="45" y="415"/>
                        <a:pt x="46" y="416"/>
                      </a:cubicBezTo>
                      <a:cubicBezTo>
                        <a:pt x="48" y="417"/>
                        <a:pt x="49" y="419"/>
                        <a:pt x="50" y="421"/>
                      </a:cubicBezTo>
                      <a:cubicBezTo>
                        <a:pt x="52" y="423"/>
                        <a:pt x="53" y="426"/>
                        <a:pt x="55" y="427"/>
                      </a:cubicBezTo>
                      <a:cubicBezTo>
                        <a:pt x="57" y="429"/>
                        <a:pt x="59" y="430"/>
                        <a:pt x="61" y="431"/>
                      </a:cubicBezTo>
                      <a:cubicBezTo>
                        <a:pt x="62" y="431"/>
                        <a:pt x="64" y="433"/>
                        <a:pt x="64" y="434"/>
                      </a:cubicBezTo>
                      <a:cubicBezTo>
                        <a:pt x="65" y="435"/>
                        <a:pt x="65" y="436"/>
                        <a:pt x="65" y="437"/>
                      </a:cubicBezTo>
                      <a:cubicBezTo>
                        <a:pt x="66" y="440"/>
                        <a:pt x="67" y="441"/>
                        <a:pt x="69" y="442"/>
                      </a:cubicBezTo>
                      <a:cubicBezTo>
                        <a:pt x="70" y="443"/>
                        <a:pt x="73" y="446"/>
                        <a:pt x="73" y="447"/>
                      </a:cubicBezTo>
                      <a:cubicBezTo>
                        <a:pt x="73" y="447"/>
                        <a:pt x="73" y="447"/>
                        <a:pt x="74" y="447"/>
                      </a:cubicBezTo>
                      <a:cubicBezTo>
                        <a:pt x="74" y="448"/>
                        <a:pt x="76" y="449"/>
                        <a:pt x="77" y="450"/>
                      </a:cubicBezTo>
                      <a:cubicBezTo>
                        <a:pt x="77" y="451"/>
                        <a:pt x="76" y="451"/>
                        <a:pt x="77" y="452"/>
                      </a:cubicBezTo>
                      <a:cubicBezTo>
                        <a:pt x="78" y="453"/>
                        <a:pt x="79" y="452"/>
                        <a:pt x="79" y="453"/>
                      </a:cubicBezTo>
                      <a:cubicBezTo>
                        <a:pt x="81" y="453"/>
                        <a:pt x="81" y="455"/>
                        <a:pt x="82" y="455"/>
                      </a:cubicBezTo>
                      <a:cubicBezTo>
                        <a:pt x="83" y="455"/>
                        <a:pt x="82" y="454"/>
                        <a:pt x="83" y="454"/>
                      </a:cubicBezTo>
                      <a:cubicBezTo>
                        <a:pt x="84" y="454"/>
                        <a:pt x="84" y="455"/>
                        <a:pt x="85" y="456"/>
                      </a:cubicBezTo>
                      <a:cubicBezTo>
                        <a:pt x="85" y="456"/>
                        <a:pt x="85" y="456"/>
                        <a:pt x="85" y="456"/>
                      </a:cubicBezTo>
                      <a:cubicBezTo>
                        <a:pt x="86" y="456"/>
                        <a:pt x="86" y="456"/>
                        <a:pt x="87" y="456"/>
                      </a:cubicBezTo>
                      <a:cubicBezTo>
                        <a:pt x="87" y="456"/>
                        <a:pt x="87" y="456"/>
                        <a:pt x="88" y="456"/>
                      </a:cubicBezTo>
                      <a:cubicBezTo>
                        <a:pt x="88" y="456"/>
                        <a:pt x="88" y="457"/>
                        <a:pt x="87" y="457"/>
                      </a:cubicBezTo>
                      <a:cubicBezTo>
                        <a:pt x="88" y="457"/>
                        <a:pt x="89" y="457"/>
                        <a:pt x="89" y="457"/>
                      </a:cubicBezTo>
                      <a:cubicBezTo>
                        <a:pt x="90" y="458"/>
                        <a:pt x="90" y="460"/>
                        <a:pt x="91" y="458"/>
                      </a:cubicBezTo>
                      <a:cubicBezTo>
                        <a:pt x="91" y="459"/>
                        <a:pt x="91" y="459"/>
                        <a:pt x="91" y="460"/>
                      </a:cubicBezTo>
                      <a:cubicBezTo>
                        <a:pt x="92" y="460"/>
                        <a:pt x="93" y="460"/>
                        <a:pt x="93" y="461"/>
                      </a:cubicBezTo>
                      <a:cubicBezTo>
                        <a:pt x="94" y="461"/>
                        <a:pt x="94" y="460"/>
                        <a:pt x="94" y="460"/>
                      </a:cubicBezTo>
                      <a:cubicBezTo>
                        <a:pt x="94" y="463"/>
                        <a:pt x="97" y="465"/>
                        <a:pt x="98" y="466"/>
                      </a:cubicBezTo>
                      <a:cubicBezTo>
                        <a:pt x="99" y="464"/>
                        <a:pt x="101" y="466"/>
                        <a:pt x="102" y="467"/>
                      </a:cubicBezTo>
                      <a:cubicBezTo>
                        <a:pt x="103" y="470"/>
                        <a:pt x="102" y="470"/>
                        <a:pt x="104" y="472"/>
                      </a:cubicBezTo>
                      <a:cubicBezTo>
                        <a:pt x="105" y="473"/>
                        <a:pt x="106" y="472"/>
                        <a:pt x="107" y="474"/>
                      </a:cubicBezTo>
                      <a:cubicBezTo>
                        <a:pt x="107" y="476"/>
                        <a:pt x="108" y="478"/>
                        <a:pt x="108" y="479"/>
                      </a:cubicBezTo>
                      <a:cubicBezTo>
                        <a:pt x="109" y="481"/>
                        <a:pt x="109" y="483"/>
                        <a:pt x="109" y="484"/>
                      </a:cubicBezTo>
                      <a:cubicBezTo>
                        <a:pt x="109" y="485"/>
                        <a:pt x="110" y="486"/>
                        <a:pt x="110" y="486"/>
                      </a:cubicBezTo>
                      <a:cubicBezTo>
                        <a:pt x="110" y="487"/>
                        <a:pt x="109" y="488"/>
                        <a:pt x="110" y="489"/>
                      </a:cubicBezTo>
                      <a:cubicBezTo>
                        <a:pt x="110" y="490"/>
                        <a:pt x="112" y="490"/>
                        <a:pt x="112" y="490"/>
                      </a:cubicBezTo>
                      <a:cubicBezTo>
                        <a:pt x="112" y="491"/>
                        <a:pt x="112" y="492"/>
                        <a:pt x="112" y="492"/>
                      </a:cubicBezTo>
                      <a:cubicBezTo>
                        <a:pt x="113" y="493"/>
                        <a:pt x="114" y="495"/>
                        <a:pt x="115" y="496"/>
                      </a:cubicBezTo>
                      <a:cubicBezTo>
                        <a:pt x="116" y="497"/>
                        <a:pt x="116" y="498"/>
                        <a:pt x="117" y="499"/>
                      </a:cubicBezTo>
                      <a:cubicBezTo>
                        <a:pt x="118" y="501"/>
                        <a:pt x="118" y="501"/>
                        <a:pt x="119" y="503"/>
                      </a:cubicBezTo>
                      <a:cubicBezTo>
                        <a:pt x="120" y="506"/>
                        <a:pt x="120" y="510"/>
                        <a:pt x="120" y="513"/>
                      </a:cubicBezTo>
                      <a:cubicBezTo>
                        <a:pt x="120" y="515"/>
                        <a:pt x="119" y="516"/>
                        <a:pt x="119" y="517"/>
                      </a:cubicBezTo>
                      <a:cubicBezTo>
                        <a:pt x="119" y="518"/>
                        <a:pt x="120" y="520"/>
                        <a:pt x="120" y="521"/>
                      </a:cubicBezTo>
                      <a:cubicBezTo>
                        <a:pt x="120" y="522"/>
                        <a:pt x="120" y="523"/>
                        <a:pt x="121" y="524"/>
                      </a:cubicBezTo>
                      <a:cubicBezTo>
                        <a:pt x="121" y="525"/>
                        <a:pt x="119" y="529"/>
                        <a:pt x="122" y="528"/>
                      </a:cubicBezTo>
                      <a:cubicBezTo>
                        <a:pt x="122" y="529"/>
                        <a:pt x="123" y="531"/>
                        <a:pt x="124" y="532"/>
                      </a:cubicBezTo>
                      <a:cubicBezTo>
                        <a:pt x="124" y="533"/>
                        <a:pt x="124" y="533"/>
                        <a:pt x="125" y="534"/>
                      </a:cubicBezTo>
                      <a:cubicBezTo>
                        <a:pt x="126" y="535"/>
                        <a:pt x="128" y="540"/>
                        <a:pt x="128" y="541"/>
                      </a:cubicBezTo>
                      <a:cubicBezTo>
                        <a:pt x="129" y="542"/>
                        <a:pt x="128" y="544"/>
                        <a:pt x="130" y="545"/>
                      </a:cubicBezTo>
                      <a:cubicBezTo>
                        <a:pt x="128" y="546"/>
                        <a:pt x="132" y="550"/>
                        <a:pt x="133" y="551"/>
                      </a:cubicBezTo>
                      <a:cubicBezTo>
                        <a:pt x="134" y="552"/>
                        <a:pt x="135" y="554"/>
                        <a:pt x="137" y="554"/>
                      </a:cubicBezTo>
                      <a:cubicBezTo>
                        <a:pt x="139" y="554"/>
                        <a:pt x="138" y="558"/>
                        <a:pt x="140" y="557"/>
                      </a:cubicBezTo>
                      <a:cubicBezTo>
                        <a:pt x="140" y="558"/>
                        <a:pt x="141" y="558"/>
                        <a:pt x="141" y="558"/>
                      </a:cubicBezTo>
                      <a:cubicBezTo>
                        <a:pt x="142" y="559"/>
                        <a:pt x="142" y="558"/>
                        <a:pt x="142" y="558"/>
                      </a:cubicBezTo>
                      <a:cubicBezTo>
                        <a:pt x="142" y="558"/>
                        <a:pt x="143" y="558"/>
                        <a:pt x="143" y="558"/>
                      </a:cubicBezTo>
                      <a:cubicBezTo>
                        <a:pt x="145" y="558"/>
                        <a:pt x="146" y="559"/>
                        <a:pt x="148" y="561"/>
                      </a:cubicBezTo>
                      <a:cubicBezTo>
                        <a:pt x="148" y="561"/>
                        <a:pt x="149" y="562"/>
                        <a:pt x="149" y="562"/>
                      </a:cubicBezTo>
                      <a:cubicBezTo>
                        <a:pt x="149" y="562"/>
                        <a:pt x="149" y="563"/>
                        <a:pt x="149" y="563"/>
                      </a:cubicBezTo>
                      <a:cubicBezTo>
                        <a:pt x="149" y="564"/>
                        <a:pt x="150" y="564"/>
                        <a:pt x="150" y="565"/>
                      </a:cubicBezTo>
                      <a:cubicBezTo>
                        <a:pt x="151" y="567"/>
                        <a:pt x="152" y="568"/>
                        <a:pt x="153" y="569"/>
                      </a:cubicBezTo>
                      <a:cubicBezTo>
                        <a:pt x="155" y="571"/>
                        <a:pt x="155" y="571"/>
                        <a:pt x="157" y="572"/>
                      </a:cubicBezTo>
                      <a:cubicBezTo>
                        <a:pt x="158" y="574"/>
                        <a:pt x="161" y="575"/>
                        <a:pt x="162" y="576"/>
                      </a:cubicBezTo>
                      <a:cubicBezTo>
                        <a:pt x="166" y="577"/>
                        <a:pt x="169" y="577"/>
                        <a:pt x="173" y="578"/>
                      </a:cubicBezTo>
                      <a:cubicBezTo>
                        <a:pt x="173" y="579"/>
                        <a:pt x="175" y="579"/>
                        <a:pt x="176" y="580"/>
                      </a:cubicBezTo>
                      <a:cubicBezTo>
                        <a:pt x="176" y="580"/>
                        <a:pt x="175" y="584"/>
                        <a:pt x="177" y="581"/>
                      </a:cubicBezTo>
                      <a:cubicBezTo>
                        <a:pt x="177" y="583"/>
                        <a:pt x="178" y="585"/>
                        <a:pt x="180" y="586"/>
                      </a:cubicBezTo>
                      <a:cubicBezTo>
                        <a:pt x="181" y="586"/>
                        <a:pt x="183" y="586"/>
                        <a:pt x="183" y="587"/>
                      </a:cubicBezTo>
                      <a:cubicBezTo>
                        <a:pt x="184" y="588"/>
                        <a:pt x="184" y="587"/>
                        <a:pt x="185" y="587"/>
                      </a:cubicBezTo>
                      <a:cubicBezTo>
                        <a:pt x="187" y="588"/>
                        <a:pt x="189" y="588"/>
                        <a:pt x="190" y="588"/>
                      </a:cubicBezTo>
                      <a:cubicBezTo>
                        <a:pt x="191" y="589"/>
                        <a:pt x="192" y="591"/>
                        <a:pt x="193" y="592"/>
                      </a:cubicBezTo>
                      <a:cubicBezTo>
                        <a:pt x="193" y="592"/>
                        <a:pt x="194" y="593"/>
                        <a:pt x="194" y="594"/>
                      </a:cubicBezTo>
                      <a:cubicBezTo>
                        <a:pt x="194" y="594"/>
                        <a:pt x="194" y="595"/>
                        <a:pt x="194" y="595"/>
                      </a:cubicBezTo>
                      <a:cubicBezTo>
                        <a:pt x="194" y="595"/>
                        <a:pt x="195" y="594"/>
                        <a:pt x="195" y="594"/>
                      </a:cubicBezTo>
                      <a:cubicBezTo>
                        <a:pt x="197" y="596"/>
                        <a:pt x="197" y="597"/>
                        <a:pt x="199" y="597"/>
                      </a:cubicBezTo>
                      <a:cubicBezTo>
                        <a:pt x="200" y="598"/>
                        <a:pt x="200" y="598"/>
                        <a:pt x="201" y="598"/>
                      </a:cubicBezTo>
                      <a:cubicBezTo>
                        <a:pt x="202" y="598"/>
                        <a:pt x="202" y="597"/>
                        <a:pt x="202" y="597"/>
                      </a:cubicBezTo>
                      <a:cubicBezTo>
                        <a:pt x="203" y="596"/>
                        <a:pt x="203" y="597"/>
                        <a:pt x="203" y="598"/>
                      </a:cubicBezTo>
                      <a:cubicBezTo>
                        <a:pt x="203" y="597"/>
                        <a:pt x="202" y="598"/>
                        <a:pt x="202" y="598"/>
                      </a:cubicBezTo>
                      <a:cubicBezTo>
                        <a:pt x="203" y="599"/>
                        <a:pt x="204" y="598"/>
                        <a:pt x="203" y="598"/>
                      </a:cubicBezTo>
                      <a:cubicBezTo>
                        <a:pt x="204" y="599"/>
                        <a:pt x="204" y="600"/>
                        <a:pt x="205" y="600"/>
                      </a:cubicBezTo>
                      <a:cubicBezTo>
                        <a:pt x="206" y="600"/>
                        <a:pt x="206" y="601"/>
                        <a:pt x="206" y="602"/>
                      </a:cubicBezTo>
                      <a:cubicBezTo>
                        <a:pt x="206" y="601"/>
                        <a:pt x="207" y="601"/>
                        <a:pt x="207" y="601"/>
                      </a:cubicBezTo>
                      <a:cubicBezTo>
                        <a:pt x="207" y="601"/>
                        <a:pt x="207" y="602"/>
                        <a:pt x="208" y="602"/>
                      </a:cubicBezTo>
                      <a:cubicBezTo>
                        <a:pt x="208" y="602"/>
                        <a:pt x="209" y="601"/>
                        <a:pt x="209" y="601"/>
                      </a:cubicBezTo>
                      <a:cubicBezTo>
                        <a:pt x="211" y="601"/>
                        <a:pt x="212" y="602"/>
                        <a:pt x="214" y="602"/>
                      </a:cubicBezTo>
                      <a:cubicBezTo>
                        <a:pt x="215" y="602"/>
                        <a:pt x="216" y="601"/>
                        <a:pt x="216" y="599"/>
                      </a:cubicBezTo>
                      <a:cubicBezTo>
                        <a:pt x="216" y="599"/>
                        <a:pt x="217" y="597"/>
                        <a:pt x="217" y="597"/>
                      </a:cubicBezTo>
                      <a:cubicBezTo>
                        <a:pt x="217" y="597"/>
                        <a:pt x="217" y="596"/>
                        <a:pt x="217" y="595"/>
                      </a:cubicBezTo>
                      <a:cubicBezTo>
                        <a:pt x="217" y="595"/>
                        <a:pt x="217" y="596"/>
                        <a:pt x="218" y="596"/>
                      </a:cubicBezTo>
                      <a:cubicBezTo>
                        <a:pt x="218" y="594"/>
                        <a:pt x="218" y="592"/>
                        <a:pt x="220" y="592"/>
                      </a:cubicBezTo>
                      <a:cubicBezTo>
                        <a:pt x="221" y="592"/>
                        <a:pt x="222" y="589"/>
                        <a:pt x="223" y="588"/>
                      </a:cubicBezTo>
                      <a:cubicBezTo>
                        <a:pt x="224" y="585"/>
                        <a:pt x="224" y="586"/>
                        <a:pt x="226" y="586"/>
                      </a:cubicBezTo>
                      <a:cubicBezTo>
                        <a:pt x="226" y="586"/>
                        <a:pt x="228" y="584"/>
                        <a:pt x="228" y="584"/>
                      </a:cubicBezTo>
                      <a:cubicBezTo>
                        <a:pt x="228" y="584"/>
                        <a:pt x="228" y="583"/>
                        <a:pt x="228" y="583"/>
                      </a:cubicBezTo>
                      <a:cubicBezTo>
                        <a:pt x="228" y="583"/>
                        <a:pt x="229" y="583"/>
                        <a:pt x="229" y="583"/>
                      </a:cubicBezTo>
                      <a:cubicBezTo>
                        <a:pt x="230" y="583"/>
                        <a:pt x="231" y="583"/>
                        <a:pt x="231" y="582"/>
                      </a:cubicBezTo>
                      <a:cubicBezTo>
                        <a:pt x="231" y="580"/>
                        <a:pt x="230" y="581"/>
                        <a:pt x="229" y="580"/>
                      </a:cubicBezTo>
                      <a:cubicBezTo>
                        <a:pt x="229" y="579"/>
                        <a:pt x="229" y="578"/>
                        <a:pt x="230" y="576"/>
                      </a:cubicBezTo>
                      <a:cubicBezTo>
                        <a:pt x="230" y="575"/>
                        <a:pt x="230" y="574"/>
                        <a:pt x="230" y="573"/>
                      </a:cubicBezTo>
                      <a:cubicBezTo>
                        <a:pt x="230" y="573"/>
                        <a:pt x="230" y="572"/>
                        <a:pt x="230" y="572"/>
                      </a:cubicBezTo>
                      <a:cubicBezTo>
                        <a:pt x="231" y="572"/>
                        <a:pt x="231" y="572"/>
                        <a:pt x="231" y="572"/>
                      </a:cubicBezTo>
                      <a:cubicBezTo>
                        <a:pt x="232" y="571"/>
                        <a:pt x="234" y="569"/>
                        <a:pt x="234" y="568"/>
                      </a:cubicBezTo>
                      <a:cubicBezTo>
                        <a:pt x="234" y="567"/>
                        <a:pt x="234" y="566"/>
                        <a:pt x="234" y="564"/>
                      </a:cubicBezTo>
                      <a:cubicBezTo>
                        <a:pt x="234" y="564"/>
                        <a:pt x="235" y="562"/>
                        <a:pt x="235" y="561"/>
                      </a:cubicBezTo>
                      <a:cubicBezTo>
                        <a:pt x="235" y="560"/>
                        <a:pt x="235" y="559"/>
                        <a:pt x="235" y="558"/>
                      </a:cubicBezTo>
                      <a:cubicBezTo>
                        <a:pt x="236" y="556"/>
                        <a:pt x="236" y="557"/>
                        <a:pt x="237" y="555"/>
                      </a:cubicBezTo>
                      <a:cubicBezTo>
                        <a:pt x="237" y="554"/>
                        <a:pt x="237" y="554"/>
                        <a:pt x="238" y="554"/>
                      </a:cubicBezTo>
                      <a:cubicBezTo>
                        <a:pt x="238" y="553"/>
                        <a:pt x="237" y="553"/>
                        <a:pt x="237" y="552"/>
                      </a:cubicBezTo>
                      <a:cubicBezTo>
                        <a:pt x="237" y="552"/>
                        <a:pt x="238" y="553"/>
                        <a:pt x="238" y="553"/>
                      </a:cubicBezTo>
                      <a:cubicBezTo>
                        <a:pt x="239" y="552"/>
                        <a:pt x="239" y="550"/>
                        <a:pt x="240" y="549"/>
                      </a:cubicBezTo>
                      <a:cubicBezTo>
                        <a:pt x="240" y="547"/>
                        <a:pt x="241" y="546"/>
                        <a:pt x="241" y="545"/>
                      </a:cubicBezTo>
                      <a:cubicBezTo>
                        <a:pt x="242" y="544"/>
                        <a:pt x="242" y="542"/>
                        <a:pt x="243" y="541"/>
                      </a:cubicBezTo>
                      <a:cubicBezTo>
                        <a:pt x="244" y="543"/>
                        <a:pt x="248" y="540"/>
                        <a:pt x="249" y="540"/>
                      </a:cubicBezTo>
                      <a:cubicBezTo>
                        <a:pt x="250" y="540"/>
                        <a:pt x="249" y="537"/>
                        <a:pt x="250" y="540"/>
                      </a:cubicBezTo>
                      <a:cubicBezTo>
                        <a:pt x="250" y="541"/>
                        <a:pt x="252" y="539"/>
                        <a:pt x="253" y="539"/>
                      </a:cubicBezTo>
                      <a:cubicBezTo>
                        <a:pt x="254" y="538"/>
                        <a:pt x="252" y="538"/>
                        <a:pt x="254" y="538"/>
                      </a:cubicBezTo>
                      <a:cubicBezTo>
                        <a:pt x="254" y="537"/>
                        <a:pt x="255" y="538"/>
                        <a:pt x="256" y="538"/>
                      </a:cubicBezTo>
                      <a:cubicBezTo>
                        <a:pt x="257" y="538"/>
                        <a:pt x="259" y="539"/>
                        <a:pt x="260" y="539"/>
                      </a:cubicBezTo>
                      <a:cubicBezTo>
                        <a:pt x="260" y="538"/>
                        <a:pt x="263" y="530"/>
                        <a:pt x="264" y="531"/>
                      </a:cubicBezTo>
                      <a:cubicBezTo>
                        <a:pt x="264" y="528"/>
                        <a:pt x="266" y="531"/>
                        <a:pt x="268" y="531"/>
                      </a:cubicBezTo>
                      <a:cubicBezTo>
                        <a:pt x="268" y="532"/>
                        <a:pt x="268" y="532"/>
                        <a:pt x="269" y="531"/>
                      </a:cubicBezTo>
                      <a:cubicBezTo>
                        <a:pt x="269" y="532"/>
                        <a:pt x="269" y="532"/>
                        <a:pt x="270" y="532"/>
                      </a:cubicBezTo>
                      <a:cubicBezTo>
                        <a:pt x="270" y="533"/>
                        <a:pt x="273" y="533"/>
                        <a:pt x="272" y="533"/>
                      </a:cubicBezTo>
                      <a:cubicBezTo>
                        <a:pt x="273" y="533"/>
                        <a:pt x="274" y="535"/>
                        <a:pt x="276" y="536"/>
                      </a:cubicBezTo>
                      <a:cubicBezTo>
                        <a:pt x="276" y="537"/>
                        <a:pt x="280" y="538"/>
                        <a:pt x="281" y="537"/>
                      </a:cubicBezTo>
                      <a:cubicBezTo>
                        <a:pt x="282" y="537"/>
                        <a:pt x="283" y="535"/>
                        <a:pt x="285" y="536"/>
                      </a:cubicBezTo>
                      <a:cubicBezTo>
                        <a:pt x="285" y="535"/>
                        <a:pt x="285" y="535"/>
                        <a:pt x="286" y="535"/>
                      </a:cubicBezTo>
                      <a:cubicBezTo>
                        <a:pt x="286" y="535"/>
                        <a:pt x="286" y="536"/>
                        <a:pt x="287" y="536"/>
                      </a:cubicBezTo>
                      <a:cubicBezTo>
                        <a:pt x="287" y="536"/>
                        <a:pt x="288" y="536"/>
                        <a:pt x="288" y="536"/>
                      </a:cubicBezTo>
                      <a:cubicBezTo>
                        <a:pt x="289" y="536"/>
                        <a:pt x="288" y="537"/>
                        <a:pt x="289" y="537"/>
                      </a:cubicBezTo>
                      <a:cubicBezTo>
                        <a:pt x="289" y="537"/>
                        <a:pt x="289" y="536"/>
                        <a:pt x="290" y="536"/>
                      </a:cubicBezTo>
                      <a:cubicBezTo>
                        <a:pt x="291" y="536"/>
                        <a:pt x="292" y="537"/>
                        <a:pt x="293" y="536"/>
                      </a:cubicBezTo>
                      <a:cubicBezTo>
                        <a:pt x="294" y="539"/>
                        <a:pt x="295" y="535"/>
                        <a:pt x="295" y="535"/>
                      </a:cubicBezTo>
                      <a:cubicBezTo>
                        <a:pt x="297" y="536"/>
                        <a:pt x="295" y="537"/>
                        <a:pt x="297" y="538"/>
                      </a:cubicBezTo>
                      <a:cubicBezTo>
                        <a:pt x="297" y="538"/>
                        <a:pt x="297" y="537"/>
                        <a:pt x="297" y="537"/>
                      </a:cubicBezTo>
                      <a:cubicBezTo>
                        <a:pt x="298" y="537"/>
                        <a:pt x="298" y="538"/>
                        <a:pt x="299" y="538"/>
                      </a:cubicBezTo>
                      <a:cubicBezTo>
                        <a:pt x="299" y="538"/>
                        <a:pt x="300" y="538"/>
                        <a:pt x="301" y="538"/>
                      </a:cubicBezTo>
                      <a:cubicBezTo>
                        <a:pt x="301" y="539"/>
                        <a:pt x="303" y="539"/>
                        <a:pt x="304" y="539"/>
                      </a:cubicBezTo>
                      <a:cubicBezTo>
                        <a:pt x="304" y="539"/>
                        <a:pt x="305" y="538"/>
                        <a:pt x="305" y="539"/>
                      </a:cubicBezTo>
                      <a:cubicBezTo>
                        <a:pt x="305" y="540"/>
                        <a:pt x="307" y="539"/>
                        <a:pt x="308" y="538"/>
                      </a:cubicBezTo>
                      <a:cubicBezTo>
                        <a:pt x="309" y="538"/>
                        <a:pt x="310" y="539"/>
                        <a:pt x="310" y="538"/>
                      </a:cubicBezTo>
                      <a:cubicBezTo>
                        <a:pt x="310" y="537"/>
                        <a:pt x="310" y="535"/>
                        <a:pt x="312" y="535"/>
                      </a:cubicBezTo>
                      <a:cubicBezTo>
                        <a:pt x="313" y="535"/>
                        <a:pt x="312" y="537"/>
                        <a:pt x="312" y="538"/>
                      </a:cubicBezTo>
                      <a:cubicBezTo>
                        <a:pt x="313" y="540"/>
                        <a:pt x="312" y="539"/>
                        <a:pt x="314" y="539"/>
                      </a:cubicBezTo>
                      <a:cubicBezTo>
                        <a:pt x="315" y="539"/>
                        <a:pt x="315" y="537"/>
                        <a:pt x="316" y="537"/>
                      </a:cubicBezTo>
                      <a:cubicBezTo>
                        <a:pt x="318" y="537"/>
                        <a:pt x="316" y="538"/>
                        <a:pt x="317" y="539"/>
                      </a:cubicBezTo>
                      <a:cubicBezTo>
                        <a:pt x="319" y="540"/>
                        <a:pt x="318" y="539"/>
                        <a:pt x="319" y="539"/>
                      </a:cubicBezTo>
                      <a:cubicBezTo>
                        <a:pt x="320" y="539"/>
                        <a:pt x="320" y="538"/>
                        <a:pt x="321" y="539"/>
                      </a:cubicBezTo>
                      <a:cubicBezTo>
                        <a:pt x="321" y="539"/>
                        <a:pt x="320" y="540"/>
                        <a:pt x="320" y="540"/>
                      </a:cubicBezTo>
                      <a:cubicBezTo>
                        <a:pt x="320" y="542"/>
                        <a:pt x="322" y="543"/>
                        <a:pt x="322" y="545"/>
                      </a:cubicBezTo>
                      <a:cubicBezTo>
                        <a:pt x="323" y="545"/>
                        <a:pt x="322" y="547"/>
                        <a:pt x="323" y="547"/>
                      </a:cubicBezTo>
                      <a:cubicBezTo>
                        <a:pt x="324" y="549"/>
                        <a:pt x="323" y="547"/>
                        <a:pt x="325" y="547"/>
                      </a:cubicBezTo>
                      <a:cubicBezTo>
                        <a:pt x="328" y="547"/>
                        <a:pt x="325" y="551"/>
                        <a:pt x="326" y="553"/>
                      </a:cubicBezTo>
                      <a:cubicBezTo>
                        <a:pt x="328" y="557"/>
                        <a:pt x="328" y="550"/>
                        <a:pt x="328" y="550"/>
                      </a:cubicBezTo>
                      <a:cubicBezTo>
                        <a:pt x="330" y="549"/>
                        <a:pt x="330" y="554"/>
                        <a:pt x="330" y="555"/>
                      </a:cubicBezTo>
                      <a:cubicBezTo>
                        <a:pt x="330" y="558"/>
                        <a:pt x="328" y="558"/>
                        <a:pt x="332" y="559"/>
                      </a:cubicBezTo>
                      <a:cubicBezTo>
                        <a:pt x="333" y="559"/>
                        <a:pt x="334" y="559"/>
                        <a:pt x="335" y="560"/>
                      </a:cubicBezTo>
                      <a:cubicBezTo>
                        <a:pt x="336" y="561"/>
                        <a:pt x="335" y="562"/>
                        <a:pt x="337" y="562"/>
                      </a:cubicBezTo>
                      <a:cubicBezTo>
                        <a:pt x="338" y="563"/>
                        <a:pt x="340" y="562"/>
                        <a:pt x="342" y="564"/>
                      </a:cubicBezTo>
                      <a:cubicBezTo>
                        <a:pt x="343" y="566"/>
                        <a:pt x="343" y="569"/>
                        <a:pt x="344" y="570"/>
                      </a:cubicBezTo>
                      <a:cubicBezTo>
                        <a:pt x="345" y="571"/>
                        <a:pt x="346" y="571"/>
                        <a:pt x="347" y="572"/>
                      </a:cubicBezTo>
                      <a:cubicBezTo>
                        <a:pt x="348" y="573"/>
                        <a:pt x="348" y="573"/>
                        <a:pt x="349" y="574"/>
                      </a:cubicBezTo>
                      <a:cubicBezTo>
                        <a:pt x="350" y="574"/>
                        <a:pt x="351" y="575"/>
                        <a:pt x="352" y="575"/>
                      </a:cubicBezTo>
                      <a:cubicBezTo>
                        <a:pt x="352" y="576"/>
                        <a:pt x="352" y="578"/>
                        <a:pt x="353" y="578"/>
                      </a:cubicBezTo>
                      <a:cubicBezTo>
                        <a:pt x="354" y="579"/>
                        <a:pt x="356" y="579"/>
                        <a:pt x="356" y="580"/>
                      </a:cubicBezTo>
                      <a:cubicBezTo>
                        <a:pt x="357" y="580"/>
                        <a:pt x="359" y="583"/>
                        <a:pt x="359" y="585"/>
                      </a:cubicBezTo>
                      <a:cubicBezTo>
                        <a:pt x="360" y="586"/>
                        <a:pt x="359" y="586"/>
                        <a:pt x="360" y="587"/>
                      </a:cubicBezTo>
                      <a:cubicBezTo>
                        <a:pt x="360" y="588"/>
                        <a:pt x="362" y="590"/>
                        <a:pt x="363" y="590"/>
                      </a:cubicBezTo>
                      <a:cubicBezTo>
                        <a:pt x="364" y="592"/>
                        <a:pt x="365" y="592"/>
                        <a:pt x="365" y="593"/>
                      </a:cubicBezTo>
                      <a:cubicBezTo>
                        <a:pt x="366" y="595"/>
                        <a:pt x="366" y="597"/>
                        <a:pt x="366" y="599"/>
                      </a:cubicBezTo>
                      <a:cubicBezTo>
                        <a:pt x="367" y="601"/>
                        <a:pt x="366" y="602"/>
                        <a:pt x="366" y="604"/>
                      </a:cubicBezTo>
                      <a:cubicBezTo>
                        <a:pt x="367" y="605"/>
                        <a:pt x="368" y="606"/>
                        <a:pt x="367" y="607"/>
                      </a:cubicBezTo>
                      <a:cubicBezTo>
                        <a:pt x="368" y="608"/>
                        <a:pt x="369" y="608"/>
                        <a:pt x="370" y="609"/>
                      </a:cubicBezTo>
                      <a:cubicBezTo>
                        <a:pt x="370" y="609"/>
                        <a:pt x="370" y="610"/>
                        <a:pt x="370" y="610"/>
                      </a:cubicBezTo>
                      <a:cubicBezTo>
                        <a:pt x="370" y="611"/>
                        <a:pt x="371" y="611"/>
                        <a:pt x="371" y="612"/>
                      </a:cubicBezTo>
                      <a:cubicBezTo>
                        <a:pt x="371" y="612"/>
                        <a:pt x="371" y="613"/>
                        <a:pt x="371" y="613"/>
                      </a:cubicBezTo>
                      <a:cubicBezTo>
                        <a:pt x="371" y="614"/>
                        <a:pt x="372" y="614"/>
                        <a:pt x="372" y="614"/>
                      </a:cubicBezTo>
                      <a:cubicBezTo>
                        <a:pt x="374" y="616"/>
                        <a:pt x="373" y="617"/>
                        <a:pt x="374" y="619"/>
                      </a:cubicBezTo>
                      <a:cubicBezTo>
                        <a:pt x="374" y="620"/>
                        <a:pt x="375" y="621"/>
                        <a:pt x="375" y="621"/>
                      </a:cubicBezTo>
                      <a:cubicBezTo>
                        <a:pt x="375" y="623"/>
                        <a:pt x="374" y="624"/>
                        <a:pt x="375" y="626"/>
                      </a:cubicBezTo>
                      <a:cubicBezTo>
                        <a:pt x="376" y="628"/>
                        <a:pt x="378" y="629"/>
                        <a:pt x="379" y="629"/>
                      </a:cubicBezTo>
                      <a:cubicBezTo>
                        <a:pt x="379" y="630"/>
                        <a:pt x="379" y="632"/>
                        <a:pt x="380" y="632"/>
                      </a:cubicBezTo>
                      <a:cubicBezTo>
                        <a:pt x="381" y="633"/>
                        <a:pt x="382" y="633"/>
                        <a:pt x="382" y="635"/>
                      </a:cubicBezTo>
                      <a:cubicBezTo>
                        <a:pt x="381" y="638"/>
                        <a:pt x="382" y="638"/>
                        <a:pt x="384" y="639"/>
                      </a:cubicBezTo>
                      <a:cubicBezTo>
                        <a:pt x="386" y="641"/>
                        <a:pt x="385" y="639"/>
                        <a:pt x="385" y="641"/>
                      </a:cubicBezTo>
                      <a:cubicBezTo>
                        <a:pt x="385" y="642"/>
                        <a:pt x="382" y="641"/>
                        <a:pt x="384" y="643"/>
                      </a:cubicBezTo>
                      <a:cubicBezTo>
                        <a:pt x="385" y="644"/>
                        <a:pt x="386" y="645"/>
                        <a:pt x="385" y="646"/>
                      </a:cubicBezTo>
                      <a:cubicBezTo>
                        <a:pt x="385" y="649"/>
                        <a:pt x="385" y="649"/>
                        <a:pt x="386" y="651"/>
                      </a:cubicBezTo>
                      <a:cubicBezTo>
                        <a:pt x="387" y="653"/>
                        <a:pt x="389" y="655"/>
                        <a:pt x="388" y="657"/>
                      </a:cubicBezTo>
                      <a:cubicBezTo>
                        <a:pt x="388" y="658"/>
                        <a:pt x="389" y="659"/>
                        <a:pt x="389" y="660"/>
                      </a:cubicBezTo>
                      <a:cubicBezTo>
                        <a:pt x="390" y="661"/>
                        <a:pt x="391" y="661"/>
                        <a:pt x="392" y="661"/>
                      </a:cubicBezTo>
                      <a:cubicBezTo>
                        <a:pt x="393" y="662"/>
                        <a:pt x="393" y="663"/>
                        <a:pt x="393" y="664"/>
                      </a:cubicBezTo>
                      <a:cubicBezTo>
                        <a:pt x="393" y="665"/>
                        <a:pt x="395" y="665"/>
                        <a:pt x="396" y="666"/>
                      </a:cubicBezTo>
                      <a:cubicBezTo>
                        <a:pt x="397" y="668"/>
                        <a:pt x="400" y="667"/>
                        <a:pt x="401" y="670"/>
                      </a:cubicBezTo>
                      <a:cubicBezTo>
                        <a:pt x="402" y="672"/>
                        <a:pt x="403" y="673"/>
                        <a:pt x="405" y="674"/>
                      </a:cubicBezTo>
                      <a:cubicBezTo>
                        <a:pt x="406" y="675"/>
                        <a:pt x="405" y="678"/>
                        <a:pt x="406" y="679"/>
                      </a:cubicBezTo>
                      <a:cubicBezTo>
                        <a:pt x="407" y="680"/>
                        <a:pt x="408" y="680"/>
                        <a:pt x="409" y="681"/>
                      </a:cubicBezTo>
                      <a:cubicBezTo>
                        <a:pt x="410" y="683"/>
                        <a:pt x="410" y="682"/>
                        <a:pt x="410" y="684"/>
                      </a:cubicBezTo>
                      <a:cubicBezTo>
                        <a:pt x="410" y="685"/>
                        <a:pt x="410" y="686"/>
                        <a:pt x="411" y="687"/>
                      </a:cubicBezTo>
                      <a:cubicBezTo>
                        <a:pt x="412" y="687"/>
                        <a:pt x="413" y="688"/>
                        <a:pt x="412" y="689"/>
                      </a:cubicBezTo>
                      <a:cubicBezTo>
                        <a:pt x="411" y="691"/>
                        <a:pt x="413" y="692"/>
                        <a:pt x="413" y="693"/>
                      </a:cubicBezTo>
                      <a:cubicBezTo>
                        <a:pt x="414" y="694"/>
                        <a:pt x="413" y="695"/>
                        <a:pt x="414" y="697"/>
                      </a:cubicBezTo>
                      <a:cubicBezTo>
                        <a:pt x="414" y="696"/>
                        <a:pt x="415" y="697"/>
                        <a:pt x="415" y="697"/>
                      </a:cubicBezTo>
                      <a:cubicBezTo>
                        <a:pt x="415" y="697"/>
                        <a:pt x="415" y="698"/>
                        <a:pt x="415" y="698"/>
                      </a:cubicBezTo>
                      <a:cubicBezTo>
                        <a:pt x="416" y="699"/>
                        <a:pt x="417" y="698"/>
                        <a:pt x="418" y="699"/>
                      </a:cubicBezTo>
                      <a:cubicBezTo>
                        <a:pt x="418" y="699"/>
                        <a:pt x="418" y="700"/>
                        <a:pt x="418" y="701"/>
                      </a:cubicBezTo>
                      <a:cubicBezTo>
                        <a:pt x="419" y="702"/>
                        <a:pt x="419" y="701"/>
                        <a:pt x="420" y="702"/>
                      </a:cubicBezTo>
                      <a:cubicBezTo>
                        <a:pt x="421" y="703"/>
                        <a:pt x="424" y="709"/>
                        <a:pt x="425" y="707"/>
                      </a:cubicBezTo>
                      <a:cubicBezTo>
                        <a:pt x="426" y="707"/>
                        <a:pt x="429" y="712"/>
                        <a:pt x="429" y="709"/>
                      </a:cubicBezTo>
                      <a:cubicBezTo>
                        <a:pt x="430" y="709"/>
                        <a:pt x="430" y="709"/>
                        <a:pt x="431" y="709"/>
                      </a:cubicBezTo>
                      <a:cubicBezTo>
                        <a:pt x="431" y="710"/>
                        <a:pt x="432" y="712"/>
                        <a:pt x="431" y="712"/>
                      </a:cubicBezTo>
                      <a:cubicBezTo>
                        <a:pt x="432" y="712"/>
                        <a:pt x="433" y="710"/>
                        <a:pt x="434" y="711"/>
                      </a:cubicBezTo>
                      <a:cubicBezTo>
                        <a:pt x="434" y="712"/>
                        <a:pt x="435" y="714"/>
                        <a:pt x="436" y="715"/>
                      </a:cubicBezTo>
                      <a:cubicBezTo>
                        <a:pt x="436" y="716"/>
                        <a:pt x="434" y="719"/>
                        <a:pt x="435" y="720"/>
                      </a:cubicBezTo>
                      <a:cubicBezTo>
                        <a:pt x="436" y="721"/>
                        <a:pt x="437" y="720"/>
                        <a:pt x="438" y="721"/>
                      </a:cubicBezTo>
                      <a:cubicBezTo>
                        <a:pt x="438" y="722"/>
                        <a:pt x="437" y="724"/>
                        <a:pt x="437" y="725"/>
                      </a:cubicBezTo>
                      <a:cubicBezTo>
                        <a:pt x="437" y="727"/>
                        <a:pt x="437" y="729"/>
                        <a:pt x="436" y="732"/>
                      </a:cubicBezTo>
                      <a:cubicBezTo>
                        <a:pt x="436" y="732"/>
                        <a:pt x="436" y="733"/>
                        <a:pt x="436" y="733"/>
                      </a:cubicBezTo>
                      <a:cubicBezTo>
                        <a:pt x="436" y="734"/>
                        <a:pt x="435" y="734"/>
                        <a:pt x="435" y="734"/>
                      </a:cubicBezTo>
                      <a:cubicBezTo>
                        <a:pt x="434" y="735"/>
                        <a:pt x="434" y="736"/>
                        <a:pt x="436" y="736"/>
                      </a:cubicBezTo>
                      <a:cubicBezTo>
                        <a:pt x="438" y="735"/>
                        <a:pt x="437" y="736"/>
                        <a:pt x="437" y="737"/>
                      </a:cubicBezTo>
                      <a:cubicBezTo>
                        <a:pt x="437" y="738"/>
                        <a:pt x="436" y="738"/>
                        <a:pt x="437" y="739"/>
                      </a:cubicBezTo>
                      <a:cubicBezTo>
                        <a:pt x="437" y="739"/>
                        <a:pt x="438" y="739"/>
                        <a:pt x="438" y="739"/>
                      </a:cubicBezTo>
                      <a:cubicBezTo>
                        <a:pt x="439" y="739"/>
                        <a:pt x="440" y="738"/>
                        <a:pt x="440" y="740"/>
                      </a:cubicBezTo>
                      <a:cubicBezTo>
                        <a:pt x="440" y="741"/>
                        <a:pt x="440" y="742"/>
                        <a:pt x="440" y="743"/>
                      </a:cubicBezTo>
                      <a:cubicBezTo>
                        <a:pt x="441" y="745"/>
                        <a:pt x="441" y="748"/>
                        <a:pt x="441" y="750"/>
                      </a:cubicBezTo>
                      <a:cubicBezTo>
                        <a:pt x="441" y="751"/>
                        <a:pt x="441" y="752"/>
                        <a:pt x="441" y="752"/>
                      </a:cubicBezTo>
                      <a:cubicBezTo>
                        <a:pt x="440" y="753"/>
                        <a:pt x="440" y="754"/>
                        <a:pt x="440" y="755"/>
                      </a:cubicBezTo>
                      <a:cubicBezTo>
                        <a:pt x="440" y="755"/>
                        <a:pt x="440" y="756"/>
                        <a:pt x="440" y="757"/>
                      </a:cubicBezTo>
                      <a:cubicBezTo>
                        <a:pt x="440" y="759"/>
                        <a:pt x="441" y="758"/>
                        <a:pt x="441" y="759"/>
                      </a:cubicBezTo>
                      <a:cubicBezTo>
                        <a:pt x="442" y="759"/>
                        <a:pt x="443" y="760"/>
                        <a:pt x="444" y="761"/>
                      </a:cubicBezTo>
                      <a:cubicBezTo>
                        <a:pt x="444" y="763"/>
                        <a:pt x="443" y="763"/>
                        <a:pt x="443" y="764"/>
                      </a:cubicBezTo>
                      <a:cubicBezTo>
                        <a:pt x="444" y="766"/>
                        <a:pt x="446" y="765"/>
                        <a:pt x="447" y="767"/>
                      </a:cubicBezTo>
                      <a:cubicBezTo>
                        <a:pt x="448" y="767"/>
                        <a:pt x="447" y="769"/>
                        <a:pt x="447" y="769"/>
                      </a:cubicBezTo>
                      <a:cubicBezTo>
                        <a:pt x="448" y="771"/>
                        <a:pt x="448" y="771"/>
                        <a:pt x="450" y="771"/>
                      </a:cubicBezTo>
                      <a:cubicBezTo>
                        <a:pt x="451" y="772"/>
                        <a:pt x="450" y="773"/>
                        <a:pt x="451" y="774"/>
                      </a:cubicBezTo>
                      <a:cubicBezTo>
                        <a:pt x="451" y="776"/>
                        <a:pt x="452" y="781"/>
                        <a:pt x="454" y="782"/>
                      </a:cubicBezTo>
                      <a:cubicBezTo>
                        <a:pt x="455" y="782"/>
                        <a:pt x="455" y="788"/>
                        <a:pt x="456" y="790"/>
                      </a:cubicBezTo>
                      <a:cubicBezTo>
                        <a:pt x="456" y="790"/>
                        <a:pt x="456" y="790"/>
                        <a:pt x="457" y="791"/>
                      </a:cubicBezTo>
                      <a:cubicBezTo>
                        <a:pt x="457" y="791"/>
                        <a:pt x="456" y="792"/>
                        <a:pt x="456" y="793"/>
                      </a:cubicBezTo>
                      <a:cubicBezTo>
                        <a:pt x="456" y="793"/>
                        <a:pt x="457" y="794"/>
                        <a:pt x="457" y="795"/>
                      </a:cubicBezTo>
                      <a:cubicBezTo>
                        <a:pt x="457" y="795"/>
                        <a:pt x="457" y="796"/>
                        <a:pt x="457" y="797"/>
                      </a:cubicBezTo>
                      <a:cubicBezTo>
                        <a:pt x="457" y="799"/>
                        <a:pt x="461" y="798"/>
                        <a:pt x="461" y="802"/>
                      </a:cubicBezTo>
                      <a:cubicBezTo>
                        <a:pt x="462" y="804"/>
                        <a:pt x="459" y="806"/>
                        <a:pt x="462" y="808"/>
                      </a:cubicBezTo>
                      <a:cubicBezTo>
                        <a:pt x="463" y="809"/>
                        <a:pt x="465" y="806"/>
                        <a:pt x="466" y="808"/>
                      </a:cubicBezTo>
                      <a:cubicBezTo>
                        <a:pt x="467" y="810"/>
                        <a:pt x="468" y="808"/>
                        <a:pt x="469" y="808"/>
                      </a:cubicBezTo>
                      <a:cubicBezTo>
                        <a:pt x="470" y="809"/>
                        <a:pt x="469" y="810"/>
                        <a:pt x="471" y="810"/>
                      </a:cubicBezTo>
                      <a:cubicBezTo>
                        <a:pt x="472" y="811"/>
                        <a:pt x="471" y="809"/>
                        <a:pt x="472" y="809"/>
                      </a:cubicBezTo>
                      <a:cubicBezTo>
                        <a:pt x="471" y="809"/>
                        <a:pt x="473" y="812"/>
                        <a:pt x="473" y="811"/>
                      </a:cubicBezTo>
                      <a:cubicBezTo>
                        <a:pt x="473" y="812"/>
                        <a:pt x="476" y="811"/>
                        <a:pt x="476" y="811"/>
                      </a:cubicBezTo>
                      <a:cubicBezTo>
                        <a:pt x="476" y="811"/>
                        <a:pt x="478" y="810"/>
                        <a:pt x="479" y="811"/>
                      </a:cubicBezTo>
                      <a:cubicBezTo>
                        <a:pt x="480" y="811"/>
                        <a:pt x="480" y="813"/>
                        <a:pt x="481" y="814"/>
                      </a:cubicBezTo>
                      <a:cubicBezTo>
                        <a:pt x="482" y="815"/>
                        <a:pt x="482" y="813"/>
                        <a:pt x="483" y="814"/>
                      </a:cubicBezTo>
                      <a:cubicBezTo>
                        <a:pt x="484" y="815"/>
                        <a:pt x="483" y="816"/>
                        <a:pt x="482" y="815"/>
                      </a:cubicBezTo>
                      <a:cubicBezTo>
                        <a:pt x="483" y="816"/>
                        <a:pt x="488" y="818"/>
                        <a:pt x="484" y="818"/>
                      </a:cubicBezTo>
                      <a:cubicBezTo>
                        <a:pt x="485" y="818"/>
                        <a:pt x="487" y="819"/>
                        <a:pt x="487" y="820"/>
                      </a:cubicBezTo>
                      <a:cubicBezTo>
                        <a:pt x="488" y="820"/>
                        <a:pt x="489" y="821"/>
                        <a:pt x="487" y="820"/>
                      </a:cubicBezTo>
                      <a:cubicBezTo>
                        <a:pt x="487" y="822"/>
                        <a:pt x="489" y="821"/>
                        <a:pt x="490" y="820"/>
                      </a:cubicBezTo>
                      <a:cubicBezTo>
                        <a:pt x="489" y="821"/>
                        <a:pt x="488" y="819"/>
                        <a:pt x="490" y="819"/>
                      </a:cubicBezTo>
                      <a:cubicBezTo>
                        <a:pt x="490" y="819"/>
                        <a:pt x="491" y="820"/>
                        <a:pt x="491" y="820"/>
                      </a:cubicBezTo>
                      <a:cubicBezTo>
                        <a:pt x="492" y="818"/>
                        <a:pt x="492" y="820"/>
                        <a:pt x="493" y="820"/>
                      </a:cubicBezTo>
                      <a:cubicBezTo>
                        <a:pt x="493" y="820"/>
                        <a:pt x="493" y="821"/>
                        <a:pt x="493" y="821"/>
                      </a:cubicBezTo>
                      <a:cubicBezTo>
                        <a:pt x="494" y="821"/>
                        <a:pt x="494" y="821"/>
                        <a:pt x="494" y="822"/>
                      </a:cubicBezTo>
                      <a:cubicBezTo>
                        <a:pt x="494" y="821"/>
                        <a:pt x="495" y="821"/>
                        <a:pt x="494" y="820"/>
                      </a:cubicBezTo>
                      <a:cubicBezTo>
                        <a:pt x="495" y="821"/>
                        <a:pt x="495" y="822"/>
                        <a:pt x="496" y="821"/>
                      </a:cubicBezTo>
                      <a:cubicBezTo>
                        <a:pt x="496" y="822"/>
                        <a:pt x="496" y="822"/>
                        <a:pt x="496" y="822"/>
                      </a:cubicBezTo>
                      <a:cubicBezTo>
                        <a:pt x="497" y="822"/>
                        <a:pt x="498" y="822"/>
                        <a:pt x="497" y="823"/>
                      </a:cubicBezTo>
                      <a:cubicBezTo>
                        <a:pt x="499" y="823"/>
                        <a:pt x="498" y="823"/>
                        <a:pt x="499" y="824"/>
                      </a:cubicBezTo>
                      <a:cubicBezTo>
                        <a:pt x="499" y="823"/>
                        <a:pt x="499" y="822"/>
                        <a:pt x="500" y="822"/>
                      </a:cubicBezTo>
                      <a:cubicBezTo>
                        <a:pt x="500" y="822"/>
                        <a:pt x="500" y="822"/>
                        <a:pt x="500" y="823"/>
                      </a:cubicBezTo>
                      <a:cubicBezTo>
                        <a:pt x="502" y="822"/>
                        <a:pt x="501" y="823"/>
                        <a:pt x="501" y="824"/>
                      </a:cubicBezTo>
                      <a:cubicBezTo>
                        <a:pt x="502" y="824"/>
                        <a:pt x="503" y="825"/>
                        <a:pt x="503" y="826"/>
                      </a:cubicBezTo>
                      <a:cubicBezTo>
                        <a:pt x="504" y="826"/>
                        <a:pt x="504" y="827"/>
                        <a:pt x="504" y="827"/>
                      </a:cubicBezTo>
                      <a:cubicBezTo>
                        <a:pt x="504" y="827"/>
                        <a:pt x="506" y="828"/>
                        <a:pt x="506" y="827"/>
                      </a:cubicBezTo>
                      <a:cubicBezTo>
                        <a:pt x="506" y="827"/>
                        <a:pt x="506" y="826"/>
                        <a:pt x="507" y="828"/>
                      </a:cubicBezTo>
                      <a:cubicBezTo>
                        <a:pt x="508" y="826"/>
                        <a:pt x="508" y="830"/>
                        <a:pt x="510" y="832"/>
                      </a:cubicBezTo>
                      <a:cubicBezTo>
                        <a:pt x="510" y="831"/>
                        <a:pt x="510" y="830"/>
                        <a:pt x="510" y="830"/>
                      </a:cubicBezTo>
                      <a:cubicBezTo>
                        <a:pt x="510" y="830"/>
                        <a:pt x="510" y="830"/>
                        <a:pt x="511" y="830"/>
                      </a:cubicBezTo>
                      <a:cubicBezTo>
                        <a:pt x="512" y="831"/>
                        <a:pt x="511" y="832"/>
                        <a:pt x="511" y="832"/>
                      </a:cubicBezTo>
                      <a:cubicBezTo>
                        <a:pt x="511" y="832"/>
                        <a:pt x="512" y="834"/>
                        <a:pt x="513" y="834"/>
                      </a:cubicBezTo>
                      <a:cubicBezTo>
                        <a:pt x="513" y="834"/>
                        <a:pt x="514" y="834"/>
                        <a:pt x="515" y="834"/>
                      </a:cubicBezTo>
                      <a:cubicBezTo>
                        <a:pt x="515" y="834"/>
                        <a:pt x="516" y="836"/>
                        <a:pt x="516" y="836"/>
                      </a:cubicBezTo>
                      <a:cubicBezTo>
                        <a:pt x="517" y="836"/>
                        <a:pt x="517" y="835"/>
                        <a:pt x="517" y="834"/>
                      </a:cubicBezTo>
                      <a:cubicBezTo>
                        <a:pt x="518" y="835"/>
                        <a:pt x="518" y="835"/>
                        <a:pt x="518" y="836"/>
                      </a:cubicBezTo>
                      <a:cubicBezTo>
                        <a:pt x="519" y="836"/>
                        <a:pt x="520" y="835"/>
                        <a:pt x="520" y="834"/>
                      </a:cubicBezTo>
                      <a:cubicBezTo>
                        <a:pt x="520" y="834"/>
                        <a:pt x="520" y="835"/>
                        <a:pt x="520" y="835"/>
                      </a:cubicBezTo>
                      <a:cubicBezTo>
                        <a:pt x="522" y="835"/>
                        <a:pt x="522" y="835"/>
                        <a:pt x="523" y="834"/>
                      </a:cubicBezTo>
                      <a:cubicBezTo>
                        <a:pt x="524" y="835"/>
                        <a:pt x="524" y="836"/>
                        <a:pt x="523" y="837"/>
                      </a:cubicBezTo>
                      <a:cubicBezTo>
                        <a:pt x="524" y="836"/>
                        <a:pt x="525" y="837"/>
                        <a:pt x="526" y="836"/>
                      </a:cubicBezTo>
                      <a:cubicBezTo>
                        <a:pt x="527" y="836"/>
                        <a:pt x="526" y="835"/>
                        <a:pt x="527" y="835"/>
                      </a:cubicBezTo>
                      <a:cubicBezTo>
                        <a:pt x="527" y="835"/>
                        <a:pt x="527" y="835"/>
                        <a:pt x="527" y="835"/>
                      </a:cubicBezTo>
                      <a:cubicBezTo>
                        <a:pt x="528" y="835"/>
                        <a:pt x="529" y="834"/>
                        <a:pt x="529" y="835"/>
                      </a:cubicBezTo>
                      <a:cubicBezTo>
                        <a:pt x="530" y="836"/>
                        <a:pt x="531" y="835"/>
                        <a:pt x="532" y="836"/>
                      </a:cubicBezTo>
                      <a:cubicBezTo>
                        <a:pt x="532" y="835"/>
                        <a:pt x="532" y="835"/>
                        <a:pt x="532" y="835"/>
                      </a:cubicBezTo>
                      <a:cubicBezTo>
                        <a:pt x="533" y="835"/>
                        <a:pt x="533" y="836"/>
                        <a:pt x="534" y="835"/>
                      </a:cubicBezTo>
                      <a:cubicBezTo>
                        <a:pt x="534" y="837"/>
                        <a:pt x="535" y="836"/>
                        <a:pt x="535" y="835"/>
                      </a:cubicBezTo>
                      <a:cubicBezTo>
                        <a:pt x="536" y="835"/>
                        <a:pt x="536" y="835"/>
                        <a:pt x="536" y="835"/>
                      </a:cubicBezTo>
                      <a:cubicBezTo>
                        <a:pt x="537" y="836"/>
                        <a:pt x="538" y="836"/>
                        <a:pt x="539" y="835"/>
                      </a:cubicBezTo>
                      <a:cubicBezTo>
                        <a:pt x="539" y="836"/>
                        <a:pt x="539" y="836"/>
                        <a:pt x="539" y="836"/>
                      </a:cubicBezTo>
                      <a:cubicBezTo>
                        <a:pt x="539" y="836"/>
                        <a:pt x="540" y="835"/>
                        <a:pt x="540" y="835"/>
                      </a:cubicBezTo>
                      <a:cubicBezTo>
                        <a:pt x="541" y="836"/>
                        <a:pt x="540" y="836"/>
                        <a:pt x="542" y="837"/>
                      </a:cubicBezTo>
                      <a:cubicBezTo>
                        <a:pt x="541" y="837"/>
                        <a:pt x="543" y="835"/>
                        <a:pt x="543" y="838"/>
                      </a:cubicBezTo>
                      <a:cubicBezTo>
                        <a:pt x="544" y="838"/>
                        <a:pt x="544" y="838"/>
                        <a:pt x="544" y="838"/>
                      </a:cubicBezTo>
                      <a:cubicBezTo>
                        <a:pt x="544" y="837"/>
                        <a:pt x="546" y="837"/>
                        <a:pt x="547" y="838"/>
                      </a:cubicBezTo>
                      <a:cubicBezTo>
                        <a:pt x="547" y="838"/>
                        <a:pt x="547" y="838"/>
                        <a:pt x="547" y="837"/>
                      </a:cubicBezTo>
                      <a:cubicBezTo>
                        <a:pt x="547" y="837"/>
                        <a:pt x="548" y="837"/>
                        <a:pt x="549" y="837"/>
                      </a:cubicBezTo>
                      <a:cubicBezTo>
                        <a:pt x="548" y="839"/>
                        <a:pt x="548" y="838"/>
                        <a:pt x="549" y="839"/>
                      </a:cubicBezTo>
                      <a:cubicBezTo>
                        <a:pt x="549" y="839"/>
                        <a:pt x="550" y="837"/>
                        <a:pt x="550" y="838"/>
                      </a:cubicBezTo>
                      <a:cubicBezTo>
                        <a:pt x="550" y="838"/>
                        <a:pt x="550" y="839"/>
                        <a:pt x="550" y="839"/>
                      </a:cubicBezTo>
                      <a:cubicBezTo>
                        <a:pt x="551" y="839"/>
                        <a:pt x="552" y="840"/>
                        <a:pt x="550" y="841"/>
                      </a:cubicBezTo>
                      <a:cubicBezTo>
                        <a:pt x="552" y="841"/>
                        <a:pt x="551" y="842"/>
                        <a:pt x="552" y="843"/>
                      </a:cubicBezTo>
                      <a:cubicBezTo>
                        <a:pt x="553" y="844"/>
                        <a:pt x="554" y="842"/>
                        <a:pt x="553" y="844"/>
                      </a:cubicBezTo>
                      <a:cubicBezTo>
                        <a:pt x="553" y="845"/>
                        <a:pt x="554" y="844"/>
                        <a:pt x="554" y="844"/>
                      </a:cubicBezTo>
                      <a:cubicBezTo>
                        <a:pt x="554" y="844"/>
                        <a:pt x="554" y="845"/>
                        <a:pt x="553" y="845"/>
                      </a:cubicBezTo>
                      <a:cubicBezTo>
                        <a:pt x="555" y="846"/>
                        <a:pt x="555" y="845"/>
                        <a:pt x="556" y="845"/>
                      </a:cubicBezTo>
                      <a:cubicBezTo>
                        <a:pt x="556" y="846"/>
                        <a:pt x="556" y="846"/>
                        <a:pt x="556" y="846"/>
                      </a:cubicBezTo>
                      <a:cubicBezTo>
                        <a:pt x="556" y="846"/>
                        <a:pt x="556" y="846"/>
                        <a:pt x="557" y="846"/>
                      </a:cubicBezTo>
                      <a:cubicBezTo>
                        <a:pt x="557" y="848"/>
                        <a:pt x="557" y="850"/>
                        <a:pt x="559" y="848"/>
                      </a:cubicBezTo>
                      <a:cubicBezTo>
                        <a:pt x="559" y="848"/>
                        <a:pt x="559" y="849"/>
                        <a:pt x="559" y="850"/>
                      </a:cubicBezTo>
                      <a:cubicBezTo>
                        <a:pt x="560" y="849"/>
                        <a:pt x="560" y="850"/>
                        <a:pt x="561" y="849"/>
                      </a:cubicBezTo>
                      <a:cubicBezTo>
                        <a:pt x="560" y="849"/>
                        <a:pt x="560" y="850"/>
                        <a:pt x="560" y="850"/>
                      </a:cubicBezTo>
                      <a:cubicBezTo>
                        <a:pt x="561" y="850"/>
                        <a:pt x="561" y="849"/>
                        <a:pt x="561" y="849"/>
                      </a:cubicBezTo>
                      <a:cubicBezTo>
                        <a:pt x="561" y="850"/>
                        <a:pt x="561" y="850"/>
                        <a:pt x="561" y="851"/>
                      </a:cubicBezTo>
                      <a:cubicBezTo>
                        <a:pt x="562" y="851"/>
                        <a:pt x="562" y="850"/>
                        <a:pt x="562" y="850"/>
                      </a:cubicBezTo>
                      <a:cubicBezTo>
                        <a:pt x="562" y="851"/>
                        <a:pt x="562" y="851"/>
                        <a:pt x="562" y="851"/>
                      </a:cubicBezTo>
                      <a:cubicBezTo>
                        <a:pt x="563" y="852"/>
                        <a:pt x="564" y="854"/>
                        <a:pt x="564" y="851"/>
                      </a:cubicBezTo>
                      <a:cubicBezTo>
                        <a:pt x="565" y="852"/>
                        <a:pt x="565" y="852"/>
                        <a:pt x="564" y="853"/>
                      </a:cubicBezTo>
                      <a:cubicBezTo>
                        <a:pt x="566" y="853"/>
                        <a:pt x="566" y="852"/>
                        <a:pt x="567" y="851"/>
                      </a:cubicBezTo>
                      <a:cubicBezTo>
                        <a:pt x="567" y="850"/>
                        <a:pt x="566" y="849"/>
                        <a:pt x="567" y="849"/>
                      </a:cubicBezTo>
                      <a:cubicBezTo>
                        <a:pt x="566" y="847"/>
                        <a:pt x="567" y="846"/>
                        <a:pt x="568" y="845"/>
                      </a:cubicBezTo>
                      <a:cubicBezTo>
                        <a:pt x="568" y="846"/>
                        <a:pt x="569" y="846"/>
                        <a:pt x="569" y="846"/>
                      </a:cubicBezTo>
                      <a:cubicBezTo>
                        <a:pt x="569" y="846"/>
                        <a:pt x="569" y="846"/>
                        <a:pt x="569" y="846"/>
                      </a:cubicBezTo>
                      <a:cubicBezTo>
                        <a:pt x="569" y="846"/>
                        <a:pt x="569" y="847"/>
                        <a:pt x="569" y="847"/>
                      </a:cubicBezTo>
                      <a:cubicBezTo>
                        <a:pt x="569" y="846"/>
                        <a:pt x="570" y="845"/>
                        <a:pt x="570" y="846"/>
                      </a:cubicBezTo>
                      <a:cubicBezTo>
                        <a:pt x="571" y="845"/>
                        <a:pt x="573" y="845"/>
                        <a:pt x="572" y="843"/>
                      </a:cubicBezTo>
                      <a:cubicBezTo>
                        <a:pt x="573" y="845"/>
                        <a:pt x="574" y="844"/>
                        <a:pt x="576" y="843"/>
                      </a:cubicBezTo>
                      <a:cubicBezTo>
                        <a:pt x="577" y="843"/>
                        <a:pt x="578" y="843"/>
                        <a:pt x="580" y="843"/>
                      </a:cubicBezTo>
                      <a:cubicBezTo>
                        <a:pt x="580" y="843"/>
                        <a:pt x="580" y="844"/>
                        <a:pt x="580" y="844"/>
                      </a:cubicBezTo>
                      <a:cubicBezTo>
                        <a:pt x="581" y="843"/>
                        <a:pt x="580" y="837"/>
                        <a:pt x="580" y="835"/>
                      </a:cubicBezTo>
                      <a:cubicBezTo>
                        <a:pt x="578" y="835"/>
                        <a:pt x="577" y="837"/>
                        <a:pt x="575" y="837"/>
                      </a:cubicBezTo>
                      <a:cubicBezTo>
                        <a:pt x="577" y="838"/>
                        <a:pt x="578" y="836"/>
                        <a:pt x="579" y="835"/>
                      </a:cubicBezTo>
                      <a:cubicBezTo>
                        <a:pt x="579" y="836"/>
                        <a:pt x="579" y="837"/>
                        <a:pt x="579" y="838"/>
                      </a:cubicBezTo>
                      <a:cubicBezTo>
                        <a:pt x="579" y="838"/>
                        <a:pt x="579" y="838"/>
                        <a:pt x="579" y="838"/>
                      </a:cubicBezTo>
                      <a:cubicBezTo>
                        <a:pt x="579" y="838"/>
                        <a:pt x="579" y="839"/>
                        <a:pt x="580" y="840"/>
                      </a:cubicBezTo>
                      <a:cubicBezTo>
                        <a:pt x="578" y="839"/>
                        <a:pt x="578" y="841"/>
                        <a:pt x="577" y="841"/>
                      </a:cubicBezTo>
                      <a:cubicBezTo>
                        <a:pt x="577" y="841"/>
                        <a:pt x="577" y="841"/>
                        <a:pt x="577" y="841"/>
                      </a:cubicBezTo>
                      <a:cubicBezTo>
                        <a:pt x="576" y="841"/>
                        <a:pt x="575" y="843"/>
                        <a:pt x="574" y="842"/>
                      </a:cubicBezTo>
                      <a:cubicBezTo>
                        <a:pt x="574" y="842"/>
                        <a:pt x="574" y="840"/>
                        <a:pt x="574" y="839"/>
                      </a:cubicBezTo>
                      <a:cubicBezTo>
                        <a:pt x="574" y="840"/>
                        <a:pt x="574" y="840"/>
                        <a:pt x="574" y="840"/>
                      </a:cubicBezTo>
                      <a:cubicBezTo>
                        <a:pt x="574" y="840"/>
                        <a:pt x="574" y="839"/>
                        <a:pt x="574" y="839"/>
                      </a:cubicBezTo>
                      <a:cubicBezTo>
                        <a:pt x="573" y="839"/>
                        <a:pt x="572" y="840"/>
                        <a:pt x="572" y="840"/>
                      </a:cubicBezTo>
                      <a:cubicBezTo>
                        <a:pt x="571" y="840"/>
                        <a:pt x="570" y="841"/>
                        <a:pt x="570" y="842"/>
                      </a:cubicBezTo>
                      <a:cubicBezTo>
                        <a:pt x="570" y="842"/>
                        <a:pt x="570" y="842"/>
                        <a:pt x="570" y="842"/>
                      </a:cubicBezTo>
                      <a:cubicBezTo>
                        <a:pt x="570" y="842"/>
                        <a:pt x="570" y="842"/>
                        <a:pt x="569" y="842"/>
                      </a:cubicBezTo>
                      <a:cubicBezTo>
                        <a:pt x="570" y="840"/>
                        <a:pt x="572" y="840"/>
                        <a:pt x="573" y="839"/>
                      </a:cubicBezTo>
                      <a:cubicBezTo>
                        <a:pt x="575" y="837"/>
                        <a:pt x="574" y="837"/>
                        <a:pt x="575" y="835"/>
                      </a:cubicBezTo>
                      <a:cubicBezTo>
                        <a:pt x="575" y="835"/>
                        <a:pt x="576" y="836"/>
                        <a:pt x="576" y="836"/>
                      </a:cubicBezTo>
                      <a:cubicBezTo>
                        <a:pt x="576" y="836"/>
                        <a:pt x="576" y="835"/>
                        <a:pt x="576" y="835"/>
                      </a:cubicBezTo>
                      <a:cubicBezTo>
                        <a:pt x="576" y="835"/>
                        <a:pt x="577" y="836"/>
                        <a:pt x="577" y="836"/>
                      </a:cubicBezTo>
                      <a:cubicBezTo>
                        <a:pt x="577" y="836"/>
                        <a:pt x="577" y="835"/>
                        <a:pt x="577" y="834"/>
                      </a:cubicBezTo>
                      <a:cubicBezTo>
                        <a:pt x="576" y="833"/>
                        <a:pt x="574" y="834"/>
                        <a:pt x="573" y="833"/>
                      </a:cubicBezTo>
                      <a:cubicBezTo>
                        <a:pt x="572" y="832"/>
                        <a:pt x="571" y="831"/>
                        <a:pt x="570" y="830"/>
                      </a:cubicBezTo>
                      <a:cubicBezTo>
                        <a:pt x="570" y="830"/>
                        <a:pt x="571" y="830"/>
                        <a:pt x="571" y="830"/>
                      </a:cubicBezTo>
                      <a:cubicBezTo>
                        <a:pt x="571" y="830"/>
                        <a:pt x="572" y="830"/>
                        <a:pt x="572" y="831"/>
                      </a:cubicBezTo>
                      <a:cubicBezTo>
                        <a:pt x="571" y="829"/>
                        <a:pt x="570" y="827"/>
                        <a:pt x="570" y="826"/>
                      </a:cubicBezTo>
                      <a:cubicBezTo>
                        <a:pt x="571" y="826"/>
                        <a:pt x="571" y="826"/>
                        <a:pt x="571" y="826"/>
                      </a:cubicBezTo>
                      <a:cubicBezTo>
                        <a:pt x="571" y="825"/>
                        <a:pt x="571" y="823"/>
                        <a:pt x="570" y="823"/>
                      </a:cubicBezTo>
                      <a:cubicBezTo>
                        <a:pt x="569" y="822"/>
                        <a:pt x="569" y="824"/>
                        <a:pt x="569" y="826"/>
                      </a:cubicBezTo>
                      <a:cubicBezTo>
                        <a:pt x="568" y="825"/>
                        <a:pt x="568" y="824"/>
                        <a:pt x="568" y="823"/>
                      </a:cubicBezTo>
                      <a:cubicBezTo>
                        <a:pt x="568" y="823"/>
                        <a:pt x="568" y="823"/>
                        <a:pt x="568" y="824"/>
                      </a:cubicBezTo>
                      <a:cubicBezTo>
                        <a:pt x="569" y="822"/>
                        <a:pt x="568" y="821"/>
                        <a:pt x="570" y="821"/>
                      </a:cubicBezTo>
                      <a:cubicBezTo>
                        <a:pt x="570" y="821"/>
                        <a:pt x="570" y="821"/>
                        <a:pt x="570" y="820"/>
                      </a:cubicBezTo>
                      <a:cubicBezTo>
                        <a:pt x="570" y="820"/>
                        <a:pt x="570" y="820"/>
                        <a:pt x="571" y="820"/>
                      </a:cubicBezTo>
                      <a:cubicBezTo>
                        <a:pt x="570" y="820"/>
                        <a:pt x="568" y="821"/>
                        <a:pt x="569" y="819"/>
                      </a:cubicBezTo>
                      <a:cubicBezTo>
                        <a:pt x="569" y="819"/>
                        <a:pt x="570" y="819"/>
                        <a:pt x="570" y="819"/>
                      </a:cubicBezTo>
                      <a:cubicBezTo>
                        <a:pt x="570" y="819"/>
                        <a:pt x="570" y="818"/>
                        <a:pt x="570" y="818"/>
                      </a:cubicBezTo>
                      <a:cubicBezTo>
                        <a:pt x="569" y="819"/>
                        <a:pt x="569" y="819"/>
                        <a:pt x="568" y="819"/>
                      </a:cubicBezTo>
                      <a:cubicBezTo>
                        <a:pt x="568" y="818"/>
                        <a:pt x="568" y="817"/>
                        <a:pt x="568" y="815"/>
                      </a:cubicBezTo>
                      <a:cubicBezTo>
                        <a:pt x="568" y="814"/>
                        <a:pt x="569" y="813"/>
                        <a:pt x="569" y="812"/>
                      </a:cubicBezTo>
                      <a:cubicBezTo>
                        <a:pt x="568" y="812"/>
                        <a:pt x="568" y="813"/>
                        <a:pt x="567" y="814"/>
                      </a:cubicBezTo>
                      <a:cubicBezTo>
                        <a:pt x="566" y="812"/>
                        <a:pt x="569" y="813"/>
                        <a:pt x="568" y="811"/>
                      </a:cubicBezTo>
                      <a:cubicBezTo>
                        <a:pt x="568" y="810"/>
                        <a:pt x="565" y="811"/>
                        <a:pt x="565" y="812"/>
                      </a:cubicBezTo>
                      <a:cubicBezTo>
                        <a:pt x="565" y="811"/>
                        <a:pt x="567" y="808"/>
                        <a:pt x="565" y="810"/>
                      </a:cubicBezTo>
                      <a:cubicBezTo>
                        <a:pt x="565" y="809"/>
                        <a:pt x="565" y="809"/>
                        <a:pt x="565" y="808"/>
                      </a:cubicBezTo>
                      <a:cubicBezTo>
                        <a:pt x="564" y="809"/>
                        <a:pt x="564" y="809"/>
                        <a:pt x="563" y="810"/>
                      </a:cubicBezTo>
                      <a:cubicBezTo>
                        <a:pt x="564" y="809"/>
                        <a:pt x="564" y="808"/>
                        <a:pt x="565" y="807"/>
                      </a:cubicBezTo>
                      <a:cubicBezTo>
                        <a:pt x="564" y="807"/>
                        <a:pt x="564" y="807"/>
                        <a:pt x="563" y="806"/>
                      </a:cubicBezTo>
                      <a:cubicBezTo>
                        <a:pt x="563" y="808"/>
                        <a:pt x="562" y="808"/>
                        <a:pt x="561" y="808"/>
                      </a:cubicBezTo>
                      <a:cubicBezTo>
                        <a:pt x="562" y="807"/>
                        <a:pt x="562" y="808"/>
                        <a:pt x="562" y="807"/>
                      </a:cubicBezTo>
                      <a:cubicBezTo>
                        <a:pt x="562" y="807"/>
                        <a:pt x="562" y="807"/>
                        <a:pt x="562" y="807"/>
                      </a:cubicBezTo>
                      <a:cubicBezTo>
                        <a:pt x="563" y="806"/>
                        <a:pt x="563" y="805"/>
                        <a:pt x="563" y="804"/>
                      </a:cubicBezTo>
                      <a:cubicBezTo>
                        <a:pt x="562" y="803"/>
                        <a:pt x="561" y="805"/>
                        <a:pt x="560" y="804"/>
                      </a:cubicBezTo>
                      <a:cubicBezTo>
                        <a:pt x="560" y="804"/>
                        <a:pt x="561" y="803"/>
                        <a:pt x="561" y="802"/>
                      </a:cubicBezTo>
                      <a:cubicBezTo>
                        <a:pt x="561" y="803"/>
                        <a:pt x="561" y="803"/>
                        <a:pt x="561" y="804"/>
                      </a:cubicBezTo>
                      <a:cubicBezTo>
                        <a:pt x="562" y="803"/>
                        <a:pt x="562" y="803"/>
                        <a:pt x="563" y="804"/>
                      </a:cubicBezTo>
                      <a:cubicBezTo>
                        <a:pt x="563" y="803"/>
                        <a:pt x="563" y="803"/>
                        <a:pt x="563" y="802"/>
                      </a:cubicBezTo>
                      <a:cubicBezTo>
                        <a:pt x="562" y="803"/>
                        <a:pt x="562" y="802"/>
                        <a:pt x="562" y="803"/>
                      </a:cubicBezTo>
                      <a:cubicBezTo>
                        <a:pt x="563" y="802"/>
                        <a:pt x="563" y="802"/>
                        <a:pt x="563" y="801"/>
                      </a:cubicBezTo>
                      <a:cubicBezTo>
                        <a:pt x="561" y="802"/>
                        <a:pt x="559" y="800"/>
                        <a:pt x="560" y="800"/>
                      </a:cubicBezTo>
                      <a:cubicBezTo>
                        <a:pt x="561" y="800"/>
                        <a:pt x="562" y="803"/>
                        <a:pt x="563" y="800"/>
                      </a:cubicBezTo>
                      <a:cubicBezTo>
                        <a:pt x="563" y="800"/>
                        <a:pt x="562" y="800"/>
                        <a:pt x="562" y="800"/>
                      </a:cubicBezTo>
                      <a:cubicBezTo>
                        <a:pt x="563" y="798"/>
                        <a:pt x="562" y="798"/>
                        <a:pt x="563" y="796"/>
                      </a:cubicBezTo>
                      <a:cubicBezTo>
                        <a:pt x="563" y="796"/>
                        <a:pt x="563" y="796"/>
                        <a:pt x="563" y="796"/>
                      </a:cubicBezTo>
                      <a:cubicBezTo>
                        <a:pt x="563" y="798"/>
                        <a:pt x="564" y="799"/>
                        <a:pt x="564" y="801"/>
                      </a:cubicBezTo>
                      <a:cubicBezTo>
                        <a:pt x="566" y="800"/>
                        <a:pt x="562" y="793"/>
                        <a:pt x="562" y="791"/>
                      </a:cubicBezTo>
                      <a:cubicBezTo>
                        <a:pt x="561" y="787"/>
                        <a:pt x="562" y="780"/>
                        <a:pt x="559" y="777"/>
                      </a:cubicBezTo>
                      <a:cubicBezTo>
                        <a:pt x="559" y="776"/>
                        <a:pt x="557" y="774"/>
                        <a:pt x="556" y="774"/>
                      </a:cubicBezTo>
                      <a:cubicBezTo>
                        <a:pt x="556" y="774"/>
                        <a:pt x="556" y="775"/>
                        <a:pt x="556" y="775"/>
                      </a:cubicBezTo>
                      <a:cubicBezTo>
                        <a:pt x="555" y="774"/>
                        <a:pt x="555" y="773"/>
                        <a:pt x="555" y="772"/>
                      </a:cubicBezTo>
                      <a:cubicBezTo>
                        <a:pt x="556" y="772"/>
                        <a:pt x="555" y="771"/>
                        <a:pt x="555" y="770"/>
                      </a:cubicBezTo>
                      <a:cubicBezTo>
                        <a:pt x="555" y="769"/>
                        <a:pt x="556" y="769"/>
                        <a:pt x="556" y="768"/>
                      </a:cubicBezTo>
                      <a:cubicBezTo>
                        <a:pt x="557" y="769"/>
                        <a:pt x="559" y="773"/>
                        <a:pt x="560" y="772"/>
                      </a:cubicBezTo>
                      <a:cubicBezTo>
                        <a:pt x="561" y="771"/>
                        <a:pt x="559" y="769"/>
                        <a:pt x="558" y="768"/>
                      </a:cubicBezTo>
                      <a:cubicBezTo>
                        <a:pt x="558" y="768"/>
                        <a:pt x="558" y="769"/>
                        <a:pt x="559" y="770"/>
                      </a:cubicBezTo>
                      <a:cubicBezTo>
                        <a:pt x="556" y="771"/>
                        <a:pt x="555" y="764"/>
                        <a:pt x="555" y="763"/>
                      </a:cubicBezTo>
                      <a:cubicBezTo>
                        <a:pt x="555" y="763"/>
                        <a:pt x="555" y="762"/>
                        <a:pt x="555" y="762"/>
                      </a:cubicBezTo>
                      <a:cubicBezTo>
                        <a:pt x="555" y="762"/>
                        <a:pt x="555" y="762"/>
                        <a:pt x="555" y="762"/>
                      </a:cubicBezTo>
                      <a:cubicBezTo>
                        <a:pt x="555" y="759"/>
                        <a:pt x="558" y="760"/>
                        <a:pt x="560" y="760"/>
                      </a:cubicBezTo>
                      <a:cubicBezTo>
                        <a:pt x="560" y="758"/>
                        <a:pt x="559" y="757"/>
                        <a:pt x="559" y="756"/>
                      </a:cubicBezTo>
                      <a:cubicBezTo>
                        <a:pt x="559" y="756"/>
                        <a:pt x="559" y="756"/>
                        <a:pt x="559" y="756"/>
                      </a:cubicBezTo>
                      <a:cubicBezTo>
                        <a:pt x="559" y="756"/>
                        <a:pt x="560" y="756"/>
                        <a:pt x="559" y="756"/>
                      </a:cubicBezTo>
                      <a:cubicBezTo>
                        <a:pt x="561" y="755"/>
                        <a:pt x="558" y="753"/>
                        <a:pt x="560" y="752"/>
                      </a:cubicBezTo>
                      <a:cubicBezTo>
                        <a:pt x="562" y="753"/>
                        <a:pt x="562" y="749"/>
                        <a:pt x="562" y="747"/>
                      </a:cubicBezTo>
                      <a:cubicBezTo>
                        <a:pt x="562" y="748"/>
                        <a:pt x="562" y="748"/>
                        <a:pt x="562" y="749"/>
                      </a:cubicBezTo>
                      <a:cubicBezTo>
                        <a:pt x="561" y="747"/>
                        <a:pt x="562" y="746"/>
                        <a:pt x="562" y="744"/>
                      </a:cubicBezTo>
                      <a:cubicBezTo>
                        <a:pt x="562" y="742"/>
                        <a:pt x="561" y="741"/>
                        <a:pt x="563" y="741"/>
                      </a:cubicBezTo>
                      <a:cubicBezTo>
                        <a:pt x="563" y="742"/>
                        <a:pt x="563" y="742"/>
                        <a:pt x="563" y="743"/>
                      </a:cubicBezTo>
                      <a:cubicBezTo>
                        <a:pt x="564" y="739"/>
                        <a:pt x="564" y="735"/>
                        <a:pt x="565" y="731"/>
                      </a:cubicBezTo>
                      <a:cubicBezTo>
                        <a:pt x="566" y="728"/>
                        <a:pt x="567" y="724"/>
                        <a:pt x="568" y="721"/>
                      </a:cubicBezTo>
                      <a:cubicBezTo>
                        <a:pt x="569" y="717"/>
                        <a:pt x="570" y="714"/>
                        <a:pt x="571" y="710"/>
                      </a:cubicBezTo>
                      <a:cubicBezTo>
                        <a:pt x="572" y="709"/>
                        <a:pt x="573" y="705"/>
                        <a:pt x="574" y="705"/>
                      </a:cubicBezTo>
                      <a:cubicBezTo>
                        <a:pt x="574" y="704"/>
                        <a:pt x="568" y="702"/>
                        <a:pt x="567" y="701"/>
                      </a:cubicBezTo>
                      <a:cubicBezTo>
                        <a:pt x="566" y="700"/>
                        <a:pt x="565" y="697"/>
                        <a:pt x="565" y="696"/>
                      </a:cubicBezTo>
                      <a:cubicBezTo>
                        <a:pt x="566" y="693"/>
                        <a:pt x="568" y="690"/>
                        <a:pt x="571" y="690"/>
                      </a:cubicBezTo>
                      <a:cubicBezTo>
                        <a:pt x="574" y="689"/>
                        <a:pt x="574" y="692"/>
                        <a:pt x="576" y="692"/>
                      </a:cubicBezTo>
                      <a:cubicBezTo>
                        <a:pt x="576" y="693"/>
                        <a:pt x="575" y="693"/>
                        <a:pt x="574" y="693"/>
                      </a:cubicBezTo>
                      <a:cubicBezTo>
                        <a:pt x="577" y="695"/>
                        <a:pt x="577" y="694"/>
                        <a:pt x="578" y="692"/>
                      </a:cubicBezTo>
                      <a:cubicBezTo>
                        <a:pt x="579" y="690"/>
                        <a:pt x="581" y="689"/>
                        <a:pt x="582" y="686"/>
                      </a:cubicBezTo>
                      <a:cubicBezTo>
                        <a:pt x="584" y="683"/>
                        <a:pt x="585" y="680"/>
                        <a:pt x="587" y="677"/>
                      </a:cubicBezTo>
                      <a:cubicBezTo>
                        <a:pt x="587" y="678"/>
                        <a:pt x="587" y="677"/>
                        <a:pt x="588" y="678"/>
                      </a:cubicBezTo>
                      <a:cubicBezTo>
                        <a:pt x="588" y="676"/>
                        <a:pt x="587" y="670"/>
                        <a:pt x="589" y="669"/>
                      </a:cubicBezTo>
                      <a:cubicBezTo>
                        <a:pt x="589" y="669"/>
                        <a:pt x="591" y="670"/>
                        <a:pt x="592" y="670"/>
                      </a:cubicBezTo>
                      <a:cubicBezTo>
                        <a:pt x="593" y="670"/>
                        <a:pt x="594" y="669"/>
                        <a:pt x="595" y="668"/>
                      </a:cubicBezTo>
                      <a:cubicBezTo>
                        <a:pt x="595" y="669"/>
                        <a:pt x="595" y="669"/>
                        <a:pt x="595" y="670"/>
                      </a:cubicBezTo>
                      <a:cubicBezTo>
                        <a:pt x="596" y="669"/>
                        <a:pt x="597" y="668"/>
                        <a:pt x="597" y="667"/>
                      </a:cubicBezTo>
                      <a:cubicBezTo>
                        <a:pt x="595" y="667"/>
                        <a:pt x="599" y="664"/>
                        <a:pt x="600" y="663"/>
                      </a:cubicBezTo>
                      <a:cubicBezTo>
                        <a:pt x="603" y="661"/>
                        <a:pt x="602" y="662"/>
                        <a:pt x="602" y="659"/>
                      </a:cubicBezTo>
                      <a:cubicBezTo>
                        <a:pt x="601" y="658"/>
                        <a:pt x="601" y="657"/>
                        <a:pt x="601" y="656"/>
                      </a:cubicBezTo>
                      <a:cubicBezTo>
                        <a:pt x="601" y="655"/>
                        <a:pt x="602" y="655"/>
                        <a:pt x="602" y="654"/>
                      </a:cubicBezTo>
                      <a:cubicBezTo>
                        <a:pt x="602" y="651"/>
                        <a:pt x="602" y="648"/>
                        <a:pt x="604" y="646"/>
                      </a:cubicBezTo>
                      <a:cubicBezTo>
                        <a:pt x="605" y="648"/>
                        <a:pt x="606" y="647"/>
                        <a:pt x="607" y="648"/>
                      </a:cubicBezTo>
                      <a:cubicBezTo>
                        <a:pt x="608" y="648"/>
                        <a:pt x="607" y="650"/>
                        <a:pt x="607" y="651"/>
                      </a:cubicBezTo>
                      <a:cubicBezTo>
                        <a:pt x="608" y="654"/>
                        <a:pt x="608" y="654"/>
                        <a:pt x="610" y="652"/>
                      </a:cubicBezTo>
                      <a:cubicBezTo>
                        <a:pt x="610" y="653"/>
                        <a:pt x="610" y="653"/>
                        <a:pt x="609" y="654"/>
                      </a:cubicBezTo>
                      <a:cubicBezTo>
                        <a:pt x="609" y="654"/>
                        <a:pt x="610" y="654"/>
                        <a:pt x="611" y="654"/>
                      </a:cubicBezTo>
                      <a:cubicBezTo>
                        <a:pt x="610" y="654"/>
                        <a:pt x="610" y="655"/>
                        <a:pt x="610" y="655"/>
                      </a:cubicBezTo>
                      <a:cubicBezTo>
                        <a:pt x="612" y="655"/>
                        <a:pt x="618" y="650"/>
                        <a:pt x="620" y="648"/>
                      </a:cubicBezTo>
                      <a:cubicBezTo>
                        <a:pt x="623" y="647"/>
                        <a:pt x="627" y="646"/>
                        <a:pt x="625" y="643"/>
                      </a:cubicBezTo>
                      <a:cubicBezTo>
                        <a:pt x="625" y="643"/>
                        <a:pt x="624" y="643"/>
                        <a:pt x="624" y="644"/>
                      </a:cubicBezTo>
                      <a:cubicBezTo>
                        <a:pt x="624" y="643"/>
                        <a:pt x="624" y="642"/>
                        <a:pt x="624" y="642"/>
                      </a:cubicBezTo>
                      <a:cubicBezTo>
                        <a:pt x="624" y="642"/>
                        <a:pt x="624" y="643"/>
                        <a:pt x="624" y="643"/>
                      </a:cubicBezTo>
                      <a:cubicBezTo>
                        <a:pt x="623" y="642"/>
                        <a:pt x="617" y="636"/>
                        <a:pt x="619" y="636"/>
                      </a:cubicBezTo>
                      <a:cubicBezTo>
                        <a:pt x="621" y="635"/>
                        <a:pt x="624" y="633"/>
                        <a:pt x="626" y="632"/>
                      </a:cubicBezTo>
                      <a:cubicBezTo>
                        <a:pt x="628" y="630"/>
                        <a:pt x="632" y="629"/>
                        <a:pt x="633" y="627"/>
                      </a:cubicBezTo>
                      <a:cubicBezTo>
                        <a:pt x="635" y="628"/>
                        <a:pt x="637" y="629"/>
                        <a:pt x="637" y="631"/>
                      </a:cubicBezTo>
                      <a:cubicBezTo>
                        <a:pt x="637" y="632"/>
                        <a:pt x="636" y="632"/>
                        <a:pt x="636" y="633"/>
                      </a:cubicBezTo>
                      <a:cubicBezTo>
                        <a:pt x="636" y="633"/>
                        <a:pt x="636" y="634"/>
                        <a:pt x="636" y="634"/>
                      </a:cubicBezTo>
                      <a:cubicBezTo>
                        <a:pt x="638" y="633"/>
                        <a:pt x="648" y="627"/>
                        <a:pt x="649" y="629"/>
                      </a:cubicBezTo>
                      <a:cubicBezTo>
                        <a:pt x="650" y="628"/>
                        <a:pt x="650" y="628"/>
                        <a:pt x="651" y="627"/>
                      </a:cubicBezTo>
                      <a:cubicBezTo>
                        <a:pt x="651" y="627"/>
                        <a:pt x="651" y="628"/>
                        <a:pt x="652" y="628"/>
                      </a:cubicBezTo>
                      <a:cubicBezTo>
                        <a:pt x="650" y="630"/>
                        <a:pt x="652" y="631"/>
                        <a:pt x="650" y="633"/>
                      </a:cubicBezTo>
                      <a:cubicBezTo>
                        <a:pt x="646" y="634"/>
                        <a:pt x="643" y="636"/>
                        <a:pt x="640" y="637"/>
                      </a:cubicBezTo>
                      <a:cubicBezTo>
                        <a:pt x="636" y="640"/>
                        <a:pt x="630" y="644"/>
                        <a:pt x="627" y="648"/>
                      </a:cubicBezTo>
                      <a:cubicBezTo>
                        <a:pt x="631" y="647"/>
                        <a:pt x="634" y="643"/>
                        <a:pt x="636" y="641"/>
                      </a:cubicBezTo>
                      <a:cubicBezTo>
                        <a:pt x="640" y="639"/>
                        <a:pt x="644" y="637"/>
                        <a:pt x="647" y="635"/>
                      </a:cubicBezTo>
                      <a:cubicBezTo>
                        <a:pt x="650" y="633"/>
                        <a:pt x="653" y="632"/>
                        <a:pt x="656" y="630"/>
                      </a:cubicBezTo>
                      <a:cubicBezTo>
                        <a:pt x="659" y="629"/>
                        <a:pt x="668" y="625"/>
                        <a:pt x="669" y="622"/>
                      </a:cubicBezTo>
                      <a:cubicBezTo>
                        <a:pt x="663" y="624"/>
                        <a:pt x="659" y="630"/>
                        <a:pt x="653" y="630"/>
                      </a:cubicBezTo>
                      <a:cubicBezTo>
                        <a:pt x="653" y="629"/>
                        <a:pt x="653" y="627"/>
                        <a:pt x="654" y="626"/>
                      </a:cubicBezTo>
                      <a:cubicBezTo>
                        <a:pt x="655" y="624"/>
                        <a:pt x="656" y="624"/>
                        <a:pt x="658" y="623"/>
                      </a:cubicBezTo>
                      <a:cubicBezTo>
                        <a:pt x="661" y="622"/>
                        <a:pt x="663" y="621"/>
                        <a:pt x="665" y="621"/>
                      </a:cubicBezTo>
                      <a:cubicBezTo>
                        <a:pt x="666" y="621"/>
                        <a:pt x="666" y="622"/>
                        <a:pt x="667" y="621"/>
                      </a:cubicBezTo>
                      <a:cubicBezTo>
                        <a:pt x="669" y="621"/>
                        <a:pt x="670" y="619"/>
                        <a:pt x="671" y="619"/>
                      </a:cubicBezTo>
                      <a:cubicBezTo>
                        <a:pt x="671" y="620"/>
                        <a:pt x="669" y="621"/>
                        <a:pt x="669" y="622"/>
                      </a:cubicBezTo>
                      <a:cubicBezTo>
                        <a:pt x="672" y="621"/>
                        <a:pt x="676" y="618"/>
                        <a:pt x="679" y="616"/>
                      </a:cubicBezTo>
                      <a:cubicBezTo>
                        <a:pt x="681" y="614"/>
                        <a:pt x="685" y="612"/>
                        <a:pt x="687" y="609"/>
                      </a:cubicBezTo>
                      <a:cubicBezTo>
                        <a:pt x="688" y="610"/>
                        <a:pt x="688" y="610"/>
                        <a:pt x="688" y="611"/>
                      </a:cubicBezTo>
                      <a:cubicBezTo>
                        <a:pt x="688" y="608"/>
                        <a:pt x="692" y="607"/>
                        <a:pt x="694" y="605"/>
                      </a:cubicBezTo>
                      <a:cubicBezTo>
                        <a:pt x="697" y="601"/>
                        <a:pt x="700" y="598"/>
                        <a:pt x="704" y="595"/>
                      </a:cubicBezTo>
                      <a:cubicBezTo>
                        <a:pt x="702" y="595"/>
                        <a:pt x="702" y="595"/>
                        <a:pt x="701" y="597"/>
                      </a:cubicBezTo>
                      <a:cubicBezTo>
                        <a:pt x="699" y="598"/>
                        <a:pt x="698" y="599"/>
                        <a:pt x="697" y="600"/>
                      </a:cubicBezTo>
                      <a:cubicBezTo>
                        <a:pt x="697" y="599"/>
                        <a:pt x="697" y="598"/>
                        <a:pt x="698" y="597"/>
                      </a:cubicBezTo>
                      <a:cubicBezTo>
                        <a:pt x="698" y="597"/>
                        <a:pt x="698" y="595"/>
                        <a:pt x="699" y="594"/>
                      </a:cubicBezTo>
                      <a:cubicBezTo>
                        <a:pt x="700" y="594"/>
                        <a:pt x="699" y="593"/>
                        <a:pt x="699" y="592"/>
                      </a:cubicBezTo>
                      <a:cubicBezTo>
                        <a:pt x="698" y="593"/>
                        <a:pt x="698" y="594"/>
                        <a:pt x="698" y="594"/>
                      </a:cubicBezTo>
                      <a:cubicBezTo>
                        <a:pt x="697" y="595"/>
                        <a:pt x="696" y="594"/>
                        <a:pt x="695" y="594"/>
                      </a:cubicBezTo>
                      <a:cubicBezTo>
                        <a:pt x="693" y="595"/>
                        <a:pt x="696" y="591"/>
                        <a:pt x="697" y="594"/>
                      </a:cubicBezTo>
                      <a:cubicBezTo>
                        <a:pt x="697" y="593"/>
                        <a:pt x="700" y="590"/>
                        <a:pt x="701" y="592"/>
                      </a:cubicBezTo>
                      <a:cubicBezTo>
                        <a:pt x="701" y="592"/>
                        <a:pt x="703" y="596"/>
                        <a:pt x="703" y="594"/>
                      </a:cubicBezTo>
                      <a:cubicBezTo>
                        <a:pt x="703" y="592"/>
                        <a:pt x="701" y="592"/>
                        <a:pt x="701" y="589"/>
                      </a:cubicBezTo>
                      <a:cubicBezTo>
                        <a:pt x="702" y="588"/>
                        <a:pt x="702" y="586"/>
                        <a:pt x="702" y="585"/>
                      </a:cubicBezTo>
                      <a:cubicBezTo>
                        <a:pt x="700" y="585"/>
                        <a:pt x="698" y="583"/>
                        <a:pt x="698" y="582"/>
                      </a:cubicBezTo>
                      <a:cubicBezTo>
                        <a:pt x="699" y="583"/>
                        <a:pt x="700" y="584"/>
                        <a:pt x="701" y="584"/>
                      </a:cubicBezTo>
                      <a:cubicBezTo>
                        <a:pt x="702" y="584"/>
                        <a:pt x="702" y="585"/>
                        <a:pt x="703" y="585"/>
                      </a:cubicBezTo>
                      <a:cubicBezTo>
                        <a:pt x="703" y="585"/>
                        <a:pt x="704" y="584"/>
                        <a:pt x="704" y="584"/>
                      </a:cubicBezTo>
                      <a:cubicBezTo>
                        <a:pt x="704" y="585"/>
                        <a:pt x="705" y="586"/>
                        <a:pt x="704" y="586"/>
                      </a:cubicBezTo>
                      <a:cubicBezTo>
                        <a:pt x="705" y="586"/>
                        <a:pt x="704" y="586"/>
                        <a:pt x="706" y="586"/>
                      </a:cubicBezTo>
                      <a:cubicBezTo>
                        <a:pt x="706" y="586"/>
                        <a:pt x="708" y="584"/>
                        <a:pt x="709" y="584"/>
                      </a:cubicBezTo>
                      <a:cubicBezTo>
                        <a:pt x="710" y="583"/>
                        <a:pt x="711" y="581"/>
                        <a:pt x="712" y="579"/>
                      </a:cubicBezTo>
                      <a:cubicBezTo>
                        <a:pt x="711" y="579"/>
                        <a:pt x="711" y="578"/>
                        <a:pt x="711" y="578"/>
                      </a:cubicBezTo>
                      <a:cubicBezTo>
                        <a:pt x="713" y="577"/>
                        <a:pt x="711" y="580"/>
                        <a:pt x="713" y="578"/>
                      </a:cubicBezTo>
                      <a:cubicBezTo>
                        <a:pt x="714" y="577"/>
                        <a:pt x="715" y="575"/>
                        <a:pt x="714" y="574"/>
                      </a:cubicBezTo>
                      <a:cubicBezTo>
                        <a:pt x="715" y="575"/>
                        <a:pt x="716" y="575"/>
                        <a:pt x="717" y="575"/>
                      </a:cubicBezTo>
                      <a:cubicBezTo>
                        <a:pt x="718" y="575"/>
                        <a:pt x="717" y="575"/>
                        <a:pt x="718" y="574"/>
                      </a:cubicBezTo>
                      <a:cubicBezTo>
                        <a:pt x="718" y="573"/>
                        <a:pt x="718" y="570"/>
                        <a:pt x="718" y="569"/>
                      </a:cubicBezTo>
                      <a:cubicBezTo>
                        <a:pt x="720" y="570"/>
                        <a:pt x="721" y="571"/>
                        <a:pt x="723" y="571"/>
                      </a:cubicBezTo>
                      <a:cubicBezTo>
                        <a:pt x="723" y="571"/>
                        <a:pt x="723" y="571"/>
                        <a:pt x="723" y="571"/>
                      </a:cubicBezTo>
                      <a:cubicBezTo>
                        <a:pt x="722" y="570"/>
                        <a:pt x="718" y="569"/>
                        <a:pt x="718" y="568"/>
                      </a:cubicBezTo>
                      <a:cubicBezTo>
                        <a:pt x="718" y="566"/>
                        <a:pt x="718" y="564"/>
                        <a:pt x="716" y="565"/>
                      </a:cubicBezTo>
                      <a:cubicBezTo>
                        <a:pt x="719" y="566"/>
                        <a:pt x="715" y="567"/>
                        <a:pt x="714" y="566"/>
                      </a:cubicBezTo>
                      <a:cubicBezTo>
                        <a:pt x="717" y="565"/>
                        <a:pt x="715" y="562"/>
                        <a:pt x="713" y="564"/>
                      </a:cubicBezTo>
                      <a:cubicBezTo>
                        <a:pt x="713" y="563"/>
                        <a:pt x="715" y="561"/>
                        <a:pt x="716" y="563"/>
                      </a:cubicBezTo>
                      <a:cubicBezTo>
                        <a:pt x="719" y="559"/>
                        <a:pt x="712" y="560"/>
                        <a:pt x="711" y="558"/>
                      </a:cubicBezTo>
                      <a:cubicBezTo>
                        <a:pt x="710" y="556"/>
                        <a:pt x="711" y="555"/>
                        <a:pt x="712" y="553"/>
                      </a:cubicBezTo>
                      <a:cubicBezTo>
                        <a:pt x="713" y="551"/>
                        <a:pt x="710" y="551"/>
                        <a:pt x="710" y="549"/>
                      </a:cubicBezTo>
                      <a:cubicBezTo>
                        <a:pt x="711" y="548"/>
                        <a:pt x="711" y="547"/>
                        <a:pt x="712" y="546"/>
                      </a:cubicBezTo>
                      <a:cubicBezTo>
                        <a:pt x="714" y="544"/>
                        <a:pt x="714" y="544"/>
                        <a:pt x="715" y="545"/>
                      </a:cubicBezTo>
                      <a:cubicBezTo>
                        <a:pt x="716" y="546"/>
                        <a:pt x="715" y="549"/>
                        <a:pt x="718" y="547"/>
                      </a:cubicBezTo>
                      <a:cubicBezTo>
                        <a:pt x="720" y="546"/>
                        <a:pt x="719" y="543"/>
                        <a:pt x="721" y="541"/>
                      </a:cubicBezTo>
                      <a:cubicBezTo>
                        <a:pt x="722" y="540"/>
                        <a:pt x="724" y="539"/>
                        <a:pt x="726" y="538"/>
                      </a:cubicBezTo>
                      <a:cubicBezTo>
                        <a:pt x="729" y="536"/>
                        <a:pt x="727" y="539"/>
                        <a:pt x="728" y="539"/>
                      </a:cubicBezTo>
                      <a:cubicBezTo>
                        <a:pt x="729" y="539"/>
                        <a:pt x="729" y="538"/>
                        <a:pt x="730" y="539"/>
                      </a:cubicBezTo>
                      <a:cubicBezTo>
                        <a:pt x="730" y="539"/>
                        <a:pt x="730" y="545"/>
                        <a:pt x="730" y="545"/>
                      </a:cubicBezTo>
                      <a:cubicBezTo>
                        <a:pt x="730" y="547"/>
                        <a:pt x="729" y="550"/>
                        <a:pt x="729" y="552"/>
                      </a:cubicBezTo>
                      <a:cubicBezTo>
                        <a:pt x="728" y="552"/>
                        <a:pt x="727" y="556"/>
                        <a:pt x="727" y="556"/>
                      </a:cubicBezTo>
                      <a:cubicBezTo>
                        <a:pt x="726" y="556"/>
                        <a:pt x="724" y="556"/>
                        <a:pt x="725" y="556"/>
                      </a:cubicBezTo>
                      <a:cubicBezTo>
                        <a:pt x="724" y="557"/>
                        <a:pt x="725" y="558"/>
                        <a:pt x="726" y="558"/>
                      </a:cubicBezTo>
                      <a:cubicBezTo>
                        <a:pt x="727" y="559"/>
                        <a:pt x="731" y="557"/>
                        <a:pt x="732" y="556"/>
                      </a:cubicBezTo>
                      <a:cubicBezTo>
                        <a:pt x="734" y="556"/>
                        <a:pt x="737" y="554"/>
                        <a:pt x="738" y="554"/>
                      </a:cubicBezTo>
                      <a:cubicBezTo>
                        <a:pt x="740" y="555"/>
                        <a:pt x="740" y="557"/>
                        <a:pt x="741" y="557"/>
                      </a:cubicBezTo>
                      <a:cubicBezTo>
                        <a:pt x="742" y="557"/>
                        <a:pt x="743" y="554"/>
                        <a:pt x="744" y="556"/>
                      </a:cubicBezTo>
                      <a:cubicBezTo>
                        <a:pt x="742" y="557"/>
                        <a:pt x="743" y="561"/>
                        <a:pt x="739" y="558"/>
                      </a:cubicBezTo>
                      <a:cubicBezTo>
                        <a:pt x="737" y="556"/>
                        <a:pt x="736" y="561"/>
                        <a:pt x="734" y="562"/>
                      </a:cubicBezTo>
                      <a:cubicBezTo>
                        <a:pt x="733" y="562"/>
                        <a:pt x="732" y="562"/>
                        <a:pt x="731" y="562"/>
                      </a:cubicBezTo>
                      <a:cubicBezTo>
                        <a:pt x="730" y="563"/>
                        <a:pt x="729" y="564"/>
                        <a:pt x="729" y="565"/>
                      </a:cubicBezTo>
                      <a:cubicBezTo>
                        <a:pt x="727" y="567"/>
                        <a:pt x="724" y="569"/>
                        <a:pt x="725" y="571"/>
                      </a:cubicBezTo>
                      <a:cubicBezTo>
                        <a:pt x="728" y="571"/>
                        <a:pt x="729" y="567"/>
                        <a:pt x="732" y="565"/>
                      </a:cubicBezTo>
                      <a:cubicBezTo>
                        <a:pt x="735" y="563"/>
                        <a:pt x="738" y="562"/>
                        <a:pt x="740" y="560"/>
                      </a:cubicBezTo>
                      <a:cubicBezTo>
                        <a:pt x="747" y="557"/>
                        <a:pt x="755" y="553"/>
                        <a:pt x="762" y="550"/>
                      </a:cubicBezTo>
                      <a:cubicBezTo>
                        <a:pt x="766" y="548"/>
                        <a:pt x="770" y="546"/>
                        <a:pt x="774" y="546"/>
                      </a:cubicBezTo>
                      <a:cubicBezTo>
                        <a:pt x="776" y="546"/>
                        <a:pt x="782" y="548"/>
                        <a:pt x="782" y="545"/>
                      </a:cubicBezTo>
                      <a:cubicBezTo>
                        <a:pt x="783" y="545"/>
                        <a:pt x="781" y="542"/>
                        <a:pt x="780" y="542"/>
                      </a:cubicBezTo>
                      <a:cubicBezTo>
                        <a:pt x="780" y="541"/>
                        <a:pt x="779" y="540"/>
                        <a:pt x="779" y="539"/>
                      </a:cubicBezTo>
                      <a:cubicBezTo>
                        <a:pt x="777" y="536"/>
                        <a:pt x="776" y="536"/>
                        <a:pt x="779" y="533"/>
                      </a:cubicBezTo>
                      <a:cubicBezTo>
                        <a:pt x="781" y="531"/>
                        <a:pt x="782" y="530"/>
                        <a:pt x="783" y="527"/>
                      </a:cubicBezTo>
                      <a:cubicBezTo>
                        <a:pt x="784" y="525"/>
                        <a:pt x="784" y="524"/>
                        <a:pt x="785" y="522"/>
                      </a:cubicBezTo>
                      <a:cubicBezTo>
                        <a:pt x="786" y="520"/>
                        <a:pt x="789" y="518"/>
                        <a:pt x="790" y="515"/>
                      </a:cubicBezTo>
                      <a:cubicBezTo>
                        <a:pt x="792" y="517"/>
                        <a:pt x="789" y="513"/>
                        <a:pt x="789" y="513"/>
                      </a:cubicBezTo>
                      <a:cubicBezTo>
                        <a:pt x="789" y="513"/>
                        <a:pt x="789" y="513"/>
                        <a:pt x="789" y="513"/>
                      </a:cubicBezTo>
                      <a:cubicBezTo>
                        <a:pt x="789" y="511"/>
                        <a:pt x="792" y="510"/>
                        <a:pt x="791" y="508"/>
                      </a:cubicBezTo>
                      <a:cubicBezTo>
                        <a:pt x="791" y="508"/>
                        <a:pt x="790" y="508"/>
                        <a:pt x="790" y="508"/>
                      </a:cubicBezTo>
                      <a:cubicBezTo>
                        <a:pt x="791" y="506"/>
                        <a:pt x="789" y="505"/>
                        <a:pt x="789" y="503"/>
                      </a:cubicBezTo>
                      <a:cubicBezTo>
                        <a:pt x="790" y="502"/>
                        <a:pt x="790" y="501"/>
                        <a:pt x="790" y="500"/>
                      </a:cubicBezTo>
                      <a:cubicBezTo>
                        <a:pt x="790" y="498"/>
                        <a:pt x="790" y="498"/>
                        <a:pt x="789" y="496"/>
                      </a:cubicBezTo>
                      <a:cubicBezTo>
                        <a:pt x="789" y="496"/>
                        <a:pt x="787" y="494"/>
                        <a:pt x="787" y="494"/>
                      </a:cubicBezTo>
                      <a:cubicBezTo>
                        <a:pt x="787" y="492"/>
                        <a:pt x="787" y="490"/>
                        <a:pt x="787" y="489"/>
                      </a:cubicBezTo>
                      <a:cubicBezTo>
                        <a:pt x="788" y="488"/>
                        <a:pt x="789" y="487"/>
                        <a:pt x="789" y="486"/>
                      </a:cubicBezTo>
                      <a:cubicBezTo>
                        <a:pt x="789" y="486"/>
                        <a:pt x="789" y="486"/>
                        <a:pt x="789" y="486"/>
                      </a:cubicBezTo>
                      <a:cubicBezTo>
                        <a:pt x="789" y="486"/>
                        <a:pt x="789" y="486"/>
                        <a:pt x="790" y="486"/>
                      </a:cubicBezTo>
                      <a:cubicBezTo>
                        <a:pt x="792" y="485"/>
                        <a:pt x="790" y="481"/>
                        <a:pt x="790" y="480"/>
                      </a:cubicBezTo>
                      <a:cubicBezTo>
                        <a:pt x="790" y="479"/>
                        <a:pt x="790" y="479"/>
                        <a:pt x="790" y="478"/>
                      </a:cubicBezTo>
                      <a:cubicBezTo>
                        <a:pt x="787" y="478"/>
                        <a:pt x="789" y="473"/>
                        <a:pt x="791" y="473"/>
                      </a:cubicBezTo>
                      <a:cubicBezTo>
                        <a:pt x="791" y="473"/>
                        <a:pt x="791" y="473"/>
                        <a:pt x="791" y="473"/>
                      </a:cubicBezTo>
                      <a:cubicBezTo>
                        <a:pt x="791" y="473"/>
                        <a:pt x="791" y="473"/>
                        <a:pt x="791" y="473"/>
                      </a:cubicBezTo>
                      <a:cubicBezTo>
                        <a:pt x="791" y="473"/>
                        <a:pt x="791" y="473"/>
                        <a:pt x="791" y="473"/>
                      </a:cubicBezTo>
                      <a:cubicBezTo>
                        <a:pt x="792" y="472"/>
                        <a:pt x="792" y="471"/>
                        <a:pt x="791" y="470"/>
                      </a:cubicBezTo>
                      <a:cubicBezTo>
                        <a:pt x="793" y="468"/>
                        <a:pt x="795" y="466"/>
                        <a:pt x="796" y="463"/>
                      </a:cubicBezTo>
                      <a:cubicBezTo>
                        <a:pt x="796" y="460"/>
                        <a:pt x="796" y="460"/>
                        <a:pt x="798" y="458"/>
                      </a:cubicBezTo>
                      <a:cubicBezTo>
                        <a:pt x="799" y="456"/>
                        <a:pt x="799" y="453"/>
                        <a:pt x="799" y="451"/>
                      </a:cubicBezTo>
                      <a:cubicBezTo>
                        <a:pt x="799" y="450"/>
                        <a:pt x="798" y="450"/>
                        <a:pt x="798" y="449"/>
                      </a:cubicBezTo>
                      <a:cubicBezTo>
                        <a:pt x="799" y="449"/>
                        <a:pt x="800" y="448"/>
                        <a:pt x="800" y="448"/>
                      </a:cubicBezTo>
                      <a:cubicBezTo>
                        <a:pt x="800" y="448"/>
                        <a:pt x="799" y="447"/>
                        <a:pt x="800" y="446"/>
                      </a:cubicBezTo>
                      <a:cubicBezTo>
                        <a:pt x="800" y="446"/>
                        <a:pt x="801" y="447"/>
                        <a:pt x="801" y="446"/>
                      </a:cubicBezTo>
                      <a:cubicBezTo>
                        <a:pt x="802" y="444"/>
                        <a:pt x="800" y="444"/>
                        <a:pt x="800" y="443"/>
                      </a:cubicBezTo>
                      <a:cubicBezTo>
                        <a:pt x="799" y="442"/>
                        <a:pt x="799" y="443"/>
                        <a:pt x="799" y="441"/>
                      </a:cubicBezTo>
                      <a:cubicBezTo>
                        <a:pt x="798" y="439"/>
                        <a:pt x="799" y="440"/>
                        <a:pt x="800" y="439"/>
                      </a:cubicBezTo>
                      <a:cubicBezTo>
                        <a:pt x="801" y="439"/>
                        <a:pt x="802" y="438"/>
                        <a:pt x="802" y="43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26" name="Freeform 10588"/>
                <p:cNvSpPr>
                  <a:spLocks/>
                </p:cNvSpPr>
                <p:nvPr/>
              </p:nvSpPr>
              <p:spPr bwMode="auto">
                <a:xfrm>
                  <a:off x="2960" y="3107"/>
                  <a:ext cx="37" cy="32"/>
                </a:xfrm>
                <a:custGeom>
                  <a:avLst/>
                  <a:gdLst>
                    <a:gd name="T0" fmla="*/ 35 w 24"/>
                    <a:gd name="T1" fmla="*/ 0 h 20"/>
                    <a:gd name="T2" fmla="*/ 23 w 24"/>
                    <a:gd name="T3" fmla="*/ 8 h 20"/>
                    <a:gd name="T4" fmla="*/ 26 w 24"/>
                    <a:gd name="T5" fmla="*/ 6 h 20"/>
                    <a:gd name="T6" fmla="*/ 28 w 24"/>
                    <a:gd name="T7" fmla="*/ 8 h 20"/>
                    <a:gd name="T8" fmla="*/ 17 w 24"/>
                    <a:gd name="T9" fmla="*/ 13 h 20"/>
                    <a:gd name="T10" fmla="*/ 12 w 24"/>
                    <a:gd name="T11" fmla="*/ 18 h 20"/>
                    <a:gd name="T12" fmla="*/ 11 w 24"/>
                    <a:gd name="T13" fmla="*/ 21 h 20"/>
                    <a:gd name="T14" fmla="*/ 6 w 24"/>
                    <a:gd name="T15" fmla="*/ 24 h 20"/>
                    <a:gd name="T16" fmla="*/ 0 w 24"/>
                    <a:gd name="T17" fmla="*/ 32 h 20"/>
                    <a:gd name="T18" fmla="*/ 20 w 24"/>
                    <a:gd name="T19" fmla="*/ 16 h 20"/>
                    <a:gd name="T20" fmla="*/ 35 w 2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23" y="0"/>
                      </a:moveTo>
                      <a:cubicBezTo>
                        <a:pt x="22" y="0"/>
                        <a:pt x="15" y="3"/>
                        <a:pt x="15" y="5"/>
                      </a:cubicBezTo>
                      <a:cubicBezTo>
                        <a:pt x="16" y="4"/>
                        <a:pt x="17" y="4"/>
                        <a:pt x="17" y="4"/>
                      </a:cubicBezTo>
                      <a:cubicBezTo>
                        <a:pt x="18" y="4"/>
                        <a:pt x="18" y="5"/>
                        <a:pt x="18" y="5"/>
                      </a:cubicBezTo>
                      <a:cubicBezTo>
                        <a:pt x="15" y="5"/>
                        <a:pt x="12" y="6"/>
                        <a:pt x="11" y="8"/>
                      </a:cubicBezTo>
                      <a:cubicBezTo>
                        <a:pt x="10" y="9"/>
                        <a:pt x="9" y="11"/>
                        <a:pt x="8" y="11"/>
                      </a:cubicBezTo>
                      <a:cubicBezTo>
                        <a:pt x="8" y="12"/>
                        <a:pt x="7" y="12"/>
                        <a:pt x="7" y="13"/>
                      </a:cubicBezTo>
                      <a:cubicBezTo>
                        <a:pt x="6" y="13"/>
                        <a:pt x="5" y="14"/>
                        <a:pt x="4" y="15"/>
                      </a:cubicBezTo>
                      <a:cubicBezTo>
                        <a:pt x="3" y="17"/>
                        <a:pt x="1" y="17"/>
                        <a:pt x="0" y="20"/>
                      </a:cubicBezTo>
                      <a:cubicBezTo>
                        <a:pt x="5" y="17"/>
                        <a:pt x="9" y="13"/>
                        <a:pt x="13" y="10"/>
                      </a:cubicBezTo>
                      <a:cubicBezTo>
                        <a:pt x="14" y="8"/>
                        <a:pt x="24" y="1"/>
                        <a:pt x="23"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27" name="Freeform 10594"/>
                <p:cNvSpPr>
                  <a:spLocks/>
                </p:cNvSpPr>
                <p:nvPr/>
              </p:nvSpPr>
              <p:spPr bwMode="auto">
                <a:xfrm>
                  <a:off x="2777" y="3222"/>
                  <a:ext cx="63" cy="72"/>
                </a:xfrm>
                <a:custGeom>
                  <a:avLst/>
                  <a:gdLst>
                    <a:gd name="T0" fmla="*/ 61 w 41"/>
                    <a:gd name="T1" fmla="*/ 6 h 46"/>
                    <a:gd name="T2" fmla="*/ 58 w 41"/>
                    <a:gd name="T3" fmla="*/ 3 h 46"/>
                    <a:gd name="T4" fmla="*/ 57 w 41"/>
                    <a:gd name="T5" fmla="*/ 8 h 46"/>
                    <a:gd name="T6" fmla="*/ 58 w 41"/>
                    <a:gd name="T7" fmla="*/ 8 h 46"/>
                    <a:gd name="T8" fmla="*/ 51 w 41"/>
                    <a:gd name="T9" fmla="*/ 11 h 46"/>
                    <a:gd name="T10" fmla="*/ 46 w 41"/>
                    <a:gd name="T11" fmla="*/ 14 h 46"/>
                    <a:gd name="T12" fmla="*/ 48 w 41"/>
                    <a:gd name="T13" fmla="*/ 14 h 46"/>
                    <a:gd name="T14" fmla="*/ 45 w 41"/>
                    <a:gd name="T15" fmla="*/ 16 h 46"/>
                    <a:gd name="T16" fmla="*/ 45 w 41"/>
                    <a:gd name="T17" fmla="*/ 14 h 46"/>
                    <a:gd name="T18" fmla="*/ 41 w 41"/>
                    <a:gd name="T19" fmla="*/ 16 h 46"/>
                    <a:gd name="T20" fmla="*/ 43 w 41"/>
                    <a:gd name="T21" fmla="*/ 17 h 46"/>
                    <a:gd name="T22" fmla="*/ 40 w 41"/>
                    <a:gd name="T23" fmla="*/ 17 h 46"/>
                    <a:gd name="T24" fmla="*/ 41 w 41"/>
                    <a:gd name="T25" fmla="*/ 19 h 46"/>
                    <a:gd name="T26" fmla="*/ 32 w 41"/>
                    <a:gd name="T27" fmla="*/ 25 h 46"/>
                    <a:gd name="T28" fmla="*/ 34 w 41"/>
                    <a:gd name="T29" fmla="*/ 25 h 46"/>
                    <a:gd name="T30" fmla="*/ 26 w 41"/>
                    <a:gd name="T31" fmla="*/ 33 h 46"/>
                    <a:gd name="T32" fmla="*/ 25 w 41"/>
                    <a:gd name="T33" fmla="*/ 34 h 46"/>
                    <a:gd name="T34" fmla="*/ 25 w 41"/>
                    <a:gd name="T35" fmla="*/ 28 h 46"/>
                    <a:gd name="T36" fmla="*/ 22 w 41"/>
                    <a:gd name="T37" fmla="*/ 38 h 46"/>
                    <a:gd name="T38" fmla="*/ 15 w 41"/>
                    <a:gd name="T39" fmla="*/ 38 h 46"/>
                    <a:gd name="T40" fmla="*/ 15 w 41"/>
                    <a:gd name="T41" fmla="*/ 38 h 46"/>
                    <a:gd name="T42" fmla="*/ 11 w 41"/>
                    <a:gd name="T43" fmla="*/ 45 h 46"/>
                    <a:gd name="T44" fmla="*/ 8 w 41"/>
                    <a:gd name="T45" fmla="*/ 52 h 46"/>
                    <a:gd name="T46" fmla="*/ 9 w 41"/>
                    <a:gd name="T47" fmla="*/ 53 h 46"/>
                    <a:gd name="T48" fmla="*/ 8 w 41"/>
                    <a:gd name="T49" fmla="*/ 55 h 46"/>
                    <a:gd name="T50" fmla="*/ 3 w 41"/>
                    <a:gd name="T51" fmla="*/ 63 h 46"/>
                    <a:gd name="T52" fmla="*/ 0 w 41"/>
                    <a:gd name="T53" fmla="*/ 72 h 46"/>
                    <a:gd name="T54" fmla="*/ 26 w 41"/>
                    <a:gd name="T55" fmla="*/ 38 h 46"/>
                    <a:gd name="T56" fmla="*/ 45 w 41"/>
                    <a:gd name="T57" fmla="*/ 19 h 46"/>
                    <a:gd name="T58" fmla="*/ 61 w 41"/>
                    <a:gd name="T59" fmla="*/ 6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46"/>
                    <a:gd name="T92" fmla="*/ 41 w 41"/>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46">
                      <a:moveTo>
                        <a:pt x="40" y="4"/>
                      </a:moveTo>
                      <a:cubicBezTo>
                        <a:pt x="40" y="3"/>
                        <a:pt x="40" y="0"/>
                        <a:pt x="38" y="2"/>
                      </a:cubicBezTo>
                      <a:cubicBezTo>
                        <a:pt x="37" y="3"/>
                        <a:pt x="38" y="4"/>
                        <a:pt x="37" y="5"/>
                      </a:cubicBezTo>
                      <a:cubicBezTo>
                        <a:pt x="38" y="5"/>
                        <a:pt x="38" y="5"/>
                        <a:pt x="38" y="5"/>
                      </a:cubicBezTo>
                      <a:cubicBezTo>
                        <a:pt x="36" y="7"/>
                        <a:pt x="35" y="6"/>
                        <a:pt x="33" y="7"/>
                      </a:cubicBezTo>
                      <a:cubicBezTo>
                        <a:pt x="31" y="7"/>
                        <a:pt x="32" y="9"/>
                        <a:pt x="30" y="9"/>
                      </a:cubicBezTo>
                      <a:cubicBezTo>
                        <a:pt x="30" y="9"/>
                        <a:pt x="31" y="9"/>
                        <a:pt x="31" y="9"/>
                      </a:cubicBezTo>
                      <a:cubicBezTo>
                        <a:pt x="30" y="9"/>
                        <a:pt x="30" y="10"/>
                        <a:pt x="29" y="10"/>
                      </a:cubicBezTo>
                      <a:cubicBezTo>
                        <a:pt x="29" y="9"/>
                        <a:pt x="30" y="9"/>
                        <a:pt x="29" y="9"/>
                      </a:cubicBezTo>
                      <a:cubicBezTo>
                        <a:pt x="29" y="10"/>
                        <a:pt x="28" y="10"/>
                        <a:pt x="27" y="10"/>
                      </a:cubicBezTo>
                      <a:cubicBezTo>
                        <a:pt x="27" y="10"/>
                        <a:pt x="28" y="10"/>
                        <a:pt x="28" y="11"/>
                      </a:cubicBezTo>
                      <a:cubicBezTo>
                        <a:pt x="27" y="11"/>
                        <a:pt x="27" y="11"/>
                        <a:pt x="26" y="11"/>
                      </a:cubicBezTo>
                      <a:cubicBezTo>
                        <a:pt x="26" y="11"/>
                        <a:pt x="26" y="12"/>
                        <a:pt x="27" y="12"/>
                      </a:cubicBezTo>
                      <a:cubicBezTo>
                        <a:pt x="24" y="12"/>
                        <a:pt x="24" y="15"/>
                        <a:pt x="21" y="16"/>
                      </a:cubicBezTo>
                      <a:cubicBezTo>
                        <a:pt x="21" y="16"/>
                        <a:pt x="22" y="16"/>
                        <a:pt x="22" y="16"/>
                      </a:cubicBezTo>
                      <a:cubicBezTo>
                        <a:pt x="20" y="19"/>
                        <a:pt x="16" y="18"/>
                        <a:pt x="17" y="21"/>
                      </a:cubicBezTo>
                      <a:cubicBezTo>
                        <a:pt x="17" y="21"/>
                        <a:pt x="16" y="21"/>
                        <a:pt x="16" y="22"/>
                      </a:cubicBezTo>
                      <a:cubicBezTo>
                        <a:pt x="16" y="20"/>
                        <a:pt x="17" y="19"/>
                        <a:pt x="16" y="18"/>
                      </a:cubicBezTo>
                      <a:cubicBezTo>
                        <a:pt x="12" y="20"/>
                        <a:pt x="17" y="22"/>
                        <a:pt x="14" y="24"/>
                      </a:cubicBezTo>
                      <a:cubicBezTo>
                        <a:pt x="12" y="25"/>
                        <a:pt x="11" y="21"/>
                        <a:pt x="10" y="24"/>
                      </a:cubicBezTo>
                      <a:cubicBezTo>
                        <a:pt x="10" y="24"/>
                        <a:pt x="10" y="24"/>
                        <a:pt x="10" y="24"/>
                      </a:cubicBezTo>
                      <a:cubicBezTo>
                        <a:pt x="8" y="25"/>
                        <a:pt x="7" y="27"/>
                        <a:pt x="7" y="29"/>
                      </a:cubicBezTo>
                      <a:cubicBezTo>
                        <a:pt x="6" y="31"/>
                        <a:pt x="5" y="32"/>
                        <a:pt x="5" y="33"/>
                      </a:cubicBezTo>
                      <a:cubicBezTo>
                        <a:pt x="5" y="33"/>
                        <a:pt x="6" y="33"/>
                        <a:pt x="6" y="34"/>
                      </a:cubicBezTo>
                      <a:cubicBezTo>
                        <a:pt x="6" y="34"/>
                        <a:pt x="6" y="34"/>
                        <a:pt x="5" y="35"/>
                      </a:cubicBezTo>
                      <a:cubicBezTo>
                        <a:pt x="5" y="37"/>
                        <a:pt x="2" y="39"/>
                        <a:pt x="2" y="40"/>
                      </a:cubicBezTo>
                      <a:cubicBezTo>
                        <a:pt x="1" y="41"/>
                        <a:pt x="0" y="45"/>
                        <a:pt x="0" y="46"/>
                      </a:cubicBezTo>
                      <a:cubicBezTo>
                        <a:pt x="2" y="38"/>
                        <a:pt x="11" y="29"/>
                        <a:pt x="17" y="24"/>
                      </a:cubicBezTo>
                      <a:cubicBezTo>
                        <a:pt x="20" y="20"/>
                        <a:pt x="25" y="16"/>
                        <a:pt x="29" y="12"/>
                      </a:cubicBezTo>
                      <a:cubicBezTo>
                        <a:pt x="31" y="11"/>
                        <a:pt x="41" y="8"/>
                        <a:pt x="40"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28" name="Freeform 10613"/>
                <p:cNvSpPr>
                  <a:spLocks/>
                </p:cNvSpPr>
                <p:nvPr/>
              </p:nvSpPr>
              <p:spPr bwMode="auto">
                <a:xfrm>
                  <a:off x="2745" y="3294"/>
                  <a:ext cx="32" cy="80"/>
                </a:xfrm>
                <a:custGeom>
                  <a:avLst/>
                  <a:gdLst>
                    <a:gd name="T0" fmla="*/ 32 w 21"/>
                    <a:gd name="T1" fmla="*/ 0 h 52"/>
                    <a:gd name="T2" fmla="*/ 27 w 21"/>
                    <a:gd name="T3" fmla="*/ 2 h 52"/>
                    <a:gd name="T4" fmla="*/ 30 w 21"/>
                    <a:gd name="T5" fmla="*/ 2 h 52"/>
                    <a:gd name="T6" fmla="*/ 27 w 21"/>
                    <a:gd name="T7" fmla="*/ 5 h 52"/>
                    <a:gd name="T8" fmla="*/ 24 w 21"/>
                    <a:gd name="T9" fmla="*/ 11 h 52"/>
                    <a:gd name="T10" fmla="*/ 20 w 21"/>
                    <a:gd name="T11" fmla="*/ 18 h 52"/>
                    <a:gd name="T12" fmla="*/ 20 w 21"/>
                    <a:gd name="T13" fmla="*/ 23 h 52"/>
                    <a:gd name="T14" fmla="*/ 17 w 21"/>
                    <a:gd name="T15" fmla="*/ 28 h 52"/>
                    <a:gd name="T16" fmla="*/ 14 w 21"/>
                    <a:gd name="T17" fmla="*/ 23 h 52"/>
                    <a:gd name="T18" fmla="*/ 14 w 21"/>
                    <a:gd name="T19" fmla="*/ 32 h 52"/>
                    <a:gd name="T20" fmla="*/ 8 w 21"/>
                    <a:gd name="T21" fmla="*/ 49 h 52"/>
                    <a:gd name="T22" fmla="*/ 3 w 21"/>
                    <a:gd name="T23" fmla="*/ 62 h 52"/>
                    <a:gd name="T24" fmla="*/ 2 w 21"/>
                    <a:gd name="T25" fmla="*/ 72 h 52"/>
                    <a:gd name="T26" fmla="*/ 3 w 21"/>
                    <a:gd name="T27" fmla="*/ 71 h 52"/>
                    <a:gd name="T28" fmla="*/ 2 w 21"/>
                    <a:gd name="T29" fmla="*/ 77 h 52"/>
                    <a:gd name="T30" fmla="*/ 5 w 21"/>
                    <a:gd name="T31" fmla="*/ 68 h 52"/>
                    <a:gd name="T32" fmla="*/ 14 w 21"/>
                    <a:gd name="T33" fmla="*/ 38 h 52"/>
                    <a:gd name="T34" fmla="*/ 23 w 21"/>
                    <a:gd name="T35" fmla="*/ 17 h 52"/>
                    <a:gd name="T36" fmla="*/ 32 w 21"/>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2"/>
                    <a:gd name="T59" fmla="*/ 21 w 2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2">
                      <a:moveTo>
                        <a:pt x="21" y="0"/>
                      </a:moveTo>
                      <a:cubicBezTo>
                        <a:pt x="20" y="0"/>
                        <a:pt x="18" y="0"/>
                        <a:pt x="18" y="1"/>
                      </a:cubicBezTo>
                      <a:cubicBezTo>
                        <a:pt x="18" y="1"/>
                        <a:pt x="19" y="1"/>
                        <a:pt x="20" y="1"/>
                      </a:cubicBezTo>
                      <a:cubicBezTo>
                        <a:pt x="20" y="2"/>
                        <a:pt x="19" y="2"/>
                        <a:pt x="18" y="3"/>
                      </a:cubicBezTo>
                      <a:cubicBezTo>
                        <a:pt x="18" y="4"/>
                        <a:pt x="17" y="6"/>
                        <a:pt x="16" y="7"/>
                      </a:cubicBezTo>
                      <a:cubicBezTo>
                        <a:pt x="16" y="8"/>
                        <a:pt x="13" y="12"/>
                        <a:pt x="13" y="12"/>
                      </a:cubicBezTo>
                      <a:cubicBezTo>
                        <a:pt x="13" y="13"/>
                        <a:pt x="12" y="14"/>
                        <a:pt x="13" y="15"/>
                      </a:cubicBezTo>
                      <a:cubicBezTo>
                        <a:pt x="12" y="16"/>
                        <a:pt x="12" y="17"/>
                        <a:pt x="11" y="18"/>
                      </a:cubicBezTo>
                      <a:cubicBezTo>
                        <a:pt x="11" y="17"/>
                        <a:pt x="10" y="16"/>
                        <a:pt x="9" y="15"/>
                      </a:cubicBezTo>
                      <a:cubicBezTo>
                        <a:pt x="11" y="18"/>
                        <a:pt x="9" y="19"/>
                        <a:pt x="9" y="21"/>
                      </a:cubicBezTo>
                      <a:cubicBezTo>
                        <a:pt x="7" y="24"/>
                        <a:pt x="6" y="28"/>
                        <a:pt x="5" y="32"/>
                      </a:cubicBezTo>
                      <a:cubicBezTo>
                        <a:pt x="4" y="34"/>
                        <a:pt x="2" y="37"/>
                        <a:pt x="2" y="40"/>
                      </a:cubicBezTo>
                      <a:cubicBezTo>
                        <a:pt x="2" y="42"/>
                        <a:pt x="2" y="44"/>
                        <a:pt x="1" y="47"/>
                      </a:cubicBezTo>
                      <a:cubicBezTo>
                        <a:pt x="1" y="47"/>
                        <a:pt x="1" y="47"/>
                        <a:pt x="2" y="46"/>
                      </a:cubicBezTo>
                      <a:cubicBezTo>
                        <a:pt x="2" y="48"/>
                        <a:pt x="0" y="49"/>
                        <a:pt x="1" y="50"/>
                      </a:cubicBezTo>
                      <a:cubicBezTo>
                        <a:pt x="2" y="52"/>
                        <a:pt x="3" y="45"/>
                        <a:pt x="3" y="44"/>
                      </a:cubicBezTo>
                      <a:cubicBezTo>
                        <a:pt x="4" y="38"/>
                        <a:pt x="6" y="31"/>
                        <a:pt x="9" y="25"/>
                      </a:cubicBezTo>
                      <a:cubicBezTo>
                        <a:pt x="11" y="20"/>
                        <a:pt x="13" y="16"/>
                        <a:pt x="15" y="11"/>
                      </a:cubicBezTo>
                      <a:cubicBezTo>
                        <a:pt x="16" y="9"/>
                        <a:pt x="21" y="1"/>
                        <a:pt x="2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29" name="Freeform 10637"/>
                <p:cNvSpPr>
                  <a:spLocks/>
                </p:cNvSpPr>
                <p:nvPr/>
              </p:nvSpPr>
              <p:spPr bwMode="auto">
                <a:xfrm>
                  <a:off x="2745" y="3372"/>
                  <a:ext cx="23" cy="140"/>
                </a:xfrm>
                <a:custGeom>
                  <a:avLst/>
                  <a:gdLst>
                    <a:gd name="T0" fmla="*/ 21 w 15"/>
                    <a:gd name="T1" fmla="*/ 137 h 90"/>
                    <a:gd name="T2" fmla="*/ 23 w 15"/>
                    <a:gd name="T3" fmla="*/ 140 h 90"/>
                    <a:gd name="T4" fmla="*/ 18 w 15"/>
                    <a:gd name="T5" fmla="*/ 109 h 90"/>
                    <a:gd name="T6" fmla="*/ 11 w 15"/>
                    <a:gd name="T7" fmla="*/ 79 h 90"/>
                    <a:gd name="T8" fmla="*/ 3 w 15"/>
                    <a:gd name="T9" fmla="*/ 0 h 90"/>
                    <a:gd name="T10" fmla="*/ 0 w 15"/>
                    <a:gd name="T11" fmla="*/ 12 h 90"/>
                    <a:gd name="T12" fmla="*/ 2 w 15"/>
                    <a:gd name="T13" fmla="*/ 30 h 90"/>
                    <a:gd name="T14" fmla="*/ 2 w 15"/>
                    <a:gd name="T15" fmla="*/ 42 h 90"/>
                    <a:gd name="T16" fmla="*/ 3 w 15"/>
                    <a:gd name="T17" fmla="*/ 50 h 90"/>
                    <a:gd name="T18" fmla="*/ 5 w 15"/>
                    <a:gd name="T19" fmla="*/ 58 h 90"/>
                    <a:gd name="T20" fmla="*/ 5 w 15"/>
                    <a:gd name="T21" fmla="*/ 56 h 90"/>
                    <a:gd name="T22" fmla="*/ 3 w 15"/>
                    <a:gd name="T23" fmla="*/ 58 h 90"/>
                    <a:gd name="T24" fmla="*/ 6 w 15"/>
                    <a:gd name="T25" fmla="*/ 61 h 90"/>
                    <a:gd name="T26" fmla="*/ 6 w 15"/>
                    <a:gd name="T27" fmla="*/ 62 h 90"/>
                    <a:gd name="T28" fmla="*/ 5 w 15"/>
                    <a:gd name="T29" fmla="*/ 59 h 90"/>
                    <a:gd name="T30" fmla="*/ 8 w 15"/>
                    <a:gd name="T31" fmla="*/ 67 h 90"/>
                    <a:gd name="T32" fmla="*/ 6 w 15"/>
                    <a:gd name="T33" fmla="*/ 70 h 90"/>
                    <a:gd name="T34" fmla="*/ 6 w 15"/>
                    <a:gd name="T35" fmla="*/ 72 h 90"/>
                    <a:gd name="T36" fmla="*/ 8 w 15"/>
                    <a:gd name="T37" fmla="*/ 68 h 90"/>
                    <a:gd name="T38" fmla="*/ 8 w 15"/>
                    <a:gd name="T39" fmla="*/ 72 h 90"/>
                    <a:gd name="T40" fmla="*/ 9 w 15"/>
                    <a:gd name="T41" fmla="*/ 72 h 90"/>
                    <a:gd name="T42" fmla="*/ 11 w 15"/>
                    <a:gd name="T43" fmla="*/ 84 h 90"/>
                    <a:gd name="T44" fmla="*/ 12 w 15"/>
                    <a:gd name="T45" fmla="*/ 84 h 90"/>
                    <a:gd name="T46" fmla="*/ 11 w 15"/>
                    <a:gd name="T47" fmla="*/ 86 h 90"/>
                    <a:gd name="T48" fmla="*/ 12 w 15"/>
                    <a:gd name="T49" fmla="*/ 86 h 90"/>
                    <a:gd name="T50" fmla="*/ 14 w 15"/>
                    <a:gd name="T51" fmla="*/ 95 h 90"/>
                    <a:gd name="T52" fmla="*/ 15 w 15"/>
                    <a:gd name="T53" fmla="*/ 93 h 90"/>
                    <a:gd name="T54" fmla="*/ 15 w 15"/>
                    <a:gd name="T55" fmla="*/ 100 h 90"/>
                    <a:gd name="T56" fmla="*/ 15 w 15"/>
                    <a:gd name="T57" fmla="*/ 98 h 90"/>
                    <a:gd name="T58" fmla="*/ 17 w 15"/>
                    <a:gd name="T59" fmla="*/ 107 h 90"/>
                    <a:gd name="T60" fmla="*/ 18 w 15"/>
                    <a:gd name="T61" fmla="*/ 117 h 90"/>
                    <a:gd name="T62" fmla="*/ 21 w 15"/>
                    <a:gd name="T63" fmla="*/ 137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90"/>
                    <a:gd name="T98" fmla="*/ 15 w 15"/>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90">
                      <a:moveTo>
                        <a:pt x="14" y="88"/>
                      </a:moveTo>
                      <a:cubicBezTo>
                        <a:pt x="14" y="89"/>
                        <a:pt x="14" y="90"/>
                        <a:pt x="15" y="90"/>
                      </a:cubicBezTo>
                      <a:cubicBezTo>
                        <a:pt x="13" y="84"/>
                        <a:pt x="13" y="76"/>
                        <a:pt x="12" y="70"/>
                      </a:cubicBezTo>
                      <a:cubicBezTo>
                        <a:pt x="11" y="64"/>
                        <a:pt x="9" y="57"/>
                        <a:pt x="7" y="51"/>
                      </a:cubicBezTo>
                      <a:cubicBezTo>
                        <a:pt x="3" y="34"/>
                        <a:pt x="0" y="17"/>
                        <a:pt x="2" y="0"/>
                      </a:cubicBezTo>
                      <a:cubicBezTo>
                        <a:pt x="0" y="0"/>
                        <a:pt x="0" y="7"/>
                        <a:pt x="0" y="8"/>
                      </a:cubicBezTo>
                      <a:cubicBezTo>
                        <a:pt x="1" y="12"/>
                        <a:pt x="1" y="16"/>
                        <a:pt x="1" y="19"/>
                      </a:cubicBezTo>
                      <a:cubicBezTo>
                        <a:pt x="1" y="22"/>
                        <a:pt x="0" y="24"/>
                        <a:pt x="1" y="27"/>
                      </a:cubicBezTo>
                      <a:cubicBezTo>
                        <a:pt x="2" y="28"/>
                        <a:pt x="1" y="30"/>
                        <a:pt x="2" y="32"/>
                      </a:cubicBezTo>
                      <a:cubicBezTo>
                        <a:pt x="2" y="33"/>
                        <a:pt x="3" y="35"/>
                        <a:pt x="3" y="37"/>
                      </a:cubicBezTo>
                      <a:cubicBezTo>
                        <a:pt x="3" y="36"/>
                        <a:pt x="3" y="36"/>
                        <a:pt x="3" y="36"/>
                      </a:cubicBezTo>
                      <a:cubicBezTo>
                        <a:pt x="2" y="36"/>
                        <a:pt x="2" y="37"/>
                        <a:pt x="2" y="37"/>
                      </a:cubicBezTo>
                      <a:cubicBezTo>
                        <a:pt x="3" y="37"/>
                        <a:pt x="3" y="38"/>
                        <a:pt x="4" y="39"/>
                      </a:cubicBezTo>
                      <a:cubicBezTo>
                        <a:pt x="4" y="39"/>
                        <a:pt x="4" y="39"/>
                        <a:pt x="4" y="40"/>
                      </a:cubicBezTo>
                      <a:cubicBezTo>
                        <a:pt x="3" y="39"/>
                        <a:pt x="3" y="39"/>
                        <a:pt x="3" y="38"/>
                      </a:cubicBezTo>
                      <a:cubicBezTo>
                        <a:pt x="3" y="40"/>
                        <a:pt x="4" y="43"/>
                        <a:pt x="5" y="43"/>
                      </a:cubicBezTo>
                      <a:cubicBezTo>
                        <a:pt x="4" y="44"/>
                        <a:pt x="4" y="44"/>
                        <a:pt x="4" y="45"/>
                      </a:cubicBezTo>
                      <a:cubicBezTo>
                        <a:pt x="4" y="45"/>
                        <a:pt x="5" y="45"/>
                        <a:pt x="4" y="46"/>
                      </a:cubicBezTo>
                      <a:cubicBezTo>
                        <a:pt x="5" y="46"/>
                        <a:pt x="5" y="45"/>
                        <a:pt x="5" y="44"/>
                      </a:cubicBezTo>
                      <a:cubicBezTo>
                        <a:pt x="5" y="45"/>
                        <a:pt x="5" y="46"/>
                        <a:pt x="5" y="46"/>
                      </a:cubicBezTo>
                      <a:cubicBezTo>
                        <a:pt x="5" y="46"/>
                        <a:pt x="5" y="46"/>
                        <a:pt x="6" y="46"/>
                      </a:cubicBezTo>
                      <a:cubicBezTo>
                        <a:pt x="6" y="48"/>
                        <a:pt x="8" y="52"/>
                        <a:pt x="7" y="54"/>
                      </a:cubicBezTo>
                      <a:cubicBezTo>
                        <a:pt x="7" y="54"/>
                        <a:pt x="8" y="54"/>
                        <a:pt x="8" y="54"/>
                      </a:cubicBezTo>
                      <a:cubicBezTo>
                        <a:pt x="8" y="54"/>
                        <a:pt x="7" y="55"/>
                        <a:pt x="7" y="55"/>
                      </a:cubicBezTo>
                      <a:cubicBezTo>
                        <a:pt x="8" y="55"/>
                        <a:pt x="8" y="55"/>
                        <a:pt x="8" y="55"/>
                      </a:cubicBezTo>
                      <a:cubicBezTo>
                        <a:pt x="8" y="57"/>
                        <a:pt x="10" y="59"/>
                        <a:pt x="9" y="61"/>
                      </a:cubicBezTo>
                      <a:cubicBezTo>
                        <a:pt x="9" y="61"/>
                        <a:pt x="9" y="60"/>
                        <a:pt x="10" y="60"/>
                      </a:cubicBezTo>
                      <a:cubicBezTo>
                        <a:pt x="9" y="61"/>
                        <a:pt x="9" y="62"/>
                        <a:pt x="10" y="64"/>
                      </a:cubicBezTo>
                      <a:cubicBezTo>
                        <a:pt x="10" y="63"/>
                        <a:pt x="10" y="63"/>
                        <a:pt x="10" y="63"/>
                      </a:cubicBezTo>
                      <a:cubicBezTo>
                        <a:pt x="10" y="65"/>
                        <a:pt x="11" y="68"/>
                        <a:pt x="11" y="69"/>
                      </a:cubicBezTo>
                      <a:cubicBezTo>
                        <a:pt x="12" y="71"/>
                        <a:pt x="12" y="73"/>
                        <a:pt x="12" y="75"/>
                      </a:cubicBezTo>
                      <a:cubicBezTo>
                        <a:pt x="13" y="79"/>
                        <a:pt x="12" y="84"/>
                        <a:pt x="14" y="8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grpSp>
          <p:nvGrpSpPr>
            <p:cNvPr id="792" name="Group 791"/>
            <p:cNvGrpSpPr/>
            <p:nvPr/>
          </p:nvGrpSpPr>
          <p:grpSpPr>
            <a:xfrm>
              <a:off x="5626366" y="3651256"/>
              <a:ext cx="1986565" cy="1940792"/>
              <a:chOff x="4935645" y="4221844"/>
              <a:chExt cx="2058427" cy="2010998"/>
            </a:xfrm>
            <a:solidFill>
              <a:srgbClr val="C0504D">
                <a:lumMod val="50000"/>
              </a:srgbClr>
            </a:solidFill>
            <a:effectLst>
              <a:outerShdw blurRad="50800" dist="38100" dir="10800000" algn="r" rotWithShape="0">
                <a:prstClr val="black">
                  <a:alpha val="40000"/>
                </a:prstClr>
              </a:outerShdw>
            </a:effectLst>
          </p:grpSpPr>
          <p:grpSp>
            <p:nvGrpSpPr>
              <p:cNvPr id="2171" name="Group 11354"/>
              <p:cNvGrpSpPr>
                <a:grpSpLocks/>
              </p:cNvGrpSpPr>
              <p:nvPr/>
            </p:nvGrpSpPr>
            <p:grpSpPr bwMode="auto">
              <a:xfrm>
                <a:off x="5827313" y="5143325"/>
                <a:ext cx="975686" cy="1089517"/>
                <a:chOff x="3668" y="2900"/>
                <a:chExt cx="720" cy="804"/>
              </a:xfrm>
              <a:grpFill/>
            </p:grpSpPr>
            <p:sp>
              <p:nvSpPr>
                <p:cNvPr id="2229" name="Freeform 11005"/>
                <p:cNvSpPr>
                  <a:spLocks/>
                </p:cNvSpPr>
                <p:nvPr/>
              </p:nvSpPr>
              <p:spPr bwMode="auto">
                <a:xfrm>
                  <a:off x="3700" y="2976"/>
                  <a:ext cx="74" cy="15"/>
                </a:xfrm>
                <a:custGeom>
                  <a:avLst/>
                  <a:gdLst>
                    <a:gd name="T0" fmla="*/ 74 w 48"/>
                    <a:gd name="T1" fmla="*/ 2 h 10"/>
                    <a:gd name="T2" fmla="*/ 46 w 48"/>
                    <a:gd name="T3" fmla="*/ 2 h 10"/>
                    <a:gd name="T4" fmla="*/ 25 w 48"/>
                    <a:gd name="T5" fmla="*/ 5 h 10"/>
                    <a:gd name="T6" fmla="*/ 19 w 48"/>
                    <a:gd name="T7" fmla="*/ 8 h 10"/>
                    <a:gd name="T8" fmla="*/ 14 w 48"/>
                    <a:gd name="T9" fmla="*/ 8 h 10"/>
                    <a:gd name="T10" fmla="*/ 8 w 48"/>
                    <a:gd name="T11" fmla="*/ 9 h 10"/>
                    <a:gd name="T12" fmla="*/ 0 w 48"/>
                    <a:gd name="T13" fmla="*/ 9 h 10"/>
                    <a:gd name="T14" fmla="*/ 37 w 48"/>
                    <a:gd name="T15" fmla="*/ 5 h 10"/>
                    <a:gd name="T16" fmla="*/ 56 w 48"/>
                    <a:gd name="T17" fmla="*/ 2 h 10"/>
                    <a:gd name="T18" fmla="*/ 74 w 48"/>
                    <a:gd name="T19" fmla="*/ 2 h 10"/>
                    <a:gd name="T20" fmla="*/ 74 w 48"/>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0"/>
                    <a:gd name="T35" fmla="*/ 48 w 4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0">
                      <a:moveTo>
                        <a:pt x="48" y="1"/>
                      </a:moveTo>
                      <a:cubicBezTo>
                        <a:pt x="42" y="0"/>
                        <a:pt x="36" y="0"/>
                        <a:pt x="30" y="1"/>
                      </a:cubicBezTo>
                      <a:cubicBezTo>
                        <a:pt x="28" y="1"/>
                        <a:pt x="17" y="4"/>
                        <a:pt x="16" y="3"/>
                      </a:cubicBezTo>
                      <a:cubicBezTo>
                        <a:pt x="15" y="4"/>
                        <a:pt x="14" y="4"/>
                        <a:pt x="12" y="5"/>
                      </a:cubicBezTo>
                      <a:cubicBezTo>
                        <a:pt x="11" y="5"/>
                        <a:pt x="9" y="4"/>
                        <a:pt x="9" y="5"/>
                      </a:cubicBezTo>
                      <a:cubicBezTo>
                        <a:pt x="9" y="5"/>
                        <a:pt x="6" y="6"/>
                        <a:pt x="5" y="6"/>
                      </a:cubicBezTo>
                      <a:cubicBezTo>
                        <a:pt x="3" y="6"/>
                        <a:pt x="2" y="6"/>
                        <a:pt x="0" y="6"/>
                      </a:cubicBezTo>
                      <a:cubicBezTo>
                        <a:pt x="2" y="10"/>
                        <a:pt x="20" y="3"/>
                        <a:pt x="24" y="3"/>
                      </a:cubicBezTo>
                      <a:cubicBezTo>
                        <a:pt x="28" y="2"/>
                        <a:pt x="32" y="1"/>
                        <a:pt x="36" y="1"/>
                      </a:cubicBezTo>
                      <a:cubicBezTo>
                        <a:pt x="39" y="0"/>
                        <a:pt x="45" y="2"/>
                        <a:pt x="48" y="1"/>
                      </a:cubicBezTo>
                      <a:cubicBezTo>
                        <a:pt x="48" y="0"/>
                        <a:pt x="48" y="1"/>
                        <a:pt x="48"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0" name="Freeform 11006"/>
                <p:cNvSpPr>
                  <a:spLocks/>
                </p:cNvSpPr>
                <p:nvPr/>
              </p:nvSpPr>
              <p:spPr bwMode="auto">
                <a:xfrm>
                  <a:off x="3849" y="3010"/>
                  <a:ext cx="9" cy="6"/>
                </a:xfrm>
                <a:custGeom>
                  <a:avLst/>
                  <a:gdLst>
                    <a:gd name="T0" fmla="*/ 8 w 6"/>
                    <a:gd name="T1" fmla="*/ 5 h 4"/>
                    <a:gd name="T2" fmla="*/ 0 w 6"/>
                    <a:gd name="T3" fmla="*/ 2 h 4"/>
                    <a:gd name="T4" fmla="*/ 9 w 6"/>
                    <a:gd name="T5" fmla="*/ 6 h 4"/>
                    <a:gd name="T6" fmla="*/ 8 w 6"/>
                    <a:gd name="T7" fmla="*/ 5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5" y="3"/>
                      </a:moveTo>
                      <a:cubicBezTo>
                        <a:pt x="3" y="2"/>
                        <a:pt x="1" y="0"/>
                        <a:pt x="0" y="1"/>
                      </a:cubicBezTo>
                      <a:cubicBezTo>
                        <a:pt x="2" y="2"/>
                        <a:pt x="4" y="4"/>
                        <a:pt x="6" y="4"/>
                      </a:cubicBezTo>
                      <a:cubicBezTo>
                        <a:pt x="6" y="4"/>
                        <a:pt x="5" y="4"/>
                        <a:pt x="5"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1" name="Freeform 11007"/>
                <p:cNvSpPr>
                  <a:spLocks/>
                </p:cNvSpPr>
                <p:nvPr/>
              </p:nvSpPr>
              <p:spPr bwMode="auto">
                <a:xfrm>
                  <a:off x="3993" y="3013"/>
                  <a:ext cx="0" cy="3"/>
                </a:xfrm>
                <a:custGeom>
                  <a:avLst/>
                  <a:gdLst>
                    <a:gd name="T0" fmla="*/ 2 h 2"/>
                    <a:gd name="T1" fmla="*/ 0 h 2"/>
                    <a:gd name="T2" fmla="*/ 2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1"/>
                      </a:moveTo>
                      <a:cubicBezTo>
                        <a:pt x="0" y="1"/>
                        <a:pt x="0" y="0"/>
                        <a:pt x="0" y="0"/>
                      </a:cubicBezTo>
                      <a:cubicBezTo>
                        <a:pt x="0" y="2"/>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2" name="Freeform 11008"/>
                <p:cNvSpPr>
                  <a:spLocks/>
                </p:cNvSpPr>
                <p:nvPr/>
              </p:nvSpPr>
              <p:spPr bwMode="auto">
                <a:xfrm>
                  <a:off x="3991" y="3015"/>
                  <a:ext cx="2"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3" name="Freeform 11009"/>
                <p:cNvSpPr>
                  <a:spLocks/>
                </p:cNvSpPr>
                <p:nvPr/>
              </p:nvSpPr>
              <p:spPr bwMode="auto">
                <a:xfrm>
                  <a:off x="3988" y="3015"/>
                  <a:ext cx="2" cy="1"/>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0" y="1"/>
                        <a:pt x="0"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4" name="Freeform 11010"/>
                <p:cNvSpPr>
                  <a:spLocks/>
                </p:cNvSpPr>
                <p:nvPr/>
              </p:nvSpPr>
              <p:spPr bwMode="auto">
                <a:xfrm>
                  <a:off x="3988" y="3016"/>
                  <a:ext cx="2"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5" name="Freeform 11011"/>
                <p:cNvSpPr>
                  <a:spLocks/>
                </p:cNvSpPr>
                <p:nvPr/>
              </p:nvSpPr>
              <p:spPr bwMode="auto">
                <a:xfrm>
                  <a:off x="3982" y="3017"/>
                  <a:ext cx="1" cy="2"/>
                </a:xfrm>
                <a:custGeom>
                  <a:avLst/>
                  <a:gdLst>
                    <a:gd name="T0" fmla="*/ 0 w 1"/>
                    <a:gd name="T1" fmla="*/ 0 h 1"/>
                    <a:gd name="T2" fmla="*/ 1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6" name="Freeform 11012"/>
                <p:cNvSpPr>
                  <a:spLocks/>
                </p:cNvSpPr>
                <p:nvPr/>
              </p:nvSpPr>
              <p:spPr bwMode="auto">
                <a:xfrm>
                  <a:off x="3980" y="3017"/>
                  <a:ext cx="2" cy="2"/>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1"/>
                        <a:pt x="1" y="1"/>
                      </a:cubicBezTo>
                      <a:cubicBezTo>
                        <a:pt x="1" y="0"/>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7" name="Freeform 11013"/>
                <p:cNvSpPr>
                  <a:spLocks/>
                </p:cNvSpPr>
                <p:nvPr/>
              </p:nvSpPr>
              <p:spPr bwMode="auto">
                <a:xfrm>
                  <a:off x="3982" y="3019"/>
                  <a:ext cx="1" cy="0"/>
                </a:xfrm>
                <a:custGeom>
                  <a:avLst/>
                  <a:gdLst>
                    <a:gd name="T0" fmla="*/ 0 w 1"/>
                    <a:gd name="T1" fmla="*/ 1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8" name="Freeform 11014"/>
                <p:cNvSpPr>
                  <a:spLocks/>
                </p:cNvSpPr>
                <p:nvPr/>
              </p:nvSpPr>
              <p:spPr bwMode="auto">
                <a:xfrm>
                  <a:off x="3862" y="3019"/>
                  <a:ext cx="4" cy="6"/>
                </a:xfrm>
                <a:custGeom>
                  <a:avLst/>
                  <a:gdLst>
                    <a:gd name="T0" fmla="*/ 4 w 2"/>
                    <a:gd name="T1" fmla="*/ 5 h 4"/>
                    <a:gd name="T2" fmla="*/ 0 w 2"/>
                    <a:gd name="T3" fmla="*/ 0 h 4"/>
                    <a:gd name="T4" fmla="*/ 4 w 2"/>
                    <a:gd name="T5" fmla="*/ 6 h 4"/>
                    <a:gd name="T6" fmla="*/ 4 w 2"/>
                    <a:gd name="T7" fmla="*/ 5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cubicBezTo>
                        <a:pt x="1" y="2"/>
                        <a:pt x="1" y="1"/>
                        <a:pt x="0" y="0"/>
                      </a:cubicBezTo>
                      <a:cubicBezTo>
                        <a:pt x="0" y="1"/>
                        <a:pt x="1" y="3"/>
                        <a:pt x="2" y="4"/>
                      </a:cubicBezTo>
                      <a:cubicBezTo>
                        <a:pt x="2" y="3"/>
                        <a:pt x="2" y="3"/>
                        <a:pt x="2"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39" name="Freeform 11015"/>
                <p:cNvSpPr>
                  <a:spLocks/>
                </p:cNvSpPr>
                <p:nvPr/>
              </p:nvSpPr>
              <p:spPr bwMode="auto">
                <a:xfrm>
                  <a:off x="3978" y="3017"/>
                  <a:ext cx="4" cy="7"/>
                </a:xfrm>
                <a:custGeom>
                  <a:avLst/>
                  <a:gdLst>
                    <a:gd name="T0" fmla="*/ 4 w 2"/>
                    <a:gd name="T1" fmla="*/ 4 h 4"/>
                    <a:gd name="T2" fmla="*/ 0 w 2"/>
                    <a:gd name="T3" fmla="*/ 7 h 4"/>
                    <a:gd name="T4" fmla="*/ 0 w 2"/>
                    <a:gd name="T5" fmla="*/ 5 h 4"/>
                    <a:gd name="T6" fmla="*/ 2 w 2"/>
                    <a:gd name="T7" fmla="*/ 5 h 4"/>
                    <a:gd name="T8" fmla="*/ 4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0" y="0"/>
                        <a:pt x="0" y="2"/>
                        <a:pt x="0" y="4"/>
                      </a:cubicBezTo>
                      <a:cubicBezTo>
                        <a:pt x="1" y="3"/>
                        <a:pt x="0" y="3"/>
                        <a:pt x="0" y="3"/>
                      </a:cubicBezTo>
                      <a:cubicBezTo>
                        <a:pt x="0" y="3"/>
                        <a:pt x="1" y="3"/>
                        <a:pt x="1" y="3"/>
                      </a:cubicBezTo>
                      <a:cubicBezTo>
                        <a:pt x="1" y="2"/>
                        <a:pt x="1" y="2"/>
                        <a:pt x="2"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0" name="Freeform 11016"/>
                <p:cNvSpPr>
                  <a:spLocks/>
                </p:cNvSpPr>
                <p:nvPr/>
              </p:nvSpPr>
              <p:spPr bwMode="auto">
                <a:xfrm>
                  <a:off x="4030" y="3027"/>
                  <a:ext cx="0" cy="1"/>
                </a:xfrm>
                <a:custGeom>
                  <a:avLst/>
                  <a:gdLst>
                    <a:gd name="T0" fmla="*/ 0 h 1"/>
                    <a:gd name="T1" fmla="*/ 1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1"/>
                      </a:cubicBezTo>
                      <a:cubicBezTo>
                        <a:pt x="0" y="0"/>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1" name="Freeform 11017"/>
                <p:cNvSpPr>
                  <a:spLocks/>
                </p:cNvSpPr>
                <p:nvPr/>
              </p:nvSpPr>
              <p:spPr bwMode="auto">
                <a:xfrm>
                  <a:off x="4030" y="3028"/>
                  <a:ext cx="2"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2" name="Freeform 11018"/>
                <p:cNvSpPr>
                  <a:spLocks/>
                </p:cNvSpPr>
                <p:nvPr/>
              </p:nvSpPr>
              <p:spPr bwMode="auto">
                <a:xfrm>
                  <a:off x="3959" y="3039"/>
                  <a:ext cx="1"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1"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3" name="Freeform 11019"/>
                <p:cNvSpPr>
                  <a:spLocks/>
                </p:cNvSpPr>
                <p:nvPr/>
              </p:nvSpPr>
              <p:spPr bwMode="auto">
                <a:xfrm>
                  <a:off x="3949" y="3047"/>
                  <a:ext cx="11" cy="8"/>
                </a:xfrm>
                <a:custGeom>
                  <a:avLst/>
                  <a:gdLst>
                    <a:gd name="T0" fmla="*/ 8 w 7"/>
                    <a:gd name="T1" fmla="*/ 0 h 5"/>
                    <a:gd name="T2" fmla="*/ 8 w 7"/>
                    <a:gd name="T3" fmla="*/ 2 h 5"/>
                    <a:gd name="T4" fmla="*/ 0 w 7"/>
                    <a:gd name="T5" fmla="*/ 5 h 5"/>
                    <a:gd name="T6" fmla="*/ 8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5" y="0"/>
                      </a:moveTo>
                      <a:cubicBezTo>
                        <a:pt x="5" y="1"/>
                        <a:pt x="5" y="1"/>
                        <a:pt x="5" y="1"/>
                      </a:cubicBezTo>
                      <a:cubicBezTo>
                        <a:pt x="4" y="1"/>
                        <a:pt x="2" y="4"/>
                        <a:pt x="0" y="3"/>
                      </a:cubicBezTo>
                      <a:cubicBezTo>
                        <a:pt x="1" y="5"/>
                        <a:pt x="7" y="1"/>
                        <a:pt x="5"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4" name="Freeform 11020"/>
                <p:cNvSpPr>
                  <a:spLocks/>
                </p:cNvSpPr>
                <p:nvPr/>
              </p:nvSpPr>
              <p:spPr bwMode="auto">
                <a:xfrm>
                  <a:off x="4051" y="3051"/>
                  <a:ext cx="0" cy="2"/>
                </a:xfrm>
                <a:custGeom>
                  <a:avLst/>
                  <a:gdLst>
                    <a:gd name="T0" fmla="*/ 0 h 1"/>
                    <a:gd name="T1" fmla="*/ 2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1"/>
                        <a:pt x="0" y="1"/>
                        <a:pt x="0" y="1"/>
                      </a:cubicBezTo>
                      <a:cubicBezTo>
                        <a:pt x="0"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5" name="Freeform 11021"/>
                <p:cNvSpPr>
                  <a:spLocks/>
                </p:cNvSpPr>
                <p:nvPr/>
              </p:nvSpPr>
              <p:spPr bwMode="auto">
                <a:xfrm>
                  <a:off x="3909" y="3055"/>
                  <a:ext cx="37" cy="26"/>
                </a:xfrm>
                <a:custGeom>
                  <a:avLst/>
                  <a:gdLst>
                    <a:gd name="T0" fmla="*/ 37 w 24"/>
                    <a:gd name="T1" fmla="*/ 0 h 17"/>
                    <a:gd name="T2" fmla="*/ 34 w 24"/>
                    <a:gd name="T3" fmla="*/ 5 h 17"/>
                    <a:gd name="T4" fmla="*/ 31 w 24"/>
                    <a:gd name="T5" fmla="*/ 8 h 17"/>
                    <a:gd name="T6" fmla="*/ 28 w 24"/>
                    <a:gd name="T7" fmla="*/ 8 h 17"/>
                    <a:gd name="T8" fmla="*/ 17 w 24"/>
                    <a:gd name="T9" fmla="*/ 15 h 17"/>
                    <a:gd name="T10" fmla="*/ 9 w 24"/>
                    <a:gd name="T11" fmla="*/ 18 h 17"/>
                    <a:gd name="T12" fmla="*/ 0 w 24"/>
                    <a:gd name="T13" fmla="*/ 17 h 17"/>
                    <a:gd name="T14" fmla="*/ 19 w 24"/>
                    <a:gd name="T15" fmla="*/ 15 h 17"/>
                    <a:gd name="T16" fmla="*/ 37 w 24"/>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7"/>
                    <a:gd name="T29" fmla="*/ 24 w 2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7">
                      <a:moveTo>
                        <a:pt x="24" y="0"/>
                      </a:moveTo>
                      <a:cubicBezTo>
                        <a:pt x="24" y="1"/>
                        <a:pt x="23" y="2"/>
                        <a:pt x="22" y="3"/>
                      </a:cubicBezTo>
                      <a:cubicBezTo>
                        <a:pt x="21" y="3"/>
                        <a:pt x="18" y="5"/>
                        <a:pt x="20" y="5"/>
                      </a:cubicBezTo>
                      <a:cubicBezTo>
                        <a:pt x="19" y="5"/>
                        <a:pt x="19" y="5"/>
                        <a:pt x="18" y="5"/>
                      </a:cubicBezTo>
                      <a:cubicBezTo>
                        <a:pt x="18" y="7"/>
                        <a:pt x="12" y="9"/>
                        <a:pt x="11" y="10"/>
                      </a:cubicBezTo>
                      <a:cubicBezTo>
                        <a:pt x="10" y="10"/>
                        <a:pt x="8" y="12"/>
                        <a:pt x="6" y="12"/>
                      </a:cubicBezTo>
                      <a:cubicBezTo>
                        <a:pt x="3" y="14"/>
                        <a:pt x="2" y="12"/>
                        <a:pt x="0" y="11"/>
                      </a:cubicBezTo>
                      <a:cubicBezTo>
                        <a:pt x="2" y="17"/>
                        <a:pt x="8" y="12"/>
                        <a:pt x="12" y="10"/>
                      </a:cubicBezTo>
                      <a:cubicBezTo>
                        <a:pt x="15" y="8"/>
                        <a:pt x="24" y="5"/>
                        <a:pt x="24"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6" name="Freeform 11022"/>
                <p:cNvSpPr>
                  <a:spLocks/>
                </p:cNvSpPr>
                <p:nvPr/>
              </p:nvSpPr>
              <p:spPr bwMode="auto">
                <a:xfrm>
                  <a:off x="3943" y="3056"/>
                  <a:ext cx="1" cy="2"/>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1"/>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7" name="Freeform 11023"/>
                <p:cNvSpPr>
                  <a:spLocks/>
                </p:cNvSpPr>
                <p:nvPr/>
              </p:nvSpPr>
              <p:spPr bwMode="auto">
                <a:xfrm>
                  <a:off x="3921" y="3058"/>
                  <a:ext cx="2" cy="1"/>
                </a:xfrm>
                <a:custGeom>
                  <a:avLst/>
                  <a:gdLst>
                    <a:gd name="T0" fmla="*/ 2 w 1"/>
                    <a:gd name="T1" fmla="*/ 1 h 1"/>
                    <a:gd name="T2" fmla="*/ 0 w 1"/>
                    <a:gd name="T3" fmla="*/ 1 h 1"/>
                    <a:gd name="T4" fmla="*/ 2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0"/>
                        <a:pt x="0" y="1"/>
                      </a:cubicBezTo>
                      <a:cubicBezTo>
                        <a:pt x="0" y="1"/>
                        <a:pt x="0"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8" name="Freeform 11024"/>
                <p:cNvSpPr>
                  <a:spLocks/>
                </p:cNvSpPr>
                <p:nvPr/>
              </p:nvSpPr>
              <p:spPr bwMode="auto">
                <a:xfrm>
                  <a:off x="3937" y="3061"/>
                  <a:ext cx="1" cy="3"/>
                </a:xfrm>
                <a:custGeom>
                  <a:avLst/>
                  <a:gdLst>
                    <a:gd name="T0" fmla="*/ 1 w 1"/>
                    <a:gd name="T1" fmla="*/ 2 h 2"/>
                    <a:gd name="T2" fmla="*/ 0 w 1"/>
                    <a:gd name="T3" fmla="*/ 2 h 2"/>
                    <a:gd name="T4" fmla="*/ 1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1" y="0"/>
                        <a:pt x="0" y="1"/>
                      </a:cubicBezTo>
                      <a:cubicBezTo>
                        <a:pt x="0" y="2"/>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49" name="Freeform 11025"/>
                <p:cNvSpPr>
                  <a:spLocks/>
                </p:cNvSpPr>
                <p:nvPr/>
              </p:nvSpPr>
              <p:spPr bwMode="auto">
                <a:xfrm>
                  <a:off x="3927" y="3063"/>
                  <a:ext cx="4" cy="1"/>
                </a:xfrm>
                <a:custGeom>
                  <a:avLst/>
                  <a:gdLst>
                    <a:gd name="T0" fmla="*/ 2 w 2"/>
                    <a:gd name="T1" fmla="*/ 1 h 1"/>
                    <a:gd name="T2" fmla="*/ 4 w 2"/>
                    <a:gd name="T3" fmla="*/ 1 h 1"/>
                    <a:gd name="T4" fmla="*/ 2 w 2"/>
                    <a:gd name="T5" fmla="*/ 0 h 1"/>
                    <a:gd name="T6" fmla="*/ 2 w 2"/>
                    <a:gd name="T7" fmla="*/ 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1"/>
                      </a:moveTo>
                      <a:cubicBezTo>
                        <a:pt x="1" y="1"/>
                        <a:pt x="1" y="1"/>
                        <a:pt x="2" y="1"/>
                      </a:cubicBezTo>
                      <a:cubicBezTo>
                        <a:pt x="1" y="0"/>
                        <a:pt x="1" y="0"/>
                        <a:pt x="1" y="0"/>
                      </a:cubicBezTo>
                      <a:cubicBezTo>
                        <a:pt x="0" y="0"/>
                        <a:pt x="1" y="0"/>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0" name="Freeform 11026"/>
                <p:cNvSpPr>
                  <a:spLocks/>
                </p:cNvSpPr>
                <p:nvPr/>
              </p:nvSpPr>
              <p:spPr bwMode="auto">
                <a:xfrm>
                  <a:off x="3896" y="3063"/>
                  <a:ext cx="14" cy="12"/>
                </a:xfrm>
                <a:custGeom>
                  <a:avLst/>
                  <a:gdLst>
                    <a:gd name="T0" fmla="*/ 12 w 9"/>
                    <a:gd name="T1" fmla="*/ 8 h 8"/>
                    <a:gd name="T2" fmla="*/ 14 w 9"/>
                    <a:gd name="T3" fmla="*/ 3 h 8"/>
                    <a:gd name="T4" fmla="*/ 11 w 9"/>
                    <a:gd name="T5" fmla="*/ 3 h 8"/>
                    <a:gd name="T6" fmla="*/ 0 w 9"/>
                    <a:gd name="T7" fmla="*/ 3 h 8"/>
                    <a:gd name="T8" fmla="*/ 12 w 9"/>
                    <a:gd name="T9" fmla="*/ 8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5"/>
                      </a:moveTo>
                      <a:cubicBezTo>
                        <a:pt x="8" y="4"/>
                        <a:pt x="9" y="3"/>
                        <a:pt x="9" y="2"/>
                      </a:cubicBezTo>
                      <a:cubicBezTo>
                        <a:pt x="7" y="0"/>
                        <a:pt x="3" y="2"/>
                        <a:pt x="7" y="2"/>
                      </a:cubicBezTo>
                      <a:cubicBezTo>
                        <a:pt x="5" y="3"/>
                        <a:pt x="3" y="0"/>
                        <a:pt x="0" y="2"/>
                      </a:cubicBezTo>
                      <a:cubicBezTo>
                        <a:pt x="2" y="3"/>
                        <a:pt x="7" y="8"/>
                        <a:pt x="8" y="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1" name="Freeform 11027"/>
                <p:cNvSpPr>
                  <a:spLocks/>
                </p:cNvSpPr>
                <p:nvPr/>
              </p:nvSpPr>
              <p:spPr bwMode="auto">
                <a:xfrm>
                  <a:off x="4067" y="3067"/>
                  <a:ext cx="1" cy="0"/>
                </a:xfrm>
                <a:custGeom>
                  <a:avLst/>
                  <a:gdLst>
                    <a:gd name="T0" fmla="*/ 1 w 1"/>
                    <a:gd name="T1" fmla="*/ 0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0" y="0"/>
                        <a:pt x="0"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2" name="Freeform 11028"/>
                <p:cNvSpPr>
                  <a:spLocks/>
                </p:cNvSpPr>
                <p:nvPr/>
              </p:nvSpPr>
              <p:spPr bwMode="auto">
                <a:xfrm>
                  <a:off x="4066" y="3067"/>
                  <a:ext cx="1"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3" name="Freeform 11029"/>
                <p:cNvSpPr>
                  <a:spLocks/>
                </p:cNvSpPr>
                <p:nvPr/>
              </p:nvSpPr>
              <p:spPr bwMode="auto">
                <a:xfrm>
                  <a:off x="4068" y="3067"/>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4" name="Freeform 11030"/>
                <p:cNvSpPr>
                  <a:spLocks/>
                </p:cNvSpPr>
                <p:nvPr/>
              </p:nvSpPr>
              <p:spPr bwMode="auto">
                <a:xfrm>
                  <a:off x="4068" y="3068"/>
                  <a:ext cx="0" cy="2"/>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5" name="Freeform 11031"/>
                <p:cNvSpPr>
                  <a:spLocks/>
                </p:cNvSpPr>
                <p:nvPr/>
              </p:nvSpPr>
              <p:spPr bwMode="auto">
                <a:xfrm>
                  <a:off x="4068" y="3086"/>
                  <a:ext cx="2" cy="2"/>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0" y="1"/>
                        <a:pt x="1" y="1"/>
                      </a:cubicBezTo>
                      <a:cubicBezTo>
                        <a:pt x="1" y="0"/>
                        <a:pt x="1"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6" name="Freeform 11163"/>
                <p:cNvSpPr>
                  <a:spLocks/>
                </p:cNvSpPr>
                <p:nvPr/>
              </p:nvSpPr>
              <p:spPr bwMode="auto">
                <a:xfrm>
                  <a:off x="3668" y="2900"/>
                  <a:ext cx="720" cy="731"/>
                </a:xfrm>
                <a:custGeom>
                  <a:avLst/>
                  <a:gdLst>
                    <a:gd name="T0" fmla="*/ 698 w 465"/>
                    <a:gd name="T1" fmla="*/ 458 h 472"/>
                    <a:gd name="T2" fmla="*/ 647 w 465"/>
                    <a:gd name="T3" fmla="*/ 277 h 472"/>
                    <a:gd name="T4" fmla="*/ 667 w 465"/>
                    <a:gd name="T5" fmla="*/ 300 h 472"/>
                    <a:gd name="T6" fmla="*/ 666 w 465"/>
                    <a:gd name="T7" fmla="*/ 302 h 472"/>
                    <a:gd name="T8" fmla="*/ 677 w 465"/>
                    <a:gd name="T9" fmla="*/ 384 h 472"/>
                    <a:gd name="T10" fmla="*/ 639 w 465"/>
                    <a:gd name="T11" fmla="*/ 251 h 472"/>
                    <a:gd name="T12" fmla="*/ 622 w 465"/>
                    <a:gd name="T13" fmla="*/ 204 h 472"/>
                    <a:gd name="T14" fmla="*/ 598 w 465"/>
                    <a:gd name="T15" fmla="*/ 129 h 472"/>
                    <a:gd name="T16" fmla="*/ 571 w 465"/>
                    <a:gd name="T17" fmla="*/ 82 h 472"/>
                    <a:gd name="T18" fmla="*/ 573 w 465"/>
                    <a:gd name="T19" fmla="*/ 139 h 472"/>
                    <a:gd name="T20" fmla="*/ 564 w 465"/>
                    <a:gd name="T21" fmla="*/ 183 h 472"/>
                    <a:gd name="T22" fmla="*/ 565 w 465"/>
                    <a:gd name="T23" fmla="*/ 200 h 472"/>
                    <a:gd name="T24" fmla="*/ 559 w 465"/>
                    <a:gd name="T25" fmla="*/ 115 h 472"/>
                    <a:gd name="T26" fmla="*/ 568 w 465"/>
                    <a:gd name="T27" fmla="*/ 71 h 472"/>
                    <a:gd name="T28" fmla="*/ 584 w 465"/>
                    <a:gd name="T29" fmla="*/ 76 h 472"/>
                    <a:gd name="T30" fmla="*/ 585 w 465"/>
                    <a:gd name="T31" fmla="*/ 59 h 472"/>
                    <a:gd name="T32" fmla="*/ 565 w 465"/>
                    <a:gd name="T33" fmla="*/ 34 h 472"/>
                    <a:gd name="T34" fmla="*/ 531 w 465"/>
                    <a:gd name="T35" fmla="*/ 74 h 472"/>
                    <a:gd name="T36" fmla="*/ 3 w 465"/>
                    <a:gd name="T37" fmla="*/ 20 h 472"/>
                    <a:gd name="T38" fmla="*/ 19 w 465"/>
                    <a:gd name="T39" fmla="*/ 88 h 472"/>
                    <a:gd name="T40" fmla="*/ 43 w 465"/>
                    <a:gd name="T41" fmla="*/ 57 h 472"/>
                    <a:gd name="T42" fmla="*/ 60 w 465"/>
                    <a:gd name="T43" fmla="*/ 60 h 472"/>
                    <a:gd name="T44" fmla="*/ 98 w 465"/>
                    <a:gd name="T45" fmla="*/ 71 h 472"/>
                    <a:gd name="T46" fmla="*/ 125 w 465"/>
                    <a:gd name="T47" fmla="*/ 67 h 472"/>
                    <a:gd name="T48" fmla="*/ 136 w 465"/>
                    <a:gd name="T49" fmla="*/ 76 h 472"/>
                    <a:gd name="T50" fmla="*/ 183 w 465"/>
                    <a:gd name="T51" fmla="*/ 108 h 472"/>
                    <a:gd name="T52" fmla="*/ 194 w 465"/>
                    <a:gd name="T53" fmla="*/ 82 h 472"/>
                    <a:gd name="T54" fmla="*/ 197 w 465"/>
                    <a:gd name="T55" fmla="*/ 108 h 472"/>
                    <a:gd name="T56" fmla="*/ 187 w 465"/>
                    <a:gd name="T57" fmla="*/ 108 h 472"/>
                    <a:gd name="T58" fmla="*/ 221 w 465"/>
                    <a:gd name="T59" fmla="*/ 163 h 472"/>
                    <a:gd name="T60" fmla="*/ 255 w 465"/>
                    <a:gd name="T61" fmla="*/ 150 h 472"/>
                    <a:gd name="T62" fmla="*/ 313 w 465"/>
                    <a:gd name="T63" fmla="*/ 130 h 472"/>
                    <a:gd name="T64" fmla="*/ 334 w 465"/>
                    <a:gd name="T65" fmla="*/ 113 h 472"/>
                    <a:gd name="T66" fmla="*/ 384 w 465"/>
                    <a:gd name="T67" fmla="*/ 155 h 472"/>
                    <a:gd name="T68" fmla="*/ 420 w 465"/>
                    <a:gd name="T69" fmla="*/ 197 h 472"/>
                    <a:gd name="T70" fmla="*/ 435 w 465"/>
                    <a:gd name="T71" fmla="*/ 228 h 472"/>
                    <a:gd name="T72" fmla="*/ 469 w 465"/>
                    <a:gd name="T73" fmla="*/ 260 h 472"/>
                    <a:gd name="T74" fmla="*/ 472 w 465"/>
                    <a:gd name="T75" fmla="*/ 294 h 472"/>
                    <a:gd name="T76" fmla="*/ 463 w 465"/>
                    <a:gd name="T77" fmla="*/ 344 h 472"/>
                    <a:gd name="T78" fmla="*/ 455 w 465"/>
                    <a:gd name="T79" fmla="*/ 395 h 472"/>
                    <a:gd name="T80" fmla="*/ 474 w 465"/>
                    <a:gd name="T81" fmla="*/ 398 h 472"/>
                    <a:gd name="T82" fmla="*/ 474 w 465"/>
                    <a:gd name="T83" fmla="*/ 370 h 472"/>
                    <a:gd name="T84" fmla="*/ 495 w 465"/>
                    <a:gd name="T85" fmla="*/ 379 h 472"/>
                    <a:gd name="T86" fmla="*/ 492 w 465"/>
                    <a:gd name="T87" fmla="*/ 431 h 472"/>
                    <a:gd name="T88" fmla="*/ 486 w 465"/>
                    <a:gd name="T89" fmla="*/ 471 h 472"/>
                    <a:gd name="T90" fmla="*/ 513 w 465"/>
                    <a:gd name="T91" fmla="*/ 520 h 472"/>
                    <a:gd name="T92" fmla="*/ 536 w 465"/>
                    <a:gd name="T93" fmla="*/ 491 h 472"/>
                    <a:gd name="T94" fmla="*/ 542 w 465"/>
                    <a:gd name="T95" fmla="*/ 547 h 472"/>
                    <a:gd name="T96" fmla="*/ 548 w 465"/>
                    <a:gd name="T97" fmla="*/ 565 h 472"/>
                    <a:gd name="T98" fmla="*/ 562 w 465"/>
                    <a:gd name="T99" fmla="*/ 624 h 472"/>
                    <a:gd name="T100" fmla="*/ 568 w 465"/>
                    <a:gd name="T101" fmla="*/ 632 h 472"/>
                    <a:gd name="T102" fmla="*/ 578 w 465"/>
                    <a:gd name="T103" fmla="*/ 640 h 472"/>
                    <a:gd name="T104" fmla="*/ 587 w 465"/>
                    <a:gd name="T105" fmla="*/ 641 h 472"/>
                    <a:gd name="T106" fmla="*/ 595 w 465"/>
                    <a:gd name="T107" fmla="*/ 644 h 472"/>
                    <a:gd name="T108" fmla="*/ 610 w 465"/>
                    <a:gd name="T109" fmla="*/ 655 h 472"/>
                    <a:gd name="T110" fmla="*/ 616 w 465"/>
                    <a:gd name="T111" fmla="*/ 672 h 472"/>
                    <a:gd name="T112" fmla="*/ 635 w 465"/>
                    <a:gd name="T113" fmla="*/ 709 h 472"/>
                    <a:gd name="T114" fmla="*/ 639 w 465"/>
                    <a:gd name="T115" fmla="*/ 725 h 472"/>
                    <a:gd name="T116" fmla="*/ 661 w 465"/>
                    <a:gd name="T117" fmla="*/ 723 h 472"/>
                    <a:gd name="T118" fmla="*/ 681 w 465"/>
                    <a:gd name="T119" fmla="*/ 723 h 472"/>
                    <a:gd name="T120" fmla="*/ 695 w 465"/>
                    <a:gd name="T121" fmla="*/ 674 h 472"/>
                    <a:gd name="T122" fmla="*/ 712 w 465"/>
                    <a:gd name="T123" fmla="*/ 607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5"/>
                    <a:gd name="T187" fmla="*/ 0 h 472"/>
                    <a:gd name="T188" fmla="*/ 465 w 465"/>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5" h="472">
                      <a:moveTo>
                        <a:pt x="465" y="337"/>
                      </a:moveTo>
                      <a:cubicBezTo>
                        <a:pt x="464" y="333"/>
                        <a:pt x="465" y="325"/>
                        <a:pt x="460" y="326"/>
                      </a:cubicBezTo>
                      <a:cubicBezTo>
                        <a:pt x="461" y="325"/>
                        <a:pt x="458" y="323"/>
                        <a:pt x="458" y="322"/>
                      </a:cubicBezTo>
                      <a:cubicBezTo>
                        <a:pt x="459" y="323"/>
                        <a:pt x="460" y="324"/>
                        <a:pt x="461" y="325"/>
                      </a:cubicBezTo>
                      <a:cubicBezTo>
                        <a:pt x="461" y="324"/>
                        <a:pt x="461" y="324"/>
                        <a:pt x="460" y="323"/>
                      </a:cubicBezTo>
                      <a:cubicBezTo>
                        <a:pt x="461" y="324"/>
                        <a:pt x="461" y="325"/>
                        <a:pt x="463" y="325"/>
                      </a:cubicBezTo>
                      <a:cubicBezTo>
                        <a:pt x="462" y="323"/>
                        <a:pt x="459" y="308"/>
                        <a:pt x="457" y="308"/>
                      </a:cubicBezTo>
                      <a:cubicBezTo>
                        <a:pt x="457" y="309"/>
                        <a:pt x="457" y="309"/>
                        <a:pt x="457" y="310"/>
                      </a:cubicBezTo>
                      <a:cubicBezTo>
                        <a:pt x="457" y="309"/>
                        <a:pt x="454" y="305"/>
                        <a:pt x="454" y="305"/>
                      </a:cubicBezTo>
                      <a:cubicBezTo>
                        <a:pt x="451" y="303"/>
                        <a:pt x="452" y="307"/>
                        <a:pt x="452" y="309"/>
                      </a:cubicBezTo>
                      <a:cubicBezTo>
                        <a:pt x="451" y="307"/>
                        <a:pt x="451" y="306"/>
                        <a:pt x="450" y="305"/>
                      </a:cubicBezTo>
                      <a:cubicBezTo>
                        <a:pt x="449" y="303"/>
                        <a:pt x="448" y="302"/>
                        <a:pt x="447" y="301"/>
                      </a:cubicBezTo>
                      <a:cubicBezTo>
                        <a:pt x="449" y="302"/>
                        <a:pt x="450" y="303"/>
                        <a:pt x="451" y="305"/>
                      </a:cubicBezTo>
                      <a:cubicBezTo>
                        <a:pt x="453" y="301"/>
                        <a:pt x="455" y="306"/>
                        <a:pt x="456" y="307"/>
                      </a:cubicBezTo>
                      <a:cubicBezTo>
                        <a:pt x="455" y="303"/>
                        <a:pt x="452" y="299"/>
                        <a:pt x="451" y="296"/>
                      </a:cubicBezTo>
                      <a:cubicBezTo>
                        <a:pt x="449" y="291"/>
                        <a:pt x="448" y="287"/>
                        <a:pt x="447" y="282"/>
                      </a:cubicBezTo>
                      <a:cubicBezTo>
                        <a:pt x="446" y="278"/>
                        <a:pt x="445" y="275"/>
                        <a:pt x="444" y="271"/>
                      </a:cubicBezTo>
                      <a:cubicBezTo>
                        <a:pt x="443" y="266"/>
                        <a:pt x="441" y="261"/>
                        <a:pt x="439" y="256"/>
                      </a:cubicBezTo>
                      <a:cubicBezTo>
                        <a:pt x="438" y="255"/>
                        <a:pt x="438" y="254"/>
                        <a:pt x="437" y="253"/>
                      </a:cubicBezTo>
                      <a:cubicBezTo>
                        <a:pt x="437" y="254"/>
                        <a:pt x="436" y="254"/>
                        <a:pt x="436" y="255"/>
                      </a:cubicBezTo>
                      <a:cubicBezTo>
                        <a:pt x="436" y="255"/>
                        <a:pt x="436" y="255"/>
                        <a:pt x="436" y="255"/>
                      </a:cubicBezTo>
                      <a:cubicBezTo>
                        <a:pt x="437" y="252"/>
                        <a:pt x="437" y="252"/>
                        <a:pt x="436" y="249"/>
                      </a:cubicBezTo>
                      <a:cubicBezTo>
                        <a:pt x="435" y="246"/>
                        <a:pt x="434" y="244"/>
                        <a:pt x="433" y="241"/>
                      </a:cubicBezTo>
                      <a:cubicBezTo>
                        <a:pt x="431" y="237"/>
                        <a:pt x="429" y="232"/>
                        <a:pt x="428" y="227"/>
                      </a:cubicBezTo>
                      <a:cubicBezTo>
                        <a:pt x="425" y="219"/>
                        <a:pt x="421" y="210"/>
                        <a:pt x="420" y="202"/>
                      </a:cubicBezTo>
                      <a:cubicBezTo>
                        <a:pt x="419" y="200"/>
                        <a:pt x="419" y="198"/>
                        <a:pt x="418" y="196"/>
                      </a:cubicBezTo>
                      <a:cubicBezTo>
                        <a:pt x="418" y="195"/>
                        <a:pt x="418" y="194"/>
                        <a:pt x="418" y="193"/>
                      </a:cubicBezTo>
                      <a:cubicBezTo>
                        <a:pt x="417" y="192"/>
                        <a:pt x="417" y="191"/>
                        <a:pt x="417" y="189"/>
                      </a:cubicBezTo>
                      <a:cubicBezTo>
                        <a:pt x="415" y="186"/>
                        <a:pt x="416" y="181"/>
                        <a:pt x="415" y="177"/>
                      </a:cubicBezTo>
                      <a:cubicBezTo>
                        <a:pt x="416" y="178"/>
                        <a:pt x="417" y="179"/>
                        <a:pt x="418" y="179"/>
                      </a:cubicBezTo>
                      <a:cubicBezTo>
                        <a:pt x="418" y="180"/>
                        <a:pt x="418" y="180"/>
                        <a:pt x="417" y="180"/>
                      </a:cubicBezTo>
                      <a:cubicBezTo>
                        <a:pt x="418" y="180"/>
                        <a:pt x="418" y="180"/>
                        <a:pt x="419" y="180"/>
                      </a:cubicBezTo>
                      <a:cubicBezTo>
                        <a:pt x="419" y="182"/>
                        <a:pt x="424" y="185"/>
                        <a:pt x="421" y="185"/>
                      </a:cubicBezTo>
                      <a:cubicBezTo>
                        <a:pt x="421" y="185"/>
                        <a:pt x="421" y="186"/>
                        <a:pt x="421" y="186"/>
                      </a:cubicBezTo>
                      <a:cubicBezTo>
                        <a:pt x="420" y="186"/>
                        <a:pt x="421" y="186"/>
                        <a:pt x="420" y="186"/>
                      </a:cubicBezTo>
                      <a:cubicBezTo>
                        <a:pt x="420" y="186"/>
                        <a:pt x="420" y="186"/>
                        <a:pt x="420" y="186"/>
                      </a:cubicBezTo>
                      <a:cubicBezTo>
                        <a:pt x="420" y="186"/>
                        <a:pt x="420" y="186"/>
                        <a:pt x="420" y="186"/>
                      </a:cubicBezTo>
                      <a:cubicBezTo>
                        <a:pt x="419" y="186"/>
                        <a:pt x="419" y="187"/>
                        <a:pt x="419" y="188"/>
                      </a:cubicBezTo>
                      <a:cubicBezTo>
                        <a:pt x="419" y="187"/>
                        <a:pt x="420" y="187"/>
                        <a:pt x="420" y="187"/>
                      </a:cubicBezTo>
                      <a:cubicBezTo>
                        <a:pt x="418" y="190"/>
                        <a:pt x="419" y="192"/>
                        <a:pt x="422" y="193"/>
                      </a:cubicBezTo>
                      <a:cubicBezTo>
                        <a:pt x="422" y="193"/>
                        <a:pt x="425" y="194"/>
                        <a:pt x="425" y="194"/>
                      </a:cubicBezTo>
                      <a:cubicBezTo>
                        <a:pt x="427" y="194"/>
                        <a:pt x="426" y="193"/>
                        <a:pt x="427" y="192"/>
                      </a:cubicBezTo>
                      <a:cubicBezTo>
                        <a:pt x="428" y="192"/>
                        <a:pt x="428" y="192"/>
                        <a:pt x="429" y="193"/>
                      </a:cubicBezTo>
                      <a:cubicBezTo>
                        <a:pt x="429" y="192"/>
                        <a:pt x="429" y="192"/>
                        <a:pt x="429" y="191"/>
                      </a:cubicBezTo>
                      <a:cubicBezTo>
                        <a:pt x="430" y="192"/>
                        <a:pt x="430" y="193"/>
                        <a:pt x="431" y="194"/>
                      </a:cubicBezTo>
                      <a:cubicBezTo>
                        <a:pt x="431" y="194"/>
                        <a:pt x="430" y="194"/>
                        <a:pt x="430" y="194"/>
                      </a:cubicBezTo>
                      <a:cubicBezTo>
                        <a:pt x="433" y="196"/>
                        <a:pt x="431" y="200"/>
                        <a:pt x="431" y="204"/>
                      </a:cubicBezTo>
                      <a:cubicBezTo>
                        <a:pt x="431" y="204"/>
                        <a:pt x="430" y="205"/>
                        <a:pt x="430" y="206"/>
                      </a:cubicBezTo>
                      <a:cubicBezTo>
                        <a:pt x="430" y="207"/>
                        <a:pt x="429" y="207"/>
                        <a:pt x="429" y="207"/>
                      </a:cubicBezTo>
                      <a:cubicBezTo>
                        <a:pt x="429" y="209"/>
                        <a:pt x="430" y="209"/>
                        <a:pt x="429" y="210"/>
                      </a:cubicBezTo>
                      <a:cubicBezTo>
                        <a:pt x="430" y="211"/>
                        <a:pt x="429" y="213"/>
                        <a:pt x="429" y="214"/>
                      </a:cubicBezTo>
                      <a:cubicBezTo>
                        <a:pt x="429" y="214"/>
                        <a:pt x="429" y="214"/>
                        <a:pt x="429" y="214"/>
                      </a:cubicBezTo>
                      <a:cubicBezTo>
                        <a:pt x="428" y="215"/>
                        <a:pt x="429" y="215"/>
                        <a:pt x="429" y="215"/>
                      </a:cubicBezTo>
                      <a:cubicBezTo>
                        <a:pt x="429" y="216"/>
                        <a:pt x="430" y="217"/>
                        <a:pt x="430" y="217"/>
                      </a:cubicBezTo>
                      <a:cubicBezTo>
                        <a:pt x="429" y="218"/>
                        <a:pt x="429" y="221"/>
                        <a:pt x="429" y="222"/>
                      </a:cubicBezTo>
                      <a:cubicBezTo>
                        <a:pt x="429" y="224"/>
                        <a:pt x="430" y="226"/>
                        <a:pt x="430" y="228"/>
                      </a:cubicBezTo>
                      <a:cubicBezTo>
                        <a:pt x="428" y="223"/>
                        <a:pt x="425" y="218"/>
                        <a:pt x="426" y="213"/>
                      </a:cubicBezTo>
                      <a:cubicBezTo>
                        <a:pt x="427" y="214"/>
                        <a:pt x="427" y="216"/>
                        <a:pt x="427" y="217"/>
                      </a:cubicBezTo>
                      <a:cubicBezTo>
                        <a:pt x="428" y="213"/>
                        <a:pt x="426" y="208"/>
                        <a:pt x="427" y="204"/>
                      </a:cubicBezTo>
                      <a:cubicBezTo>
                        <a:pt x="428" y="201"/>
                        <a:pt x="430" y="199"/>
                        <a:pt x="430" y="195"/>
                      </a:cubicBezTo>
                      <a:cubicBezTo>
                        <a:pt x="430" y="195"/>
                        <a:pt x="429" y="195"/>
                        <a:pt x="429" y="195"/>
                      </a:cubicBezTo>
                      <a:cubicBezTo>
                        <a:pt x="429" y="193"/>
                        <a:pt x="428" y="193"/>
                        <a:pt x="427" y="193"/>
                      </a:cubicBezTo>
                      <a:cubicBezTo>
                        <a:pt x="427" y="194"/>
                        <a:pt x="426" y="195"/>
                        <a:pt x="426" y="195"/>
                      </a:cubicBezTo>
                      <a:cubicBezTo>
                        <a:pt x="424" y="193"/>
                        <a:pt x="424" y="198"/>
                        <a:pt x="424" y="199"/>
                      </a:cubicBezTo>
                      <a:cubicBezTo>
                        <a:pt x="424" y="198"/>
                        <a:pt x="424" y="198"/>
                        <a:pt x="424" y="197"/>
                      </a:cubicBezTo>
                      <a:cubicBezTo>
                        <a:pt x="424" y="198"/>
                        <a:pt x="423" y="198"/>
                        <a:pt x="423" y="198"/>
                      </a:cubicBezTo>
                      <a:cubicBezTo>
                        <a:pt x="423" y="198"/>
                        <a:pt x="423" y="197"/>
                        <a:pt x="423" y="196"/>
                      </a:cubicBezTo>
                      <a:cubicBezTo>
                        <a:pt x="422" y="198"/>
                        <a:pt x="422" y="201"/>
                        <a:pt x="423" y="203"/>
                      </a:cubicBezTo>
                      <a:cubicBezTo>
                        <a:pt x="423" y="205"/>
                        <a:pt x="423" y="207"/>
                        <a:pt x="423" y="209"/>
                      </a:cubicBezTo>
                      <a:cubicBezTo>
                        <a:pt x="424" y="214"/>
                        <a:pt x="426" y="219"/>
                        <a:pt x="427" y="223"/>
                      </a:cubicBezTo>
                      <a:cubicBezTo>
                        <a:pt x="428" y="226"/>
                        <a:pt x="430" y="228"/>
                        <a:pt x="430" y="230"/>
                      </a:cubicBezTo>
                      <a:cubicBezTo>
                        <a:pt x="431" y="231"/>
                        <a:pt x="431" y="233"/>
                        <a:pt x="432" y="235"/>
                      </a:cubicBezTo>
                      <a:cubicBezTo>
                        <a:pt x="434" y="239"/>
                        <a:pt x="435" y="242"/>
                        <a:pt x="436" y="245"/>
                      </a:cubicBezTo>
                      <a:cubicBezTo>
                        <a:pt x="436" y="245"/>
                        <a:pt x="436" y="245"/>
                        <a:pt x="436" y="245"/>
                      </a:cubicBezTo>
                      <a:cubicBezTo>
                        <a:pt x="436" y="246"/>
                        <a:pt x="436" y="246"/>
                        <a:pt x="437" y="248"/>
                      </a:cubicBezTo>
                      <a:cubicBezTo>
                        <a:pt x="437" y="248"/>
                        <a:pt x="437" y="247"/>
                        <a:pt x="437" y="247"/>
                      </a:cubicBezTo>
                      <a:cubicBezTo>
                        <a:pt x="438" y="248"/>
                        <a:pt x="438" y="251"/>
                        <a:pt x="439" y="251"/>
                      </a:cubicBezTo>
                      <a:cubicBezTo>
                        <a:pt x="439" y="252"/>
                        <a:pt x="439" y="252"/>
                        <a:pt x="439" y="252"/>
                      </a:cubicBezTo>
                      <a:cubicBezTo>
                        <a:pt x="441" y="251"/>
                        <a:pt x="437" y="244"/>
                        <a:pt x="436" y="242"/>
                      </a:cubicBezTo>
                      <a:cubicBezTo>
                        <a:pt x="434" y="238"/>
                        <a:pt x="433" y="234"/>
                        <a:pt x="432" y="229"/>
                      </a:cubicBezTo>
                      <a:cubicBezTo>
                        <a:pt x="431" y="226"/>
                        <a:pt x="430" y="221"/>
                        <a:pt x="430" y="218"/>
                      </a:cubicBezTo>
                      <a:cubicBezTo>
                        <a:pt x="430" y="215"/>
                        <a:pt x="432" y="209"/>
                        <a:pt x="430" y="208"/>
                      </a:cubicBezTo>
                      <a:cubicBezTo>
                        <a:pt x="431" y="209"/>
                        <a:pt x="432" y="207"/>
                        <a:pt x="433" y="206"/>
                      </a:cubicBezTo>
                      <a:cubicBezTo>
                        <a:pt x="434" y="205"/>
                        <a:pt x="435" y="206"/>
                        <a:pt x="435" y="204"/>
                      </a:cubicBezTo>
                      <a:cubicBezTo>
                        <a:pt x="435" y="203"/>
                        <a:pt x="434" y="202"/>
                        <a:pt x="434" y="202"/>
                      </a:cubicBezTo>
                      <a:cubicBezTo>
                        <a:pt x="433" y="199"/>
                        <a:pt x="433" y="196"/>
                        <a:pt x="432" y="193"/>
                      </a:cubicBezTo>
                      <a:cubicBezTo>
                        <a:pt x="431" y="191"/>
                        <a:pt x="429" y="189"/>
                        <a:pt x="428" y="187"/>
                      </a:cubicBezTo>
                      <a:cubicBezTo>
                        <a:pt x="421" y="177"/>
                        <a:pt x="416" y="166"/>
                        <a:pt x="411" y="155"/>
                      </a:cubicBezTo>
                      <a:cubicBezTo>
                        <a:pt x="411" y="156"/>
                        <a:pt x="411" y="161"/>
                        <a:pt x="413" y="161"/>
                      </a:cubicBezTo>
                      <a:cubicBezTo>
                        <a:pt x="413" y="162"/>
                        <a:pt x="413" y="161"/>
                        <a:pt x="413" y="162"/>
                      </a:cubicBezTo>
                      <a:cubicBezTo>
                        <a:pt x="413" y="162"/>
                        <a:pt x="412" y="163"/>
                        <a:pt x="412" y="163"/>
                      </a:cubicBezTo>
                      <a:cubicBezTo>
                        <a:pt x="411" y="160"/>
                        <a:pt x="412" y="158"/>
                        <a:pt x="410" y="156"/>
                      </a:cubicBezTo>
                      <a:cubicBezTo>
                        <a:pt x="410" y="155"/>
                        <a:pt x="410" y="154"/>
                        <a:pt x="410" y="154"/>
                      </a:cubicBezTo>
                      <a:cubicBezTo>
                        <a:pt x="409" y="154"/>
                        <a:pt x="408" y="154"/>
                        <a:pt x="408" y="154"/>
                      </a:cubicBezTo>
                      <a:cubicBezTo>
                        <a:pt x="407" y="154"/>
                        <a:pt x="408" y="153"/>
                        <a:pt x="408" y="152"/>
                      </a:cubicBezTo>
                      <a:cubicBezTo>
                        <a:pt x="408" y="152"/>
                        <a:pt x="408" y="153"/>
                        <a:pt x="408" y="153"/>
                      </a:cubicBezTo>
                      <a:cubicBezTo>
                        <a:pt x="408" y="150"/>
                        <a:pt x="405" y="145"/>
                        <a:pt x="404" y="143"/>
                      </a:cubicBezTo>
                      <a:cubicBezTo>
                        <a:pt x="404" y="141"/>
                        <a:pt x="401" y="133"/>
                        <a:pt x="400" y="133"/>
                      </a:cubicBezTo>
                      <a:cubicBezTo>
                        <a:pt x="400" y="132"/>
                        <a:pt x="400" y="132"/>
                        <a:pt x="401" y="131"/>
                      </a:cubicBezTo>
                      <a:cubicBezTo>
                        <a:pt x="404" y="137"/>
                        <a:pt x="406" y="145"/>
                        <a:pt x="409" y="152"/>
                      </a:cubicBezTo>
                      <a:cubicBezTo>
                        <a:pt x="409" y="152"/>
                        <a:pt x="409" y="151"/>
                        <a:pt x="408" y="151"/>
                      </a:cubicBezTo>
                      <a:cubicBezTo>
                        <a:pt x="409" y="153"/>
                        <a:pt x="410" y="154"/>
                        <a:pt x="411" y="155"/>
                      </a:cubicBezTo>
                      <a:cubicBezTo>
                        <a:pt x="411" y="154"/>
                        <a:pt x="409" y="151"/>
                        <a:pt x="409" y="150"/>
                      </a:cubicBezTo>
                      <a:cubicBezTo>
                        <a:pt x="408" y="148"/>
                        <a:pt x="407" y="145"/>
                        <a:pt x="406" y="142"/>
                      </a:cubicBezTo>
                      <a:cubicBezTo>
                        <a:pt x="404" y="139"/>
                        <a:pt x="403" y="135"/>
                        <a:pt x="402" y="132"/>
                      </a:cubicBezTo>
                      <a:cubicBezTo>
                        <a:pt x="400" y="127"/>
                        <a:pt x="398" y="121"/>
                        <a:pt x="396" y="116"/>
                      </a:cubicBezTo>
                      <a:cubicBezTo>
                        <a:pt x="395" y="113"/>
                        <a:pt x="394" y="106"/>
                        <a:pt x="392" y="104"/>
                      </a:cubicBezTo>
                      <a:cubicBezTo>
                        <a:pt x="392" y="104"/>
                        <a:pt x="390" y="89"/>
                        <a:pt x="388" y="89"/>
                      </a:cubicBezTo>
                      <a:cubicBezTo>
                        <a:pt x="388" y="89"/>
                        <a:pt x="389" y="90"/>
                        <a:pt x="389" y="91"/>
                      </a:cubicBezTo>
                      <a:cubicBezTo>
                        <a:pt x="389" y="90"/>
                        <a:pt x="388" y="90"/>
                        <a:pt x="388" y="89"/>
                      </a:cubicBezTo>
                      <a:cubicBezTo>
                        <a:pt x="388" y="91"/>
                        <a:pt x="387" y="93"/>
                        <a:pt x="388" y="95"/>
                      </a:cubicBezTo>
                      <a:cubicBezTo>
                        <a:pt x="389" y="96"/>
                        <a:pt x="390" y="97"/>
                        <a:pt x="390" y="100"/>
                      </a:cubicBezTo>
                      <a:cubicBezTo>
                        <a:pt x="389" y="99"/>
                        <a:pt x="388" y="96"/>
                        <a:pt x="387" y="95"/>
                      </a:cubicBezTo>
                      <a:cubicBezTo>
                        <a:pt x="388" y="94"/>
                        <a:pt x="387" y="92"/>
                        <a:pt x="386" y="91"/>
                      </a:cubicBezTo>
                      <a:cubicBezTo>
                        <a:pt x="387" y="91"/>
                        <a:pt x="387" y="91"/>
                        <a:pt x="387" y="91"/>
                      </a:cubicBezTo>
                      <a:cubicBezTo>
                        <a:pt x="387" y="87"/>
                        <a:pt x="387" y="86"/>
                        <a:pt x="385" y="83"/>
                      </a:cubicBezTo>
                      <a:cubicBezTo>
                        <a:pt x="386" y="82"/>
                        <a:pt x="384" y="79"/>
                        <a:pt x="383" y="77"/>
                      </a:cubicBezTo>
                      <a:cubicBezTo>
                        <a:pt x="383" y="76"/>
                        <a:pt x="383" y="73"/>
                        <a:pt x="383" y="71"/>
                      </a:cubicBezTo>
                      <a:cubicBezTo>
                        <a:pt x="384" y="72"/>
                        <a:pt x="384" y="75"/>
                        <a:pt x="384" y="76"/>
                      </a:cubicBezTo>
                      <a:cubicBezTo>
                        <a:pt x="385" y="78"/>
                        <a:pt x="386" y="81"/>
                        <a:pt x="386" y="83"/>
                      </a:cubicBezTo>
                      <a:cubicBezTo>
                        <a:pt x="387" y="84"/>
                        <a:pt x="387" y="85"/>
                        <a:pt x="388" y="86"/>
                      </a:cubicBezTo>
                      <a:cubicBezTo>
                        <a:pt x="388" y="87"/>
                        <a:pt x="389" y="89"/>
                        <a:pt x="388" y="87"/>
                      </a:cubicBezTo>
                      <a:cubicBezTo>
                        <a:pt x="388" y="85"/>
                        <a:pt x="388" y="83"/>
                        <a:pt x="387" y="81"/>
                      </a:cubicBezTo>
                      <a:cubicBezTo>
                        <a:pt x="385" y="76"/>
                        <a:pt x="385" y="70"/>
                        <a:pt x="384" y="64"/>
                      </a:cubicBezTo>
                      <a:cubicBezTo>
                        <a:pt x="383" y="60"/>
                        <a:pt x="381" y="54"/>
                        <a:pt x="382" y="49"/>
                      </a:cubicBezTo>
                      <a:cubicBezTo>
                        <a:pt x="376" y="48"/>
                        <a:pt x="381" y="56"/>
                        <a:pt x="380" y="58"/>
                      </a:cubicBezTo>
                      <a:cubicBezTo>
                        <a:pt x="380" y="57"/>
                        <a:pt x="379" y="56"/>
                        <a:pt x="379" y="55"/>
                      </a:cubicBezTo>
                      <a:cubicBezTo>
                        <a:pt x="379" y="54"/>
                        <a:pt x="379" y="50"/>
                        <a:pt x="377" y="52"/>
                      </a:cubicBezTo>
                      <a:cubicBezTo>
                        <a:pt x="377" y="51"/>
                        <a:pt x="377" y="51"/>
                        <a:pt x="377" y="50"/>
                      </a:cubicBezTo>
                      <a:cubicBezTo>
                        <a:pt x="377" y="50"/>
                        <a:pt x="378" y="51"/>
                        <a:pt x="378" y="51"/>
                      </a:cubicBezTo>
                      <a:cubicBezTo>
                        <a:pt x="377" y="49"/>
                        <a:pt x="376" y="51"/>
                        <a:pt x="375" y="50"/>
                      </a:cubicBezTo>
                      <a:cubicBezTo>
                        <a:pt x="373" y="49"/>
                        <a:pt x="374" y="50"/>
                        <a:pt x="374" y="51"/>
                      </a:cubicBezTo>
                      <a:cubicBezTo>
                        <a:pt x="374" y="51"/>
                        <a:pt x="375" y="52"/>
                        <a:pt x="373" y="53"/>
                      </a:cubicBezTo>
                      <a:cubicBezTo>
                        <a:pt x="373" y="53"/>
                        <a:pt x="371" y="51"/>
                        <a:pt x="371" y="51"/>
                      </a:cubicBezTo>
                      <a:cubicBezTo>
                        <a:pt x="368" y="50"/>
                        <a:pt x="368" y="50"/>
                        <a:pt x="369" y="53"/>
                      </a:cubicBezTo>
                      <a:cubicBezTo>
                        <a:pt x="369" y="54"/>
                        <a:pt x="369" y="55"/>
                        <a:pt x="369" y="55"/>
                      </a:cubicBezTo>
                      <a:cubicBezTo>
                        <a:pt x="369" y="55"/>
                        <a:pt x="370" y="56"/>
                        <a:pt x="370" y="57"/>
                      </a:cubicBezTo>
                      <a:cubicBezTo>
                        <a:pt x="370" y="57"/>
                        <a:pt x="370" y="57"/>
                        <a:pt x="369" y="56"/>
                      </a:cubicBezTo>
                      <a:cubicBezTo>
                        <a:pt x="367" y="57"/>
                        <a:pt x="367" y="55"/>
                        <a:pt x="366" y="57"/>
                      </a:cubicBezTo>
                      <a:cubicBezTo>
                        <a:pt x="365" y="58"/>
                        <a:pt x="366" y="61"/>
                        <a:pt x="367" y="61"/>
                      </a:cubicBezTo>
                      <a:cubicBezTo>
                        <a:pt x="371" y="64"/>
                        <a:pt x="364" y="70"/>
                        <a:pt x="366" y="70"/>
                      </a:cubicBezTo>
                      <a:cubicBezTo>
                        <a:pt x="367" y="71"/>
                        <a:pt x="368" y="70"/>
                        <a:pt x="369" y="70"/>
                      </a:cubicBezTo>
                      <a:cubicBezTo>
                        <a:pt x="370" y="71"/>
                        <a:pt x="368" y="71"/>
                        <a:pt x="368" y="71"/>
                      </a:cubicBezTo>
                      <a:cubicBezTo>
                        <a:pt x="367" y="72"/>
                        <a:pt x="368" y="74"/>
                        <a:pt x="367" y="74"/>
                      </a:cubicBezTo>
                      <a:cubicBezTo>
                        <a:pt x="366" y="75"/>
                        <a:pt x="366" y="76"/>
                        <a:pt x="366" y="77"/>
                      </a:cubicBezTo>
                      <a:cubicBezTo>
                        <a:pt x="365" y="79"/>
                        <a:pt x="368" y="79"/>
                        <a:pt x="369" y="80"/>
                      </a:cubicBezTo>
                      <a:cubicBezTo>
                        <a:pt x="369" y="81"/>
                        <a:pt x="372" y="85"/>
                        <a:pt x="372" y="82"/>
                      </a:cubicBezTo>
                      <a:cubicBezTo>
                        <a:pt x="373" y="85"/>
                        <a:pt x="372" y="83"/>
                        <a:pt x="371" y="85"/>
                      </a:cubicBezTo>
                      <a:cubicBezTo>
                        <a:pt x="371" y="85"/>
                        <a:pt x="371" y="87"/>
                        <a:pt x="371" y="87"/>
                      </a:cubicBezTo>
                      <a:cubicBezTo>
                        <a:pt x="371" y="88"/>
                        <a:pt x="370" y="88"/>
                        <a:pt x="370" y="90"/>
                      </a:cubicBezTo>
                      <a:cubicBezTo>
                        <a:pt x="371" y="90"/>
                        <a:pt x="371" y="91"/>
                        <a:pt x="372" y="92"/>
                      </a:cubicBezTo>
                      <a:cubicBezTo>
                        <a:pt x="372" y="92"/>
                        <a:pt x="372" y="92"/>
                        <a:pt x="373" y="92"/>
                      </a:cubicBezTo>
                      <a:cubicBezTo>
                        <a:pt x="373" y="93"/>
                        <a:pt x="372" y="93"/>
                        <a:pt x="372" y="93"/>
                      </a:cubicBezTo>
                      <a:cubicBezTo>
                        <a:pt x="372" y="94"/>
                        <a:pt x="372" y="95"/>
                        <a:pt x="373" y="96"/>
                      </a:cubicBezTo>
                      <a:cubicBezTo>
                        <a:pt x="373" y="97"/>
                        <a:pt x="374" y="98"/>
                        <a:pt x="374" y="98"/>
                      </a:cubicBezTo>
                      <a:cubicBezTo>
                        <a:pt x="374" y="100"/>
                        <a:pt x="373" y="99"/>
                        <a:pt x="373" y="100"/>
                      </a:cubicBezTo>
                      <a:cubicBezTo>
                        <a:pt x="373" y="101"/>
                        <a:pt x="373" y="102"/>
                        <a:pt x="373" y="103"/>
                      </a:cubicBezTo>
                      <a:cubicBezTo>
                        <a:pt x="372" y="105"/>
                        <a:pt x="370" y="104"/>
                        <a:pt x="369" y="105"/>
                      </a:cubicBezTo>
                      <a:cubicBezTo>
                        <a:pt x="368" y="106"/>
                        <a:pt x="368" y="105"/>
                        <a:pt x="368" y="107"/>
                      </a:cubicBezTo>
                      <a:cubicBezTo>
                        <a:pt x="368" y="108"/>
                        <a:pt x="369" y="108"/>
                        <a:pt x="369" y="108"/>
                      </a:cubicBezTo>
                      <a:cubicBezTo>
                        <a:pt x="369" y="109"/>
                        <a:pt x="368" y="109"/>
                        <a:pt x="369" y="110"/>
                      </a:cubicBezTo>
                      <a:cubicBezTo>
                        <a:pt x="369" y="111"/>
                        <a:pt x="370" y="110"/>
                        <a:pt x="370" y="111"/>
                      </a:cubicBezTo>
                      <a:cubicBezTo>
                        <a:pt x="370" y="112"/>
                        <a:pt x="370" y="114"/>
                        <a:pt x="368" y="114"/>
                      </a:cubicBezTo>
                      <a:cubicBezTo>
                        <a:pt x="367" y="114"/>
                        <a:pt x="366" y="113"/>
                        <a:pt x="365" y="114"/>
                      </a:cubicBezTo>
                      <a:cubicBezTo>
                        <a:pt x="364" y="114"/>
                        <a:pt x="364" y="117"/>
                        <a:pt x="364" y="118"/>
                      </a:cubicBezTo>
                      <a:cubicBezTo>
                        <a:pt x="364" y="119"/>
                        <a:pt x="365" y="121"/>
                        <a:pt x="365" y="123"/>
                      </a:cubicBezTo>
                      <a:cubicBezTo>
                        <a:pt x="365" y="124"/>
                        <a:pt x="364" y="125"/>
                        <a:pt x="365" y="126"/>
                      </a:cubicBezTo>
                      <a:cubicBezTo>
                        <a:pt x="365" y="126"/>
                        <a:pt x="366" y="127"/>
                        <a:pt x="367" y="127"/>
                      </a:cubicBezTo>
                      <a:cubicBezTo>
                        <a:pt x="367" y="128"/>
                        <a:pt x="366" y="128"/>
                        <a:pt x="367" y="130"/>
                      </a:cubicBezTo>
                      <a:cubicBezTo>
                        <a:pt x="367" y="130"/>
                        <a:pt x="369" y="132"/>
                        <a:pt x="369" y="131"/>
                      </a:cubicBezTo>
                      <a:cubicBezTo>
                        <a:pt x="370" y="130"/>
                        <a:pt x="371" y="134"/>
                        <a:pt x="372" y="134"/>
                      </a:cubicBezTo>
                      <a:cubicBezTo>
                        <a:pt x="372" y="135"/>
                        <a:pt x="373" y="136"/>
                        <a:pt x="374" y="137"/>
                      </a:cubicBezTo>
                      <a:cubicBezTo>
                        <a:pt x="374" y="138"/>
                        <a:pt x="373" y="138"/>
                        <a:pt x="373" y="139"/>
                      </a:cubicBezTo>
                      <a:cubicBezTo>
                        <a:pt x="374" y="142"/>
                        <a:pt x="374" y="143"/>
                        <a:pt x="371" y="144"/>
                      </a:cubicBezTo>
                      <a:cubicBezTo>
                        <a:pt x="372" y="145"/>
                        <a:pt x="373" y="145"/>
                        <a:pt x="373" y="146"/>
                      </a:cubicBezTo>
                      <a:cubicBezTo>
                        <a:pt x="370" y="145"/>
                        <a:pt x="368" y="144"/>
                        <a:pt x="367" y="141"/>
                      </a:cubicBezTo>
                      <a:cubicBezTo>
                        <a:pt x="367" y="141"/>
                        <a:pt x="368" y="140"/>
                        <a:pt x="367" y="139"/>
                      </a:cubicBezTo>
                      <a:cubicBezTo>
                        <a:pt x="367" y="139"/>
                        <a:pt x="366" y="138"/>
                        <a:pt x="366" y="137"/>
                      </a:cubicBezTo>
                      <a:cubicBezTo>
                        <a:pt x="366" y="136"/>
                        <a:pt x="363" y="133"/>
                        <a:pt x="366" y="134"/>
                      </a:cubicBezTo>
                      <a:cubicBezTo>
                        <a:pt x="366" y="133"/>
                        <a:pt x="363" y="129"/>
                        <a:pt x="365" y="129"/>
                      </a:cubicBezTo>
                      <a:cubicBezTo>
                        <a:pt x="366" y="127"/>
                        <a:pt x="364" y="127"/>
                        <a:pt x="364" y="124"/>
                      </a:cubicBezTo>
                      <a:cubicBezTo>
                        <a:pt x="364" y="122"/>
                        <a:pt x="364" y="121"/>
                        <a:pt x="364" y="119"/>
                      </a:cubicBezTo>
                      <a:cubicBezTo>
                        <a:pt x="364" y="117"/>
                        <a:pt x="363" y="115"/>
                        <a:pt x="364" y="114"/>
                      </a:cubicBezTo>
                      <a:cubicBezTo>
                        <a:pt x="365" y="112"/>
                        <a:pt x="367" y="114"/>
                        <a:pt x="369" y="113"/>
                      </a:cubicBezTo>
                      <a:cubicBezTo>
                        <a:pt x="371" y="111"/>
                        <a:pt x="368" y="110"/>
                        <a:pt x="368" y="109"/>
                      </a:cubicBezTo>
                      <a:cubicBezTo>
                        <a:pt x="368" y="110"/>
                        <a:pt x="367" y="107"/>
                        <a:pt x="367" y="107"/>
                      </a:cubicBezTo>
                      <a:cubicBezTo>
                        <a:pt x="367" y="106"/>
                        <a:pt x="366" y="105"/>
                        <a:pt x="367" y="104"/>
                      </a:cubicBezTo>
                      <a:cubicBezTo>
                        <a:pt x="369" y="102"/>
                        <a:pt x="371" y="105"/>
                        <a:pt x="372" y="101"/>
                      </a:cubicBezTo>
                      <a:cubicBezTo>
                        <a:pt x="372" y="98"/>
                        <a:pt x="371" y="98"/>
                        <a:pt x="370" y="96"/>
                      </a:cubicBezTo>
                      <a:cubicBezTo>
                        <a:pt x="369" y="93"/>
                        <a:pt x="368" y="90"/>
                        <a:pt x="369" y="87"/>
                      </a:cubicBezTo>
                      <a:cubicBezTo>
                        <a:pt x="369" y="85"/>
                        <a:pt x="370" y="85"/>
                        <a:pt x="368" y="83"/>
                      </a:cubicBezTo>
                      <a:cubicBezTo>
                        <a:pt x="366" y="82"/>
                        <a:pt x="366" y="82"/>
                        <a:pt x="365" y="80"/>
                      </a:cubicBezTo>
                      <a:cubicBezTo>
                        <a:pt x="364" y="80"/>
                        <a:pt x="363" y="77"/>
                        <a:pt x="363" y="77"/>
                      </a:cubicBezTo>
                      <a:cubicBezTo>
                        <a:pt x="363" y="76"/>
                        <a:pt x="364" y="74"/>
                        <a:pt x="364" y="73"/>
                      </a:cubicBezTo>
                      <a:cubicBezTo>
                        <a:pt x="365" y="67"/>
                        <a:pt x="361" y="70"/>
                        <a:pt x="361" y="74"/>
                      </a:cubicBezTo>
                      <a:cubicBezTo>
                        <a:pt x="360" y="72"/>
                        <a:pt x="360" y="71"/>
                        <a:pt x="361" y="70"/>
                      </a:cubicBezTo>
                      <a:cubicBezTo>
                        <a:pt x="361" y="69"/>
                        <a:pt x="362" y="69"/>
                        <a:pt x="363" y="68"/>
                      </a:cubicBezTo>
                      <a:cubicBezTo>
                        <a:pt x="363" y="68"/>
                        <a:pt x="364" y="69"/>
                        <a:pt x="364" y="69"/>
                      </a:cubicBezTo>
                      <a:cubicBezTo>
                        <a:pt x="364" y="68"/>
                        <a:pt x="364" y="68"/>
                        <a:pt x="364" y="68"/>
                      </a:cubicBezTo>
                      <a:cubicBezTo>
                        <a:pt x="364" y="67"/>
                        <a:pt x="366" y="64"/>
                        <a:pt x="366" y="63"/>
                      </a:cubicBezTo>
                      <a:cubicBezTo>
                        <a:pt x="366" y="62"/>
                        <a:pt x="364" y="61"/>
                        <a:pt x="364" y="59"/>
                      </a:cubicBezTo>
                      <a:cubicBezTo>
                        <a:pt x="362" y="60"/>
                        <a:pt x="363" y="58"/>
                        <a:pt x="363" y="57"/>
                      </a:cubicBezTo>
                      <a:cubicBezTo>
                        <a:pt x="364" y="56"/>
                        <a:pt x="366" y="56"/>
                        <a:pt x="367" y="55"/>
                      </a:cubicBezTo>
                      <a:cubicBezTo>
                        <a:pt x="367" y="54"/>
                        <a:pt x="367" y="56"/>
                        <a:pt x="368" y="54"/>
                      </a:cubicBezTo>
                      <a:cubicBezTo>
                        <a:pt x="368" y="53"/>
                        <a:pt x="368" y="52"/>
                        <a:pt x="368" y="51"/>
                      </a:cubicBezTo>
                      <a:cubicBezTo>
                        <a:pt x="367" y="50"/>
                        <a:pt x="366" y="49"/>
                        <a:pt x="364" y="50"/>
                      </a:cubicBezTo>
                      <a:cubicBezTo>
                        <a:pt x="366" y="47"/>
                        <a:pt x="363" y="48"/>
                        <a:pt x="361" y="48"/>
                      </a:cubicBezTo>
                      <a:cubicBezTo>
                        <a:pt x="362" y="47"/>
                        <a:pt x="364" y="47"/>
                        <a:pt x="365" y="47"/>
                      </a:cubicBezTo>
                      <a:cubicBezTo>
                        <a:pt x="366" y="48"/>
                        <a:pt x="365" y="49"/>
                        <a:pt x="367" y="49"/>
                      </a:cubicBezTo>
                      <a:cubicBezTo>
                        <a:pt x="370" y="50"/>
                        <a:pt x="368" y="47"/>
                        <a:pt x="367" y="46"/>
                      </a:cubicBezTo>
                      <a:cubicBezTo>
                        <a:pt x="369" y="46"/>
                        <a:pt x="369" y="47"/>
                        <a:pt x="370" y="48"/>
                      </a:cubicBezTo>
                      <a:cubicBezTo>
                        <a:pt x="370" y="48"/>
                        <a:pt x="370" y="47"/>
                        <a:pt x="370" y="46"/>
                      </a:cubicBezTo>
                      <a:cubicBezTo>
                        <a:pt x="371" y="47"/>
                        <a:pt x="371" y="47"/>
                        <a:pt x="371" y="48"/>
                      </a:cubicBezTo>
                      <a:cubicBezTo>
                        <a:pt x="371" y="48"/>
                        <a:pt x="371" y="49"/>
                        <a:pt x="371" y="49"/>
                      </a:cubicBezTo>
                      <a:cubicBezTo>
                        <a:pt x="373" y="50"/>
                        <a:pt x="371" y="49"/>
                        <a:pt x="372" y="49"/>
                      </a:cubicBezTo>
                      <a:cubicBezTo>
                        <a:pt x="373" y="48"/>
                        <a:pt x="373" y="46"/>
                        <a:pt x="375" y="47"/>
                      </a:cubicBezTo>
                      <a:cubicBezTo>
                        <a:pt x="373" y="48"/>
                        <a:pt x="375" y="49"/>
                        <a:pt x="375" y="48"/>
                      </a:cubicBezTo>
                      <a:cubicBezTo>
                        <a:pt x="375" y="47"/>
                        <a:pt x="375" y="46"/>
                        <a:pt x="374" y="45"/>
                      </a:cubicBezTo>
                      <a:cubicBezTo>
                        <a:pt x="375" y="46"/>
                        <a:pt x="375" y="46"/>
                        <a:pt x="376" y="45"/>
                      </a:cubicBezTo>
                      <a:cubicBezTo>
                        <a:pt x="376" y="46"/>
                        <a:pt x="376" y="46"/>
                        <a:pt x="376" y="46"/>
                      </a:cubicBezTo>
                      <a:cubicBezTo>
                        <a:pt x="376" y="46"/>
                        <a:pt x="376" y="46"/>
                        <a:pt x="376" y="46"/>
                      </a:cubicBezTo>
                      <a:cubicBezTo>
                        <a:pt x="376" y="47"/>
                        <a:pt x="376" y="47"/>
                        <a:pt x="376" y="47"/>
                      </a:cubicBezTo>
                      <a:cubicBezTo>
                        <a:pt x="378" y="47"/>
                        <a:pt x="378" y="48"/>
                        <a:pt x="377" y="49"/>
                      </a:cubicBezTo>
                      <a:cubicBezTo>
                        <a:pt x="377" y="48"/>
                        <a:pt x="377" y="48"/>
                        <a:pt x="377" y="47"/>
                      </a:cubicBezTo>
                      <a:cubicBezTo>
                        <a:pt x="376" y="48"/>
                        <a:pt x="375" y="50"/>
                        <a:pt x="377" y="49"/>
                      </a:cubicBezTo>
                      <a:cubicBezTo>
                        <a:pt x="378" y="49"/>
                        <a:pt x="379" y="47"/>
                        <a:pt x="378" y="45"/>
                      </a:cubicBezTo>
                      <a:cubicBezTo>
                        <a:pt x="378" y="43"/>
                        <a:pt x="377" y="37"/>
                        <a:pt x="374" y="36"/>
                      </a:cubicBezTo>
                      <a:cubicBezTo>
                        <a:pt x="374" y="37"/>
                        <a:pt x="374" y="37"/>
                        <a:pt x="374" y="37"/>
                      </a:cubicBezTo>
                      <a:cubicBezTo>
                        <a:pt x="376" y="37"/>
                        <a:pt x="377" y="42"/>
                        <a:pt x="376" y="43"/>
                      </a:cubicBezTo>
                      <a:cubicBezTo>
                        <a:pt x="376" y="42"/>
                        <a:pt x="376" y="43"/>
                        <a:pt x="376" y="42"/>
                      </a:cubicBezTo>
                      <a:cubicBezTo>
                        <a:pt x="376" y="41"/>
                        <a:pt x="373" y="41"/>
                        <a:pt x="371" y="40"/>
                      </a:cubicBezTo>
                      <a:cubicBezTo>
                        <a:pt x="372" y="40"/>
                        <a:pt x="373" y="39"/>
                        <a:pt x="372" y="38"/>
                      </a:cubicBezTo>
                      <a:cubicBezTo>
                        <a:pt x="371" y="39"/>
                        <a:pt x="370" y="38"/>
                        <a:pt x="370" y="36"/>
                      </a:cubicBezTo>
                      <a:cubicBezTo>
                        <a:pt x="370" y="36"/>
                        <a:pt x="370" y="36"/>
                        <a:pt x="370" y="36"/>
                      </a:cubicBezTo>
                      <a:cubicBezTo>
                        <a:pt x="370" y="36"/>
                        <a:pt x="370" y="36"/>
                        <a:pt x="370" y="35"/>
                      </a:cubicBezTo>
                      <a:cubicBezTo>
                        <a:pt x="371" y="37"/>
                        <a:pt x="371" y="38"/>
                        <a:pt x="372" y="38"/>
                      </a:cubicBezTo>
                      <a:cubicBezTo>
                        <a:pt x="374" y="38"/>
                        <a:pt x="372" y="39"/>
                        <a:pt x="374" y="38"/>
                      </a:cubicBezTo>
                      <a:cubicBezTo>
                        <a:pt x="375" y="37"/>
                        <a:pt x="373" y="35"/>
                        <a:pt x="375" y="35"/>
                      </a:cubicBezTo>
                      <a:cubicBezTo>
                        <a:pt x="375" y="34"/>
                        <a:pt x="377" y="33"/>
                        <a:pt x="376" y="32"/>
                      </a:cubicBezTo>
                      <a:cubicBezTo>
                        <a:pt x="379" y="34"/>
                        <a:pt x="376" y="36"/>
                        <a:pt x="378" y="38"/>
                      </a:cubicBezTo>
                      <a:cubicBezTo>
                        <a:pt x="379" y="40"/>
                        <a:pt x="379" y="40"/>
                        <a:pt x="379" y="38"/>
                      </a:cubicBezTo>
                      <a:cubicBezTo>
                        <a:pt x="380" y="37"/>
                        <a:pt x="379" y="35"/>
                        <a:pt x="379" y="33"/>
                      </a:cubicBezTo>
                      <a:cubicBezTo>
                        <a:pt x="379" y="31"/>
                        <a:pt x="381" y="23"/>
                        <a:pt x="378" y="25"/>
                      </a:cubicBezTo>
                      <a:cubicBezTo>
                        <a:pt x="377" y="26"/>
                        <a:pt x="378" y="30"/>
                        <a:pt x="375" y="30"/>
                      </a:cubicBezTo>
                      <a:cubicBezTo>
                        <a:pt x="376" y="30"/>
                        <a:pt x="376" y="28"/>
                        <a:pt x="376" y="27"/>
                      </a:cubicBezTo>
                      <a:cubicBezTo>
                        <a:pt x="375" y="28"/>
                        <a:pt x="374" y="28"/>
                        <a:pt x="374" y="29"/>
                      </a:cubicBezTo>
                      <a:cubicBezTo>
                        <a:pt x="374" y="28"/>
                        <a:pt x="375" y="27"/>
                        <a:pt x="376" y="27"/>
                      </a:cubicBezTo>
                      <a:cubicBezTo>
                        <a:pt x="376" y="27"/>
                        <a:pt x="376" y="26"/>
                        <a:pt x="376" y="26"/>
                      </a:cubicBezTo>
                      <a:cubicBezTo>
                        <a:pt x="374" y="28"/>
                        <a:pt x="373" y="25"/>
                        <a:pt x="372" y="26"/>
                      </a:cubicBezTo>
                      <a:cubicBezTo>
                        <a:pt x="373" y="25"/>
                        <a:pt x="369" y="25"/>
                        <a:pt x="371" y="24"/>
                      </a:cubicBezTo>
                      <a:cubicBezTo>
                        <a:pt x="370" y="24"/>
                        <a:pt x="370" y="24"/>
                        <a:pt x="369" y="23"/>
                      </a:cubicBezTo>
                      <a:cubicBezTo>
                        <a:pt x="369" y="24"/>
                        <a:pt x="369" y="24"/>
                        <a:pt x="369" y="24"/>
                      </a:cubicBezTo>
                      <a:cubicBezTo>
                        <a:pt x="369" y="23"/>
                        <a:pt x="368" y="23"/>
                        <a:pt x="368" y="22"/>
                      </a:cubicBezTo>
                      <a:cubicBezTo>
                        <a:pt x="367" y="23"/>
                        <a:pt x="366" y="23"/>
                        <a:pt x="366" y="22"/>
                      </a:cubicBezTo>
                      <a:cubicBezTo>
                        <a:pt x="366" y="22"/>
                        <a:pt x="366" y="22"/>
                        <a:pt x="365" y="22"/>
                      </a:cubicBezTo>
                      <a:cubicBezTo>
                        <a:pt x="365" y="21"/>
                        <a:pt x="365" y="21"/>
                        <a:pt x="364" y="22"/>
                      </a:cubicBezTo>
                      <a:cubicBezTo>
                        <a:pt x="366" y="22"/>
                        <a:pt x="362" y="22"/>
                        <a:pt x="362" y="21"/>
                      </a:cubicBezTo>
                      <a:cubicBezTo>
                        <a:pt x="361" y="21"/>
                        <a:pt x="361" y="20"/>
                        <a:pt x="360" y="19"/>
                      </a:cubicBezTo>
                      <a:cubicBezTo>
                        <a:pt x="359" y="19"/>
                        <a:pt x="359" y="20"/>
                        <a:pt x="358" y="20"/>
                      </a:cubicBezTo>
                      <a:cubicBezTo>
                        <a:pt x="358" y="19"/>
                        <a:pt x="357" y="18"/>
                        <a:pt x="356" y="18"/>
                      </a:cubicBezTo>
                      <a:cubicBezTo>
                        <a:pt x="356" y="18"/>
                        <a:pt x="355" y="18"/>
                        <a:pt x="354" y="18"/>
                      </a:cubicBezTo>
                      <a:cubicBezTo>
                        <a:pt x="352" y="17"/>
                        <a:pt x="353" y="16"/>
                        <a:pt x="351" y="15"/>
                      </a:cubicBezTo>
                      <a:cubicBezTo>
                        <a:pt x="351" y="17"/>
                        <a:pt x="349" y="14"/>
                        <a:pt x="347" y="16"/>
                      </a:cubicBezTo>
                      <a:cubicBezTo>
                        <a:pt x="347" y="16"/>
                        <a:pt x="348" y="17"/>
                        <a:pt x="347" y="18"/>
                      </a:cubicBezTo>
                      <a:cubicBezTo>
                        <a:pt x="345" y="19"/>
                        <a:pt x="346" y="17"/>
                        <a:pt x="345" y="18"/>
                      </a:cubicBezTo>
                      <a:cubicBezTo>
                        <a:pt x="343" y="19"/>
                        <a:pt x="345" y="19"/>
                        <a:pt x="344" y="20"/>
                      </a:cubicBezTo>
                      <a:cubicBezTo>
                        <a:pt x="344" y="19"/>
                        <a:pt x="342" y="22"/>
                        <a:pt x="343" y="21"/>
                      </a:cubicBezTo>
                      <a:cubicBezTo>
                        <a:pt x="342" y="22"/>
                        <a:pt x="342" y="25"/>
                        <a:pt x="342" y="27"/>
                      </a:cubicBezTo>
                      <a:cubicBezTo>
                        <a:pt x="342" y="31"/>
                        <a:pt x="344" y="34"/>
                        <a:pt x="344" y="38"/>
                      </a:cubicBezTo>
                      <a:cubicBezTo>
                        <a:pt x="344" y="41"/>
                        <a:pt x="343" y="45"/>
                        <a:pt x="343" y="48"/>
                      </a:cubicBezTo>
                      <a:cubicBezTo>
                        <a:pt x="342" y="50"/>
                        <a:pt x="343" y="52"/>
                        <a:pt x="340" y="52"/>
                      </a:cubicBezTo>
                      <a:cubicBezTo>
                        <a:pt x="339" y="53"/>
                        <a:pt x="335" y="52"/>
                        <a:pt x="334" y="52"/>
                      </a:cubicBezTo>
                      <a:cubicBezTo>
                        <a:pt x="332" y="50"/>
                        <a:pt x="332" y="47"/>
                        <a:pt x="332" y="44"/>
                      </a:cubicBezTo>
                      <a:cubicBezTo>
                        <a:pt x="332" y="42"/>
                        <a:pt x="329" y="38"/>
                        <a:pt x="331" y="36"/>
                      </a:cubicBezTo>
                      <a:cubicBezTo>
                        <a:pt x="283" y="32"/>
                        <a:pt x="234" y="28"/>
                        <a:pt x="186" y="25"/>
                      </a:cubicBezTo>
                      <a:cubicBezTo>
                        <a:pt x="184" y="25"/>
                        <a:pt x="171" y="26"/>
                        <a:pt x="170" y="24"/>
                      </a:cubicBezTo>
                      <a:cubicBezTo>
                        <a:pt x="169" y="21"/>
                        <a:pt x="167" y="21"/>
                        <a:pt x="166" y="18"/>
                      </a:cubicBezTo>
                      <a:cubicBezTo>
                        <a:pt x="166" y="17"/>
                        <a:pt x="166" y="15"/>
                        <a:pt x="166" y="13"/>
                      </a:cubicBezTo>
                      <a:cubicBezTo>
                        <a:pt x="166" y="11"/>
                        <a:pt x="165" y="10"/>
                        <a:pt x="164" y="7"/>
                      </a:cubicBezTo>
                      <a:cubicBezTo>
                        <a:pt x="163" y="7"/>
                        <a:pt x="163" y="5"/>
                        <a:pt x="163" y="5"/>
                      </a:cubicBezTo>
                      <a:cubicBezTo>
                        <a:pt x="163" y="4"/>
                        <a:pt x="161" y="3"/>
                        <a:pt x="162" y="2"/>
                      </a:cubicBezTo>
                      <a:cubicBezTo>
                        <a:pt x="162" y="0"/>
                        <a:pt x="150" y="1"/>
                        <a:pt x="147" y="1"/>
                      </a:cubicBezTo>
                      <a:cubicBezTo>
                        <a:pt x="136" y="1"/>
                        <a:pt x="124" y="1"/>
                        <a:pt x="112" y="2"/>
                      </a:cubicBezTo>
                      <a:cubicBezTo>
                        <a:pt x="75" y="2"/>
                        <a:pt x="39" y="1"/>
                        <a:pt x="3" y="1"/>
                      </a:cubicBezTo>
                      <a:cubicBezTo>
                        <a:pt x="5" y="6"/>
                        <a:pt x="0" y="10"/>
                        <a:pt x="2" y="13"/>
                      </a:cubicBezTo>
                      <a:cubicBezTo>
                        <a:pt x="2" y="15"/>
                        <a:pt x="4" y="16"/>
                        <a:pt x="5" y="18"/>
                      </a:cubicBezTo>
                      <a:cubicBezTo>
                        <a:pt x="6" y="19"/>
                        <a:pt x="7" y="21"/>
                        <a:pt x="8" y="22"/>
                      </a:cubicBezTo>
                      <a:cubicBezTo>
                        <a:pt x="9" y="24"/>
                        <a:pt x="12" y="25"/>
                        <a:pt x="14" y="27"/>
                      </a:cubicBezTo>
                      <a:cubicBezTo>
                        <a:pt x="17" y="29"/>
                        <a:pt x="15" y="33"/>
                        <a:pt x="14" y="36"/>
                      </a:cubicBezTo>
                      <a:cubicBezTo>
                        <a:pt x="14" y="37"/>
                        <a:pt x="12" y="38"/>
                        <a:pt x="13" y="40"/>
                      </a:cubicBezTo>
                      <a:cubicBezTo>
                        <a:pt x="13" y="43"/>
                        <a:pt x="14" y="44"/>
                        <a:pt x="17" y="45"/>
                      </a:cubicBezTo>
                      <a:cubicBezTo>
                        <a:pt x="20" y="47"/>
                        <a:pt x="17" y="47"/>
                        <a:pt x="15" y="49"/>
                      </a:cubicBezTo>
                      <a:cubicBezTo>
                        <a:pt x="14" y="50"/>
                        <a:pt x="14" y="48"/>
                        <a:pt x="14" y="50"/>
                      </a:cubicBezTo>
                      <a:cubicBezTo>
                        <a:pt x="14" y="50"/>
                        <a:pt x="14" y="51"/>
                        <a:pt x="14" y="51"/>
                      </a:cubicBezTo>
                      <a:cubicBezTo>
                        <a:pt x="14" y="52"/>
                        <a:pt x="13" y="51"/>
                        <a:pt x="13" y="53"/>
                      </a:cubicBezTo>
                      <a:cubicBezTo>
                        <a:pt x="13" y="53"/>
                        <a:pt x="14" y="51"/>
                        <a:pt x="14" y="51"/>
                      </a:cubicBezTo>
                      <a:cubicBezTo>
                        <a:pt x="14" y="53"/>
                        <a:pt x="14" y="54"/>
                        <a:pt x="13" y="55"/>
                      </a:cubicBezTo>
                      <a:cubicBezTo>
                        <a:pt x="13" y="55"/>
                        <a:pt x="14" y="55"/>
                        <a:pt x="14" y="55"/>
                      </a:cubicBezTo>
                      <a:cubicBezTo>
                        <a:pt x="13" y="56"/>
                        <a:pt x="10" y="55"/>
                        <a:pt x="9" y="56"/>
                      </a:cubicBezTo>
                      <a:cubicBezTo>
                        <a:pt x="10" y="56"/>
                        <a:pt x="13" y="56"/>
                        <a:pt x="12" y="57"/>
                      </a:cubicBezTo>
                      <a:cubicBezTo>
                        <a:pt x="12" y="58"/>
                        <a:pt x="8" y="59"/>
                        <a:pt x="7" y="59"/>
                      </a:cubicBezTo>
                      <a:cubicBezTo>
                        <a:pt x="10" y="58"/>
                        <a:pt x="20" y="57"/>
                        <a:pt x="21" y="55"/>
                      </a:cubicBezTo>
                      <a:cubicBezTo>
                        <a:pt x="19" y="56"/>
                        <a:pt x="16" y="57"/>
                        <a:pt x="14" y="57"/>
                      </a:cubicBezTo>
                      <a:cubicBezTo>
                        <a:pt x="15" y="56"/>
                        <a:pt x="16" y="55"/>
                        <a:pt x="18" y="55"/>
                      </a:cubicBezTo>
                      <a:cubicBezTo>
                        <a:pt x="18" y="55"/>
                        <a:pt x="19" y="55"/>
                        <a:pt x="20" y="55"/>
                      </a:cubicBezTo>
                      <a:cubicBezTo>
                        <a:pt x="21" y="54"/>
                        <a:pt x="20" y="54"/>
                        <a:pt x="22" y="54"/>
                      </a:cubicBezTo>
                      <a:cubicBezTo>
                        <a:pt x="26" y="54"/>
                        <a:pt x="22" y="51"/>
                        <a:pt x="20" y="52"/>
                      </a:cubicBezTo>
                      <a:cubicBezTo>
                        <a:pt x="21" y="51"/>
                        <a:pt x="22" y="51"/>
                        <a:pt x="23" y="51"/>
                      </a:cubicBezTo>
                      <a:cubicBezTo>
                        <a:pt x="23" y="51"/>
                        <a:pt x="22" y="51"/>
                        <a:pt x="22" y="50"/>
                      </a:cubicBezTo>
                      <a:cubicBezTo>
                        <a:pt x="23" y="51"/>
                        <a:pt x="23" y="51"/>
                        <a:pt x="23" y="51"/>
                      </a:cubicBezTo>
                      <a:cubicBezTo>
                        <a:pt x="24" y="50"/>
                        <a:pt x="26" y="48"/>
                        <a:pt x="26" y="49"/>
                      </a:cubicBezTo>
                      <a:cubicBezTo>
                        <a:pt x="28" y="48"/>
                        <a:pt x="29" y="46"/>
                        <a:pt x="27" y="44"/>
                      </a:cubicBezTo>
                      <a:cubicBezTo>
                        <a:pt x="28" y="45"/>
                        <a:pt x="28" y="47"/>
                        <a:pt x="28" y="47"/>
                      </a:cubicBezTo>
                      <a:cubicBezTo>
                        <a:pt x="29" y="48"/>
                        <a:pt x="30" y="45"/>
                        <a:pt x="30" y="43"/>
                      </a:cubicBezTo>
                      <a:cubicBezTo>
                        <a:pt x="30" y="41"/>
                        <a:pt x="30" y="39"/>
                        <a:pt x="28" y="37"/>
                      </a:cubicBezTo>
                      <a:cubicBezTo>
                        <a:pt x="28" y="37"/>
                        <a:pt x="29" y="37"/>
                        <a:pt x="29" y="37"/>
                      </a:cubicBezTo>
                      <a:cubicBezTo>
                        <a:pt x="28" y="36"/>
                        <a:pt x="28" y="35"/>
                        <a:pt x="28" y="34"/>
                      </a:cubicBezTo>
                      <a:cubicBezTo>
                        <a:pt x="30" y="35"/>
                        <a:pt x="31" y="35"/>
                        <a:pt x="31" y="37"/>
                      </a:cubicBezTo>
                      <a:cubicBezTo>
                        <a:pt x="32" y="36"/>
                        <a:pt x="31" y="37"/>
                        <a:pt x="32" y="36"/>
                      </a:cubicBezTo>
                      <a:cubicBezTo>
                        <a:pt x="32" y="37"/>
                        <a:pt x="31" y="40"/>
                        <a:pt x="34" y="39"/>
                      </a:cubicBezTo>
                      <a:cubicBezTo>
                        <a:pt x="34" y="40"/>
                        <a:pt x="33" y="44"/>
                        <a:pt x="34" y="45"/>
                      </a:cubicBezTo>
                      <a:cubicBezTo>
                        <a:pt x="35" y="46"/>
                        <a:pt x="37" y="42"/>
                        <a:pt x="37" y="41"/>
                      </a:cubicBezTo>
                      <a:cubicBezTo>
                        <a:pt x="37" y="40"/>
                        <a:pt x="37" y="39"/>
                        <a:pt x="37" y="38"/>
                      </a:cubicBezTo>
                      <a:cubicBezTo>
                        <a:pt x="38" y="38"/>
                        <a:pt x="39" y="38"/>
                        <a:pt x="39" y="37"/>
                      </a:cubicBezTo>
                      <a:cubicBezTo>
                        <a:pt x="39" y="35"/>
                        <a:pt x="38" y="34"/>
                        <a:pt x="38" y="33"/>
                      </a:cubicBezTo>
                      <a:cubicBezTo>
                        <a:pt x="40" y="33"/>
                        <a:pt x="41" y="35"/>
                        <a:pt x="40" y="37"/>
                      </a:cubicBezTo>
                      <a:cubicBezTo>
                        <a:pt x="40" y="38"/>
                        <a:pt x="39" y="37"/>
                        <a:pt x="40" y="38"/>
                      </a:cubicBezTo>
                      <a:cubicBezTo>
                        <a:pt x="40" y="38"/>
                        <a:pt x="40" y="38"/>
                        <a:pt x="40" y="38"/>
                      </a:cubicBezTo>
                      <a:cubicBezTo>
                        <a:pt x="40" y="38"/>
                        <a:pt x="40" y="39"/>
                        <a:pt x="40" y="39"/>
                      </a:cubicBezTo>
                      <a:cubicBezTo>
                        <a:pt x="40" y="39"/>
                        <a:pt x="39" y="39"/>
                        <a:pt x="39" y="39"/>
                      </a:cubicBezTo>
                      <a:cubicBezTo>
                        <a:pt x="38" y="41"/>
                        <a:pt x="39" y="42"/>
                        <a:pt x="42" y="43"/>
                      </a:cubicBezTo>
                      <a:cubicBezTo>
                        <a:pt x="44" y="44"/>
                        <a:pt x="45" y="45"/>
                        <a:pt x="47" y="46"/>
                      </a:cubicBezTo>
                      <a:cubicBezTo>
                        <a:pt x="46" y="46"/>
                        <a:pt x="44" y="45"/>
                        <a:pt x="43" y="45"/>
                      </a:cubicBezTo>
                      <a:cubicBezTo>
                        <a:pt x="42" y="46"/>
                        <a:pt x="41" y="48"/>
                        <a:pt x="40" y="48"/>
                      </a:cubicBezTo>
                      <a:cubicBezTo>
                        <a:pt x="38" y="49"/>
                        <a:pt x="37" y="49"/>
                        <a:pt x="35" y="49"/>
                      </a:cubicBezTo>
                      <a:cubicBezTo>
                        <a:pt x="33" y="50"/>
                        <a:pt x="30" y="53"/>
                        <a:pt x="29" y="51"/>
                      </a:cubicBezTo>
                      <a:cubicBezTo>
                        <a:pt x="29" y="51"/>
                        <a:pt x="29" y="51"/>
                        <a:pt x="29" y="52"/>
                      </a:cubicBezTo>
                      <a:cubicBezTo>
                        <a:pt x="28" y="52"/>
                        <a:pt x="28" y="52"/>
                        <a:pt x="27" y="52"/>
                      </a:cubicBezTo>
                      <a:cubicBezTo>
                        <a:pt x="27" y="53"/>
                        <a:pt x="28" y="53"/>
                        <a:pt x="28" y="54"/>
                      </a:cubicBezTo>
                      <a:cubicBezTo>
                        <a:pt x="34" y="49"/>
                        <a:pt x="43" y="50"/>
                        <a:pt x="49" y="49"/>
                      </a:cubicBezTo>
                      <a:cubicBezTo>
                        <a:pt x="52" y="48"/>
                        <a:pt x="55" y="48"/>
                        <a:pt x="58" y="48"/>
                      </a:cubicBezTo>
                      <a:cubicBezTo>
                        <a:pt x="60" y="48"/>
                        <a:pt x="63" y="49"/>
                        <a:pt x="64" y="49"/>
                      </a:cubicBezTo>
                      <a:cubicBezTo>
                        <a:pt x="67" y="47"/>
                        <a:pt x="63" y="47"/>
                        <a:pt x="62" y="47"/>
                      </a:cubicBezTo>
                      <a:cubicBezTo>
                        <a:pt x="63" y="46"/>
                        <a:pt x="62" y="46"/>
                        <a:pt x="63" y="47"/>
                      </a:cubicBezTo>
                      <a:cubicBezTo>
                        <a:pt x="63" y="46"/>
                        <a:pt x="63" y="46"/>
                        <a:pt x="63" y="46"/>
                      </a:cubicBezTo>
                      <a:cubicBezTo>
                        <a:pt x="63" y="46"/>
                        <a:pt x="64" y="47"/>
                        <a:pt x="64" y="47"/>
                      </a:cubicBezTo>
                      <a:cubicBezTo>
                        <a:pt x="65" y="46"/>
                        <a:pt x="65" y="46"/>
                        <a:pt x="64" y="45"/>
                      </a:cubicBezTo>
                      <a:cubicBezTo>
                        <a:pt x="64" y="44"/>
                        <a:pt x="64" y="45"/>
                        <a:pt x="64" y="44"/>
                      </a:cubicBezTo>
                      <a:cubicBezTo>
                        <a:pt x="64" y="44"/>
                        <a:pt x="64" y="44"/>
                        <a:pt x="65" y="43"/>
                      </a:cubicBezTo>
                      <a:cubicBezTo>
                        <a:pt x="65" y="43"/>
                        <a:pt x="65" y="44"/>
                        <a:pt x="64" y="45"/>
                      </a:cubicBezTo>
                      <a:cubicBezTo>
                        <a:pt x="65" y="45"/>
                        <a:pt x="65" y="45"/>
                        <a:pt x="66" y="45"/>
                      </a:cubicBezTo>
                      <a:cubicBezTo>
                        <a:pt x="64" y="47"/>
                        <a:pt x="67" y="47"/>
                        <a:pt x="67" y="46"/>
                      </a:cubicBezTo>
                      <a:cubicBezTo>
                        <a:pt x="68" y="44"/>
                        <a:pt x="69" y="45"/>
                        <a:pt x="70" y="44"/>
                      </a:cubicBezTo>
                      <a:cubicBezTo>
                        <a:pt x="72" y="43"/>
                        <a:pt x="71" y="41"/>
                        <a:pt x="71" y="39"/>
                      </a:cubicBezTo>
                      <a:cubicBezTo>
                        <a:pt x="72" y="40"/>
                        <a:pt x="72" y="41"/>
                        <a:pt x="72" y="42"/>
                      </a:cubicBezTo>
                      <a:cubicBezTo>
                        <a:pt x="72" y="42"/>
                        <a:pt x="72" y="42"/>
                        <a:pt x="72" y="42"/>
                      </a:cubicBezTo>
                      <a:cubicBezTo>
                        <a:pt x="74" y="41"/>
                        <a:pt x="73" y="40"/>
                        <a:pt x="75" y="41"/>
                      </a:cubicBezTo>
                      <a:cubicBezTo>
                        <a:pt x="73" y="42"/>
                        <a:pt x="73" y="42"/>
                        <a:pt x="75" y="45"/>
                      </a:cubicBezTo>
                      <a:cubicBezTo>
                        <a:pt x="75" y="45"/>
                        <a:pt x="76" y="44"/>
                        <a:pt x="76" y="44"/>
                      </a:cubicBezTo>
                      <a:cubicBezTo>
                        <a:pt x="77" y="45"/>
                        <a:pt x="80" y="43"/>
                        <a:pt x="81" y="43"/>
                      </a:cubicBezTo>
                      <a:cubicBezTo>
                        <a:pt x="83" y="42"/>
                        <a:pt x="85" y="43"/>
                        <a:pt x="86" y="41"/>
                      </a:cubicBezTo>
                      <a:cubicBezTo>
                        <a:pt x="86" y="41"/>
                        <a:pt x="86" y="41"/>
                        <a:pt x="86" y="42"/>
                      </a:cubicBezTo>
                      <a:cubicBezTo>
                        <a:pt x="85" y="44"/>
                        <a:pt x="88" y="43"/>
                        <a:pt x="89" y="41"/>
                      </a:cubicBezTo>
                      <a:cubicBezTo>
                        <a:pt x="89" y="42"/>
                        <a:pt x="88" y="44"/>
                        <a:pt x="90" y="45"/>
                      </a:cubicBezTo>
                      <a:cubicBezTo>
                        <a:pt x="91" y="45"/>
                        <a:pt x="92" y="43"/>
                        <a:pt x="93" y="42"/>
                      </a:cubicBezTo>
                      <a:cubicBezTo>
                        <a:pt x="93" y="43"/>
                        <a:pt x="92" y="44"/>
                        <a:pt x="91" y="45"/>
                      </a:cubicBezTo>
                      <a:cubicBezTo>
                        <a:pt x="92" y="45"/>
                        <a:pt x="92" y="45"/>
                        <a:pt x="92" y="44"/>
                      </a:cubicBezTo>
                      <a:cubicBezTo>
                        <a:pt x="91" y="45"/>
                        <a:pt x="91" y="47"/>
                        <a:pt x="93" y="47"/>
                      </a:cubicBezTo>
                      <a:cubicBezTo>
                        <a:pt x="93" y="47"/>
                        <a:pt x="93" y="47"/>
                        <a:pt x="93" y="48"/>
                      </a:cubicBezTo>
                      <a:cubicBezTo>
                        <a:pt x="93" y="48"/>
                        <a:pt x="94" y="49"/>
                        <a:pt x="94" y="49"/>
                      </a:cubicBezTo>
                      <a:cubicBezTo>
                        <a:pt x="94" y="49"/>
                        <a:pt x="94" y="49"/>
                        <a:pt x="93" y="50"/>
                      </a:cubicBezTo>
                      <a:cubicBezTo>
                        <a:pt x="94" y="50"/>
                        <a:pt x="94" y="50"/>
                        <a:pt x="94" y="50"/>
                      </a:cubicBezTo>
                      <a:cubicBezTo>
                        <a:pt x="94" y="51"/>
                        <a:pt x="93" y="51"/>
                        <a:pt x="92" y="51"/>
                      </a:cubicBezTo>
                      <a:cubicBezTo>
                        <a:pt x="91" y="50"/>
                        <a:pt x="91" y="50"/>
                        <a:pt x="90" y="50"/>
                      </a:cubicBezTo>
                      <a:cubicBezTo>
                        <a:pt x="90" y="49"/>
                        <a:pt x="89" y="50"/>
                        <a:pt x="88" y="49"/>
                      </a:cubicBezTo>
                      <a:cubicBezTo>
                        <a:pt x="88" y="49"/>
                        <a:pt x="84" y="45"/>
                        <a:pt x="85" y="48"/>
                      </a:cubicBezTo>
                      <a:cubicBezTo>
                        <a:pt x="85" y="48"/>
                        <a:pt x="88" y="49"/>
                        <a:pt x="86" y="50"/>
                      </a:cubicBezTo>
                      <a:cubicBezTo>
                        <a:pt x="85" y="50"/>
                        <a:pt x="84" y="48"/>
                        <a:pt x="83" y="50"/>
                      </a:cubicBezTo>
                      <a:cubicBezTo>
                        <a:pt x="83" y="49"/>
                        <a:pt x="82" y="47"/>
                        <a:pt x="82" y="48"/>
                      </a:cubicBezTo>
                      <a:cubicBezTo>
                        <a:pt x="80" y="47"/>
                        <a:pt x="82" y="48"/>
                        <a:pt x="81" y="49"/>
                      </a:cubicBezTo>
                      <a:cubicBezTo>
                        <a:pt x="79" y="51"/>
                        <a:pt x="75" y="47"/>
                        <a:pt x="73" y="49"/>
                      </a:cubicBezTo>
                      <a:cubicBezTo>
                        <a:pt x="73" y="48"/>
                        <a:pt x="72" y="48"/>
                        <a:pt x="71" y="48"/>
                      </a:cubicBezTo>
                      <a:cubicBezTo>
                        <a:pt x="71" y="48"/>
                        <a:pt x="71" y="48"/>
                        <a:pt x="71" y="48"/>
                      </a:cubicBezTo>
                      <a:cubicBezTo>
                        <a:pt x="69" y="47"/>
                        <a:pt x="69" y="51"/>
                        <a:pt x="70" y="51"/>
                      </a:cubicBezTo>
                      <a:cubicBezTo>
                        <a:pt x="72" y="50"/>
                        <a:pt x="74" y="51"/>
                        <a:pt x="76" y="51"/>
                      </a:cubicBezTo>
                      <a:cubicBezTo>
                        <a:pt x="83" y="52"/>
                        <a:pt x="88" y="54"/>
                        <a:pt x="94" y="56"/>
                      </a:cubicBezTo>
                      <a:cubicBezTo>
                        <a:pt x="100" y="59"/>
                        <a:pt x="105" y="61"/>
                        <a:pt x="110" y="65"/>
                      </a:cubicBezTo>
                      <a:cubicBezTo>
                        <a:pt x="112" y="66"/>
                        <a:pt x="114" y="69"/>
                        <a:pt x="116" y="70"/>
                      </a:cubicBezTo>
                      <a:cubicBezTo>
                        <a:pt x="119" y="72"/>
                        <a:pt x="116" y="69"/>
                        <a:pt x="115" y="68"/>
                      </a:cubicBezTo>
                      <a:cubicBezTo>
                        <a:pt x="115" y="68"/>
                        <a:pt x="118" y="70"/>
                        <a:pt x="118" y="70"/>
                      </a:cubicBezTo>
                      <a:cubicBezTo>
                        <a:pt x="120" y="69"/>
                        <a:pt x="117" y="68"/>
                        <a:pt x="117" y="68"/>
                      </a:cubicBezTo>
                      <a:cubicBezTo>
                        <a:pt x="116" y="66"/>
                        <a:pt x="117" y="63"/>
                        <a:pt x="115" y="63"/>
                      </a:cubicBezTo>
                      <a:cubicBezTo>
                        <a:pt x="117" y="61"/>
                        <a:pt x="112" y="60"/>
                        <a:pt x="112" y="63"/>
                      </a:cubicBezTo>
                      <a:cubicBezTo>
                        <a:pt x="109" y="63"/>
                        <a:pt x="110" y="61"/>
                        <a:pt x="110" y="59"/>
                      </a:cubicBezTo>
                      <a:cubicBezTo>
                        <a:pt x="110" y="59"/>
                        <a:pt x="109" y="57"/>
                        <a:pt x="109" y="56"/>
                      </a:cubicBezTo>
                      <a:cubicBezTo>
                        <a:pt x="110" y="57"/>
                        <a:pt x="112" y="59"/>
                        <a:pt x="113" y="57"/>
                      </a:cubicBezTo>
                      <a:cubicBezTo>
                        <a:pt x="114" y="59"/>
                        <a:pt x="115" y="57"/>
                        <a:pt x="115" y="55"/>
                      </a:cubicBezTo>
                      <a:cubicBezTo>
                        <a:pt x="116" y="57"/>
                        <a:pt x="116" y="59"/>
                        <a:pt x="117" y="59"/>
                      </a:cubicBezTo>
                      <a:cubicBezTo>
                        <a:pt x="116" y="60"/>
                        <a:pt x="120" y="64"/>
                        <a:pt x="119" y="60"/>
                      </a:cubicBezTo>
                      <a:cubicBezTo>
                        <a:pt x="120" y="60"/>
                        <a:pt x="120" y="60"/>
                        <a:pt x="121" y="60"/>
                      </a:cubicBezTo>
                      <a:cubicBezTo>
                        <a:pt x="121" y="60"/>
                        <a:pt x="122" y="59"/>
                        <a:pt x="123" y="58"/>
                      </a:cubicBezTo>
                      <a:cubicBezTo>
                        <a:pt x="122" y="60"/>
                        <a:pt x="123" y="61"/>
                        <a:pt x="124" y="59"/>
                      </a:cubicBezTo>
                      <a:cubicBezTo>
                        <a:pt x="124" y="59"/>
                        <a:pt x="124" y="59"/>
                        <a:pt x="124" y="59"/>
                      </a:cubicBezTo>
                      <a:cubicBezTo>
                        <a:pt x="125" y="59"/>
                        <a:pt x="124" y="59"/>
                        <a:pt x="124" y="59"/>
                      </a:cubicBezTo>
                      <a:cubicBezTo>
                        <a:pt x="126" y="59"/>
                        <a:pt x="126" y="54"/>
                        <a:pt x="125" y="53"/>
                      </a:cubicBezTo>
                      <a:cubicBezTo>
                        <a:pt x="127" y="55"/>
                        <a:pt x="127" y="54"/>
                        <a:pt x="128" y="52"/>
                      </a:cubicBezTo>
                      <a:cubicBezTo>
                        <a:pt x="127" y="55"/>
                        <a:pt x="128" y="54"/>
                        <a:pt x="130" y="55"/>
                      </a:cubicBezTo>
                      <a:cubicBezTo>
                        <a:pt x="129" y="55"/>
                        <a:pt x="128" y="54"/>
                        <a:pt x="127" y="56"/>
                      </a:cubicBezTo>
                      <a:cubicBezTo>
                        <a:pt x="126" y="57"/>
                        <a:pt x="127" y="57"/>
                        <a:pt x="128" y="58"/>
                      </a:cubicBezTo>
                      <a:cubicBezTo>
                        <a:pt x="128" y="58"/>
                        <a:pt x="127" y="57"/>
                        <a:pt x="126" y="57"/>
                      </a:cubicBezTo>
                      <a:cubicBezTo>
                        <a:pt x="126" y="58"/>
                        <a:pt x="126" y="59"/>
                        <a:pt x="126" y="60"/>
                      </a:cubicBezTo>
                      <a:cubicBezTo>
                        <a:pt x="125" y="59"/>
                        <a:pt x="125" y="60"/>
                        <a:pt x="125" y="61"/>
                      </a:cubicBezTo>
                      <a:cubicBezTo>
                        <a:pt x="125" y="61"/>
                        <a:pt x="124" y="61"/>
                        <a:pt x="124" y="61"/>
                      </a:cubicBezTo>
                      <a:cubicBezTo>
                        <a:pt x="123" y="60"/>
                        <a:pt x="121" y="61"/>
                        <a:pt x="120" y="61"/>
                      </a:cubicBezTo>
                      <a:cubicBezTo>
                        <a:pt x="121" y="61"/>
                        <a:pt x="121" y="62"/>
                        <a:pt x="121" y="62"/>
                      </a:cubicBezTo>
                      <a:cubicBezTo>
                        <a:pt x="120" y="62"/>
                        <a:pt x="119" y="64"/>
                        <a:pt x="119" y="65"/>
                      </a:cubicBezTo>
                      <a:cubicBezTo>
                        <a:pt x="118" y="65"/>
                        <a:pt x="117" y="65"/>
                        <a:pt x="117" y="66"/>
                      </a:cubicBezTo>
                      <a:cubicBezTo>
                        <a:pt x="119" y="67"/>
                        <a:pt x="122" y="68"/>
                        <a:pt x="123" y="70"/>
                      </a:cubicBezTo>
                      <a:cubicBezTo>
                        <a:pt x="123" y="70"/>
                        <a:pt x="123" y="69"/>
                        <a:pt x="123" y="68"/>
                      </a:cubicBezTo>
                      <a:cubicBezTo>
                        <a:pt x="124" y="69"/>
                        <a:pt x="127" y="74"/>
                        <a:pt x="127" y="70"/>
                      </a:cubicBezTo>
                      <a:cubicBezTo>
                        <a:pt x="127" y="70"/>
                        <a:pt x="128" y="71"/>
                        <a:pt x="128" y="71"/>
                      </a:cubicBezTo>
                      <a:cubicBezTo>
                        <a:pt x="128" y="71"/>
                        <a:pt x="129" y="71"/>
                        <a:pt x="129" y="71"/>
                      </a:cubicBezTo>
                      <a:cubicBezTo>
                        <a:pt x="130" y="71"/>
                        <a:pt x="131" y="69"/>
                        <a:pt x="131" y="70"/>
                      </a:cubicBezTo>
                      <a:cubicBezTo>
                        <a:pt x="132" y="71"/>
                        <a:pt x="130" y="70"/>
                        <a:pt x="130" y="71"/>
                      </a:cubicBezTo>
                      <a:cubicBezTo>
                        <a:pt x="130" y="72"/>
                        <a:pt x="130" y="74"/>
                        <a:pt x="132" y="73"/>
                      </a:cubicBezTo>
                      <a:cubicBezTo>
                        <a:pt x="133" y="75"/>
                        <a:pt x="131" y="77"/>
                        <a:pt x="133" y="78"/>
                      </a:cubicBezTo>
                      <a:cubicBezTo>
                        <a:pt x="134" y="80"/>
                        <a:pt x="135" y="76"/>
                        <a:pt x="135" y="75"/>
                      </a:cubicBezTo>
                      <a:cubicBezTo>
                        <a:pt x="135" y="77"/>
                        <a:pt x="136" y="77"/>
                        <a:pt x="138" y="77"/>
                      </a:cubicBezTo>
                      <a:cubicBezTo>
                        <a:pt x="138" y="78"/>
                        <a:pt x="138" y="78"/>
                        <a:pt x="138" y="79"/>
                      </a:cubicBezTo>
                      <a:cubicBezTo>
                        <a:pt x="136" y="77"/>
                        <a:pt x="134" y="79"/>
                        <a:pt x="136" y="79"/>
                      </a:cubicBezTo>
                      <a:cubicBezTo>
                        <a:pt x="135" y="80"/>
                        <a:pt x="133" y="80"/>
                        <a:pt x="132" y="79"/>
                      </a:cubicBezTo>
                      <a:cubicBezTo>
                        <a:pt x="131" y="78"/>
                        <a:pt x="130" y="76"/>
                        <a:pt x="129" y="76"/>
                      </a:cubicBezTo>
                      <a:cubicBezTo>
                        <a:pt x="130" y="76"/>
                        <a:pt x="127" y="73"/>
                        <a:pt x="127" y="73"/>
                      </a:cubicBezTo>
                      <a:cubicBezTo>
                        <a:pt x="126" y="73"/>
                        <a:pt x="123" y="74"/>
                        <a:pt x="124" y="71"/>
                      </a:cubicBezTo>
                      <a:cubicBezTo>
                        <a:pt x="123" y="72"/>
                        <a:pt x="122" y="71"/>
                        <a:pt x="121" y="70"/>
                      </a:cubicBezTo>
                      <a:cubicBezTo>
                        <a:pt x="121" y="71"/>
                        <a:pt x="121" y="71"/>
                        <a:pt x="121" y="71"/>
                      </a:cubicBezTo>
                      <a:cubicBezTo>
                        <a:pt x="121" y="70"/>
                        <a:pt x="121" y="70"/>
                        <a:pt x="121" y="70"/>
                      </a:cubicBezTo>
                      <a:cubicBezTo>
                        <a:pt x="118" y="72"/>
                        <a:pt x="124" y="75"/>
                        <a:pt x="125" y="76"/>
                      </a:cubicBezTo>
                      <a:cubicBezTo>
                        <a:pt x="125" y="76"/>
                        <a:pt x="125" y="76"/>
                        <a:pt x="125" y="76"/>
                      </a:cubicBezTo>
                      <a:cubicBezTo>
                        <a:pt x="125" y="76"/>
                        <a:pt x="125" y="76"/>
                        <a:pt x="125" y="77"/>
                      </a:cubicBezTo>
                      <a:cubicBezTo>
                        <a:pt x="125" y="76"/>
                        <a:pt x="124" y="76"/>
                        <a:pt x="124" y="75"/>
                      </a:cubicBezTo>
                      <a:cubicBezTo>
                        <a:pt x="124" y="76"/>
                        <a:pt x="127" y="78"/>
                        <a:pt x="129" y="79"/>
                      </a:cubicBezTo>
                      <a:cubicBezTo>
                        <a:pt x="130" y="80"/>
                        <a:pt x="131" y="82"/>
                        <a:pt x="133" y="83"/>
                      </a:cubicBezTo>
                      <a:cubicBezTo>
                        <a:pt x="132" y="83"/>
                        <a:pt x="131" y="83"/>
                        <a:pt x="131" y="83"/>
                      </a:cubicBezTo>
                      <a:cubicBezTo>
                        <a:pt x="132" y="83"/>
                        <a:pt x="133" y="84"/>
                        <a:pt x="134" y="84"/>
                      </a:cubicBezTo>
                      <a:cubicBezTo>
                        <a:pt x="132" y="84"/>
                        <a:pt x="131" y="82"/>
                        <a:pt x="130" y="83"/>
                      </a:cubicBezTo>
                      <a:cubicBezTo>
                        <a:pt x="131" y="84"/>
                        <a:pt x="133" y="84"/>
                        <a:pt x="134" y="85"/>
                      </a:cubicBezTo>
                      <a:cubicBezTo>
                        <a:pt x="137" y="86"/>
                        <a:pt x="139" y="87"/>
                        <a:pt x="140" y="90"/>
                      </a:cubicBezTo>
                      <a:cubicBezTo>
                        <a:pt x="141" y="92"/>
                        <a:pt x="144" y="96"/>
                        <a:pt x="143" y="100"/>
                      </a:cubicBezTo>
                      <a:cubicBezTo>
                        <a:pt x="143" y="101"/>
                        <a:pt x="143" y="104"/>
                        <a:pt x="143" y="105"/>
                      </a:cubicBezTo>
                      <a:cubicBezTo>
                        <a:pt x="143" y="106"/>
                        <a:pt x="141" y="107"/>
                        <a:pt x="141" y="106"/>
                      </a:cubicBezTo>
                      <a:cubicBezTo>
                        <a:pt x="140" y="106"/>
                        <a:pt x="140" y="106"/>
                        <a:pt x="139" y="105"/>
                      </a:cubicBezTo>
                      <a:cubicBezTo>
                        <a:pt x="137" y="101"/>
                        <a:pt x="137" y="95"/>
                        <a:pt x="138" y="91"/>
                      </a:cubicBezTo>
                      <a:cubicBezTo>
                        <a:pt x="134" y="93"/>
                        <a:pt x="137" y="103"/>
                        <a:pt x="138" y="105"/>
                      </a:cubicBezTo>
                      <a:cubicBezTo>
                        <a:pt x="140" y="108"/>
                        <a:pt x="140" y="107"/>
                        <a:pt x="142" y="107"/>
                      </a:cubicBezTo>
                      <a:cubicBezTo>
                        <a:pt x="144" y="106"/>
                        <a:pt x="147" y="108"/>
                        <a:pt x="148" y="106"/>
                      </a:cubicBezTo>
                      <a:cubicBezTo>
                        <a:pt x="147" y="106"/>
                        <a:pt x="147" y="106"/>
                        <a:pt x="146" y="106"/>
                      </a:cubicBezTo>
                      <a:cubicBezTo>
                        <a:pt x="149" y="106"/>
                        <a:pt x="153" y="104"/>
                        <a:pt x="156" y="104"/>
                      </a:cubicBezTo>
                      <a:cubicBezTo>
                        <a:pt x="157" y="103"/>
                        <a:pt x="166" y="105"/>
                        <a:pt x="162" y="101"/>
                      </a:cubicBezTo>
                      <a:cubicBezTo>
                        <a:pt x="163" y="102"/>
                        <a:pt x="164" y="102"/>
                        <a:pt x="164" y="102"/>
                      </a:cubicBezTo>
                      <a:cubicBezTo>
                        <a:pt x="164" y="101"/>
                        <a:pt x="163" y="101"/>
                        <a:pt x="163" y="100"/>
                      </a:cubicBezTo>
                      <a:cubicBezTo>
                        <a:pt x="164" y="101"/>
                        <a:pt x="164" y="101"/>
                        <a:pt x="165" y="101"/>
                      </a:cubicBezTo>
                      <a:cubicBezTo>
                        <a:pt x="165" y="101"/>
                        <a:pt x="165" y="101"/>
                        <a:pt x="165" y="102"/>
                      </a:cubicBezTo>
                      <a:cubicBezTo>
                        <a:pt x="165" y="101"/>
                        <a:pt x="166" y="100"/>
                        <a:pt x="166" y="99"/>
                      </a:cubicBezTo>
                      <a:cubicBezTo>
                        <a:pt x="166" y="99"/>
                        <a:pt x="165" y="98"/>
                        <a:pt x="165" y="97"/>
                      </a:cubicBezTo>
                      <a:cubicBezTo>
                        <a:pt x="166" y="97"/>
                        <a:pt x="171" y="100"/>
                        <a:pt x="169" y="96"/>
                      </a:cubicBezTo>
                      <a:cubicBezTo>
                        <a:pt x="170" y="97"/>
                        <a:pt x="170" y="97"/>
                        <a:pt x="171" y="96"/>
                      </a:cubicBezTo>
                      <a:cubicBezTo>
                        <a:pt x="172" y="98"/>
                        <a:pt x="170" y="98"/>
                        <a:pt x="170" y="99"/>
                      </a:cubicBezTo>
                      <a:cubicBezTo>
                        <a:pt x="169" y="100"/>
                        <a:pt x="168" y="102"/>
                        <a:pt x="167" y="102"/>
                      </a:cubicBezTo>
                      <a:cubicBezTo>
                        <a:pt x="167" y="102"/>
                        <a:pt x="167" y="103"/>
                        <a:pt x="167" y="103"/>
                      </a:cubicBezTo>
                      <a:cubicBezTo>
                        <a:pt x="168" y="103"/>
                        <a:pt x="168" y="103"/>
                        <a:pt x="168" y="103"/>
                      </a:cubicBezTo>
                      <a:cubicBezTo>
                        <a:pt x="171" y="100"/>
                        <a:pt x="176" y="98"/>
                        <a:pt x="180" y="95"/>
                      </a:cubicBezTo>
                      <a:cubicBezTo>
                        <a:pt x="182" y="94"/>
                        <a:pt x="191" y="87"/>
                        <a:pt x="193" y="88"/>
                      </a:cubicBezTo>
                      <a:cubicBezTo>
                        <a:pt x="195" y="86"/>
                        <a:pt x="199" y="87"/>
                        <a:pt x="201" y="89"/>
                      </a:cubicBezTo>
                      <a:cubicBezTo>
                        <a:pt x="200" y="90"/>
                        <a:pt x="198" y="89"/>
                        <a:pt x="197" y="88"/>
                      </a:cubicBezTo>
                      <a:cubicBezTo>
                        <a:pt x="200" y="91"/>
                        <a:pt x="205" y="89"/>
                        <a:pt x="202" y="85"/>
                      </a:cubicBezTo>
                      <a:cubicBezTo>
                        <a:pt x="201" y="84"/>
                        <a:pt x="198" y="85"/>
                        <a:pt x="197" y="84"/>
                      </a:cubicBezTo>
                      <a:cubicBezTo>
                        <a:pt x="195" y="83"/>
                        <a:pt x="197" y="82"/>
                        <a:pt x="195" y="81"/>
                      </a:cubicBezTo>
                      <a:cubicBezTo>
                        <a:pt x="196" y="81"/>
                        <a:pt x="198" y="83"/>
                        <a:pt x="199" y="83"/>
                      </a:cubicBezTo>
                      <a:cubicBezTo>
                        <a:pt x="200" y="83"/>
                        <a:pt x="201" y="84"/>
                        <a:pt x="202" y="84"/>
                      </a:cubicBezTo>
                      <a:cubicBezTo>
                        <a:pt x="202" y="84"/>
                        <a:pt x="203" y="82"/>
                        <a:pt x="201" y="83"/>
                      </a:cubicBezTo>
                      <a:cubicBezTo>
                        <a:pt x="201" y="82"/>
                        <a:pt x="200" y="81"/>
                        <a:pt x="200" y="80"/>
                      </a:cubicBezTo>
                      <a:cubicBezTo>
                        <a:pt x="200" y="81"/>
                        <a:pt x="200" y="82"/>
                        <a:pt x="200" y="82"/>
                      </a:cubicBezTo>
                      <a:cubicBezTo>
                        <a:pt x="199" y="81"/>
                        <a:pt x="199" y="79"/>
                        <a:pt x="199" y="78"/>
                      </a:cubicBezTo>
                      <a:cubicBezTo>
                        <a:pt x="200" y="79"/>
                        <a:pt x="200" y="79"/>
                        <a:pt x="200" y="80"/>
                      </a:cubicBezTo>
                      <a:cubicBezTo>
                        <a:pt x="200" y="78"/>
                        <a:pt x="201" y="76"/>
                        <a:pt x="202" y="75"/>
                      </a:cubicBezTo>
                      <a:cubicBezTo>
                        <a:pt x="203" y="75"/>
                        <a:pt x="202" y="76"/>
                        <a:pt x="203" y="75"/>
                      </a:cubicBezTo>
                      <a:cubicBezTo>
                        <a:pt x="204" y="75"/>
                        <a:pt x="205" y="77"/>
                        <a:pt x="206" y="75"/>
                      </a:cubicBezTo>
                      <a:cubicBezTo>
                        <a:pt x="206" y="76"/>
                        <a:pt x="206" y="76"/>
                        <a:pt x="206" y="76"/>
                      </a:cubicBezTo>
                      <a:cubicBezTo>
                        <a:pt x="207" y="75"/>
                        <a:pt x="205" y="72"/>
                        <a:pt x="208" y="72"/>
                      </a:cubicBezTo>
                      <a:cubicBezTo>
                        <a:pt x="208" y="74"/>
                        <a:pt x="208" y="73"/>
                        <a:pt x="208" y="74"/>
                      </a:cubicBezTo>
                      <a:cubicBezTo>
                        <a:pt x="210" y="73"/>
                        <a:pt x="210" y="72"/>
                        <a:pt x="210" y="71"/>
                      </a:cubicBezTo>
                      <a:cubicBezTo>
                        <a:pt x="210" y="73"/>
                        <a:pt x="211" y="74"/>
                        <a:pt x="212" y="73"/>
                      </a:cubicBezTo>
                      <a:cubicBezTo>
                        <a:pt x="210" y="77"/>
                        <a:pt x="215" y="74"/>
                        <a:pt x="217" y="74"/>
                      </a:cubicBezTo>
                      <a:cubicBezTo>
                        <a:pt x="216" y="73"/>
                        <a:pt x="216" y="73"/>
                        <a:pt x="216" y="73"/>
                      </a:cubicBezTo>
                      <a:cubicBezTo>
                        <a:pt x="217" y="74"/>
                        <a:pt x="222" y="73"/>
                        <a:pt x="223" y="72"/>
                      </a:cubicBezTo>
                      <a:cubicBezTo>
                        <a:pt x="223" y="73"/>
                        <a:pt x="223" y="74"/>
                        <a:pt x="223" y="74"/>
                      </a:cubicBezTo>
                      <a:cubicBezTo>
                        <a:pt x="223" y="74"/>
                        <a:pt x="223" y="74"/>
                        <a:pt x="223" y="74"/>
                      </a:cubicBezTo>
                      <a:cubicBezTo>
                        <a:pt x="224" y="74"/>
                        <a:pt x="224" y="73"/>
                        <a:pt x="224" y="73"/>
                      </a:cubicBezTo>
                      <a:cubicBezTo>
                        <a:pt x="223" y="75"/>
                        <a:pt x="226" y="76"/>
                        <a:pt x="227" y="78"/>
                      </a:cubicBezTo>
                      <a:cubicBezTo>
                        <a:pt x="227" y="78"/>
                        <a:pt x="228" y="77"/>
                        <a:pt x="228" y="77"/>
                      </a:cubicBezTo>
                      <a:cubicBezTo>
                        <a:pt x="227" y="79"/>
                        <a:pt x="232" y="80"/>
                        <a:pt x="233" y="82"/>
                      </a:cubicBezTo>
                      <a:cubicBezTo>
                        <a:pt x="234" y="82"/>
                        <a:pt x="236" y="83"/>
                        <a:pt x="236" y="82"/>
                      </a:cubicBezTo>
                      <a:cubicBezTo>
                        <a:pt x="236" y="83"/>
                        <a:pt x="237" y="85"/>
                        <a:pt x="238" y="84"/>
                      </a:cubicBezTo>
                      <a:cubicBezTo>
                        <a:pt x="239" y="85"/>
                        <a:pt x="240" y="86"/>
                        <a:pt x="240" y="85"/>
                      </a:cubicBezTo>
                      <a:cubicBezTo>
                        <a:pt x="240" y="86"/>
                        <a:pt x="241" y="87"/>
                        <a:pt x="242" y="87"/>
                      </a:cubicBezTo>
                      <a:cubicBezTo>
                        <a:pt x="244" y="87"/>
                        <a:pt x="242" y="87"/>
                        <a:pt x="243" y="88"/>
                      </a:cubicBezTo>
                      <a:cubicBezTo>
                        <a:pt x="245" y="90"/>
                        <a:pt x="245" y="91"/>
                        <a:pt x="246" y="93"/>
                      </a:cubicBezTo>
                      <a:cubicBezTo>
                        <a:pt x="247" y="94"/>
                        <a:pt x="248" y="95"/>
                        <a:pt x="248" y="97"/>
                      </a:cubicBezTo>
                      <a:cubicBezTo>
                        <a:pt x="249" y="98"/>
                        <a:pt x="248" y="99"/>
                        <a:pt x="248" y="100"/>
                      </a:cubicBezTo>
                      <a:cubicBezTo>
                        <a:pt x="250" y="100"/>
                        <a:pt x="251" y="103"/>
                        <a:pt x="252" y="104"/>
                      </a:cubicBezTo>
                      <a:cubicBezTo>
                        <a:pt x="254" y="104"/>
                        <a:pt x="254" y="106"/>
                        <a:pt x="256" y="107"/>
                      </a:cubicBezTo>
                      <a:cubicBezTo>
                        <a:pt x="258" y="108"/>
                        <a:pt x="259" y="106"/>
                        <a:pt x="260" y="109"/>
                      </a:cubicBezTo>
                      <a:cubicBezTo>
                        <a:pt x="260" y="111"/>
                        <a:pt x="258" y="112"/>
                        <a:pt x="260" y="113"/>
                      </a:cubicBezTo>
                      <a:cubicBezTo>
                        <a:pt x="259" y="113"/>
                        <a:pt x="259" y="114"/>
                        <a:pt x="260" y="115"/>
                      </a:cubicBezTo>
                      <a:cubicBezTo>
                        <a:pt x="259" y="115"/>
                        <a:pt x="259" y="115"/>
                        <a:pt x="259" y="116"/>
                      </a:cubicBezTo>
                      <a:cubicBezTo>
                        <a:pt x="260" y="116"/>
                        <a:pt x="260" y="119"/>
                        <a:pt x="259" y="120"/>
                      </a:cubicBezTo>
                      <a:cubicBezTo>
                        <a:pt x="260" y="120"/>
                        <a:pt x="260" y="120"/>
                        <a:pt x="261" y="120"/>
                      </a:cubicBezTo>
                      <a:cubicBezTo>
                        <a:pt x="261" y="121"/>
                        <a:pt x="261" y="121"/>
                        <a:pt x="262" y="121"/>
                      </a:cubicBezTo>
                      <a:cubicBezTo>
                        <a:pt x="263" y="122"/>
                        <a:pt x="263" y="122"/>
                        <a:pt x="263" y="122"/>
                      </a:cubicBezTo>
                      <a:cubicBezTo>
                        <a:pt x="263" y="123"/>
                        <a:pt x="267" y="126"/>
                        <a:pt x="267" y="127"/>
                      </a:cubicBezTo>
                      <a:cubicBezTo>
                        <a:pt x="267" y="127"/>
                        <a:pt x="268" y="126"/>
                        <a:pt x="268" y="126"/>
                      </a:cubicBezTo>
                      <a:cubicBezTo>
                        <a:pt x="269" y="126"/>
                        <a:pt x="270" y="126"/>
                        <a:pt x="270" y="127"/>
                      </a:cubicBezTo>
                      <a:cubicBezTo>
                        <a:pt x="270" y="127"/>
                        <a:pt x="270" y="127"/>
                        <a:pt x="270" y="127"/>
                      </a:cubicBezTo>
                      <a:cubicBezTo>
                        <a:pt x="271" y="127"/>
                        <a:pt x="270" y="128"/>
                        <a:pt x="271" y="127"/>
                      </a:cubicBezTo>
                      <a:cubicBezTo>
                        <a:pt x="271" y="128"/>
                        <a:pt x="271" y="130"/>
                        <a:pt x="272" y="130"/>
                      </a:cubicBezTo>
                      <a:cubicBezTo>
                        <a:pt x="272" y="130"/>
                        <a:pt x="271" y="131"/>
                        <a:pt x="272" y="131"/>
                      </a:cubicBezTo>
                      <a:cubicBezTo>
                        <a:pt x="272" y="131"/>
                        <a:pt x="273" y="132"/>
                        <a:pt x="273" y="132"/>
                      </a:cubicBezTo>
                      <a:cubicBezTo>
                        <a:pt x="273" y="132"/>
                        <a:pt x="273" y="132"/>
                        <a:pt x="274" y="132"/>
                      </a:cubicBezTo>
                      <a:cubicBezTo>
                        <a:pt x="272" y="133"/>
                        <a:pt x="274" y="133"/>
                        <a:pt x="274" y="133"/>
                      </a:cubicBezTo>
                      <a:cubicBezTo>
                        <a:pt x="274" y="133"/>
                        <a:pt x="275" y="136"/>
                        <a:pt x="274" y="135"/>
                      </a:cubicBezTo>
                      <a:cubicBezTo>
                        <a:pt x="275" y="136"/>
                        <a:pt x="274" y="135"/>
                        <a:pt x="275" y="135"/>
                      </a:cubicBezTo>
                      <a:cubicBezTo>
                        <a:pt x="276" y="135"/>
                        <a:pt x="277" y="135"/>
                        <a:pt x="277" y="135"/>
                      </a:cubicBezTo>
                      <a:cubicBezTo>
                        <a:pt x="277" y="136"/>
                        <a:pt x="274" y="136"/>
                        <a:pt x="275" y="138"/>
                      </a:cubicBezTo>
                      <a:cubicBezTo>
                        <a:pt x="275" y="137"/>
                        <a:pt x="277" y="138"/>
                        <a:pt x="277" y="138"/>
                      </a:cubicBezTo>
                      <a:cubicBezTo>
                        <a:pt x="278" y="139"/>
                        <a:pt x="279" y="139"/>
                        <a:pt x="280" y="140"/>
                      </a:cubicBezTo>
                      <a:cubicBezTo>
                        <a:pt x="279" y="141"/>
                        <a:pt x="280" y="142"/>
                        <a:pt x="281" y="142"/>
                      </a:cubicBezTo>
                      <a:cubicBezTo>
                        <a:pt x="279" y="142"/>
                        <a:pt x="280" y="144"/>
                        <a:pt x="280" y="145"/>
                      </a:cubicBezTo>
                      <a:cubicBezTo>
                        <a:pt x="281" y="144"/>
                        <a:pt x="280" y="145"/>
                        <a:pt x="281" y="145"/>
                      </a:cubicBezTo>
                      <a:cubicBezTo>
                        <a:pt x="280" y="145"/>
                        <a:pt x="281" y="146"/>
                        <a:pt x="281" y="147"/>
                      </a:cubicBezTo>
                      <a:cubicBezTo>
                        <a:pt x="282" y="147"/>
                        <a:pt x="283" y="147"/>
                        <a:pt x="284" y="148"/>
                      </a:cubicBezTo>
                      <a:cubicBezTo>
                        <a:pt x="284" y="146"/>
                        <a:pt x="285" y="146"/>
                        <a:pt x="285" y="147"/>
                      </a:cubicBezTo>
                      <a:cubicBezTo>
                        <a:pt x="287" y="145"/>
                        <a:pt x="290" y="149"/>
                        <a:pt x="292" y="148"/>
                      </a:cubicBezTo>
                      <a:cubicBezTo>
                        <a:pt x="292" y="148"/>
                        <a:pt x="292" y="148"/>
                        <a:pt x="293" y="147"/>
                      </a:cubicBezTo>
                      <a:cubicBezTo>
                        <a:pt x="294" y="149"/>
                        <a:pt x="295" y="148"/>
                        <a:pt x="296" y="147"/>
                      </a:cubicBezTo>
                      <a:cubicBezTo>
                        <a:pt x="296" y="148"/>
                        <a:pt x="295" y="152"/>
                        <a:pt x="297" y="151"/>
                      </a:cubicBezTo>
                      <a:cubicBezTo>
                        <a:pt x="298" y="151"/>
                        <a:pt x="295" y="154"/>
                        <a:pt x="298" y="155"/>
                      </a:cubicBezTo>
                      <a:cubicBezTo>
                        <a:pt x="297" y="156"/>
                        <a:pt x="298" y="156"/>
                        <a:pt x="299" y="156"/>
                      </a:cubicBezTo>
                      <a:cubicBezTo>
                        <a:pt x="299" y="157"/>
                        <a:pt x="299" y="158"/>
                        <a:pt x="299" y="159"/>
                      </a:cubicBezTo>
                      <a:cubicBezTo>
                        <a:pt x="299" y="159"/>
                        <a:pt x="299" y="159"/>
                        <a:pt x="299" y="159"/>
                      </a:cubicBezTo>
                      <a:cubicBezTo>
                        <a:pt x="299" y="160"/>
                        <a:pt x="299" y="161"/>
                        <a:pt x="299" y="162"/>
                      </a:cubicBezTo>
                      <a:cubicBezTo>
                        <a:pt x="299" y="161"/>
                        <a:pt x="300" y="161"/>
                        <a:pt x="300" y="162"/>
                      </a:cubicBezTo>
                      <a:cubicBezTo>
                        <a:pt x="301" y="162"/>
                        <a:pt x="300" y="162"/>
                        <a:pt x="300" y="163"/>
                      </a:cubicBezTo>
                      <a:cubicBezTo>
                        <a:pt x="301" y="165"/>
                        <a:pt x="302" y="166"/>
                        <a:pt x="304" y="168"/>
                      </a:cubicBezTo>
                      <a:cubicBezTo>
                        <a:pt x="303" y="168"/>
                        <a:pt x="303" y="168"/>
                        <a:pt x="303" y="168"/>
                      </a:cubicBezTo>
                      <a:cubicBezTo>
                        <a:pt x="304" y="169"/>
                        <a:pt x="305" y="169"/>
                        <a:pt x="306" y="170"/>
                      </a:cubicBezTo>
                      <a:cubicBezTo>
                        <a:pt x="306" y="173"/>
                        <a:pt x="306" y="175"/>
                        <a:pt x="306" y="178"/>
                      </a:cubicBezTo>
                      <a:cubicBezTo>
                        <a:pt x="305" y="177"/>
                        <a:pt x="305" y="174"/>
                        <a:pt x="303" y="176"/>
                      </a:cubicBezTo>
                      <a:cubicBezTo>
                        <a:pt x="303" y="176"/>
                        <a:pt x="303" y="176"/>
                        <a:pt x="303" y="176"/>
                      </a:cubicBezTo>
                      <a:cubicBezTo>
                        <a:pt x="303" y="177"/>
                        <a:pt x="304" y="177"/>
                        <a:pt x="304" y="177"/>
                      </a:cubicBezTo>
                      <a:cubicBezTo>
                        <a:pt x="304" y="178"/>
                        <a:pt x="303" y="178"/>
                        <a:pt x="304" y="179"/>
                      </a:cubicBezTo>
                      <a:cubicBezTo>
                        <a:pt x="304" y="179"/>
                        <a:pt x="305" y="180"/>
                        <a:pt x="305" y="180"/>
                      </a:cubicBezTo>
                      <a:cubicBezTo>
                        <a:pt x="305" y="180"/>
                        <a:pt x="305" y="181"/>
                        <a:pt x="306" y="180"/>
                      </a:cubicBezTo>
                      <a:cubicBezTo>
                        <a:pt x="306" y="180"/>
                        <a:pt x="306" y="180"/>
                        <a:pt x="306" y="180"/>
                      </a:cubicBezTo>
                      <a:cubicBezTo>
                        <a:pt x="306" y="181"/>
                        <a:pt x="306" y="182"/>
                        <a:pt x="306" y="183"/>
                      </a:cubicBezTo>
                      <a:cubicBezTo>
                        <a:pt x="306" y="183"/>
                        <a:pt x="305" y="182"/>
                        <a:pt x="305" y="182"/>
                      </a:cubicBezTo>
                      <a:cubicBezTo>
                        <a:pt x="305" y="183"/>
                        <a:pt x="307" y="187"/>
                        <a:pt x="305" y="187"/>
                      </a:cubicBezTo>
                      <a:cubicBezTo>
                        <a:pt x="306" y="187"/>
                        <a:pt x="306" y="188"/>
                        <a:pt x="306" y="188"/>
                      </a:cubicBezTo>
                      <a:cubicBezTo>
                        <a:pt x="306" y="189"/>
                        <a:pt x="305" y="189"/>
                        <a:pt x="305" y="190"/>
                      </a:cubicBezTo>
                      <a:cubicBezTo>
                        <a:pt x="305" y="190"/>
                        <a:pt x="305" y="190"/>
                        <a:pt x="305" y="190"/>
                      </a:cubicBezTo>
                      <a:cubicBezTo>
                        <a:pt x="306" y="191"/>
                        <a:pt x="304" y="192"/>
                        <a:pt x="305" y="194"/>
                      </a:cubicBezTo>
                      <a:cubicBezTo>
                        <a:pt x="305" y="194"/>
                        <a:pt x="306" y="194"/>
                        <a:pt x="306" y="194"/>
                      </a:cubicBezTo>
                      <a:cubicBezTo>
                        <a:pt x="306" y="194"/>
                        <a:pt x="305" y="199"/>
                        <a:pt x="304" y="199"/>
                      </a:cubicBezTo>
                      <a:cubicBezTo>
                        <a:pt x="305" y="200"/>
                        <a:pt x="304" y="201"/>
                        <a:pt x="304" y="202"/>
                      </a:cubicBezTo>
                      <a:cubicBezTo>
                        <a:pt x="304" y="203"/>
                        <a:pt x="304" y="204"/>
                        <a:pt x="304" y="205"/>
                      </a:cubicBezTo>
                      <a:cubicBezTo>
                        <a:pt x="304" y="205"/>
                        <a:pt x="304" y="206"/>
                        <a:pt x="304" y="207"/>
                      </a:cubicBezTo>
                      <a:cubicBezTo>
                        <a:pt x="303" y="207"/>
                        <a:pt x="301" y="208"/>
                        <a:pt x="303" y="209"/>
                      </a:cubicBezTo>
                      <a:cubicBezTo>
                        <a:pt x="301" y="209"/>
                        <a:pt x="303" y="211"/>
                        <a:pt x="301" y="213"/>
                      </a:cubicBezTo>
                      <a:cubicBezTo>
                        <a:pt x="301" y="214"/>
                        <a:pt x="302" y="214"/>
                        <a:pt x="302" y="214"/>
                      </a:cubicBezTo>
                      <a:cubicBezTo>
                        <a:pt x="301" y="215"/>
                        <a:pt x="300" y="214"/>
                        <a:pt x="300" y="215"/>
                      </a:cubicBezTo>
                      <a:cubicBezTo>
                        <a:pt x="300" y="216"/>
                        <a:pt x="300" y="216"/>
                        <a:pt x="300" y="217"/>
                      </a:cubicBezTo>
                      <a:cubicBezTo>
                        <a:pt x="301" y="217"/>
                        <a:pt x="301" y="217"/>
                        <a:pt x="301" y="217"/>
                      </a:cubicBezTo>
                      <a:cubicBezTo>
                        <a:pt x="301" y="217"/>
                        <a:pt x="300" y="221"/>
                        <a:pt x="299" y="221"/>
                      </a:cubicBezTo>
                      <a:cubicBezTo>
                        <a:pt x="299" y="221"/>
                        <a:pt x="299" y="222"/>
                        <a:pt x="300" y="222"/>
                      </a:cubicBezTo>
                      <a:cubicBezTo>
                        <a:pt x="299" y="222"/>
                        <a:pt x="299" y="222"/>
                        <a:pt x="299" y="222"/>
                      </a:cubicBezTo>
                      <a:cubicBezTo>
                        <a:pt x="299" y="222"/>
                        <a:pt x="299" y="223"/>
                        <a:pt x="299" y="224"/>
                      </a:cubicBezTo>
                      <a:cubicBezTo>
                        <a:pt x="299" y="223"/>
                        <a:pt x="299" y="223"/>
                        <a:pt x="299" y="223"/>
                      </a:cubicBezTo>
                      <a:cubicBezTo>
                        <a:pt x="298" y="223"/>
                        <a:pt x="298" y="224"/>
                        <a:pt x="298" y="225"/>
                      </a:cubicBezTo>
                      <a:cubicBezTo>
                        <a:pt x="298" y="224"/>
                        <a:pt x="297" y="224"/>
                        <a:pt x="297" y="224"/>
                      </a:cubicBezTo>
                      <a:cubicBezTo>
                        <a:pt x="296" y="227"/>
                        <a:pt x="297" y="228"/>
                        <a:pt x="299" y="229"/>
                      </a:cubicBezTo>
                      <a:cubicBezTo>
                        <a:pt x="299" y="229"/>
                        <a:pt x="299" y="229"/>
                        <a:pt x="298" y="230"/>
                      </a:cubicBezTo>
                      <a:cubicBezTo>
                        <a:pt x="298" y="229"/>
                        <a:pt x="297" y="228"/>
                        <a:pt x="296" y="227"/>
                      </a:cubicBezTo>
                      <a:cubicBezTo>
                        <a:pt x="296" y="228"/>
                        <a:pt x="297" y="230"/>
                        <a:pt x="297" y="232"/>
                      </a:cubicBezTo>
                      <a:cubicBezTo>
                        <a:pt x="297" y="233"/>
                        <a:pt x="297" y="233"/>
                        <a:pt x="297" y="234"/>
                      </a:cubicBezTo>
                      <a:cubicBezTo>
                        <a:pt x="297" y="235"/>
                        <a:pt x="297" y="237"/>
                        <a:pt x="297" y="238"/>
                      </a:cubicBezTo>
                      <a:cubicBezTo>
                        <a:pt x="296" y="240"/>
                        <a:pt x="296" y="242"/>
                        <a:pt x="296" y="244"/>
                      </a:cubicBezTo>
                      <a:cubicBezTo>
                        <a:pt x="295" y="246"/>
                        <a:pt x="295" y="248"/>
                        <a:pt x="294" y="250"/>
                      </a:cubicBezTo>
                      <a:cubicBezTo>
                        <a:pt x="293" y="248"/>
                        <a:pt x="294" y="246"/>
                        <a:pt x="295" y="244"/>
                      </a:cubicBezTo>
                      <a:cubicBezTo>
                        <a:pt x="295" y="244"/>
                        <a:pt x="294" y="244"/>
                        <a:pt x="294" y="244"/>
                      </a:cubicBezTo>
                      <a:cubicBezTo>
                        <a:pt x="293" y="248"/>
                        <a:pt x="292" y="252"/>
                        <a:pt x="294" y="255"/>
                      </a:cubicBezTo>
                      <a:cubicBezTo>
                        <a:pt x="296" y="258"/>
                        <a:pt x="298" y="259"/>
                        <a:pt x="299" y="262"/>
                      </a:cubicBezTo>
                      <a:cubicBezTo>
                        <a:pt x="299" y="263"/>
                        <a:pt x="299" y="265"/>
                        <a:pt x="300" y="267"/>
                      </a:cubicBezTo>
                      <a:cubicBezTo>
                        <a:pt x="304" y="264"/>
                        <a:pt x="295" y="256"/>
                        <a:pt x="294" y="254"/>
                      </a:cubicBezTo>
                      <a:cubicBezTo>
                        <a:pt x="295" y="254"/>
                        <a:pt x="296" y="255"/>
                        <a:pt x="297" y="256"/>
                      </a:cubicBezTo>
                      <a:cubicBezTo>
                        <a:pt x="297" y="256"/>
                        <a:pt x="297" y="257"/>
                        <a:pt x="298" y="257"/>
                      </a:cubicBezTo>
                      <a:cubicBezTo>
                        <a:pt x="298" y="256"/>
                        <a:pt x="298" y="255"/>
                        <a:pt x="298" y="254"/>
                      </a:cubicBezTo>
                      <a:cubicBezTo>
                        <a:pt x="298" y="254"/>
                        <a:pt x="298" y="255"/>
                        <a:pt x="298" y="255"/>
                      </a:cubicBezTo>
                      <a:cubicBezTo>
                        <a:pt x="299" y="254"/>
                        <a:pt x="299" y="254"/>
                        <a:pt x="299" y="253"/>
                      </a:cubicBezTo>
                      <a:cubicBezTo>
                        <a:pt x="299" y="255"/>
                        <a:pt x="299" y="256"/>
                        <a:pt x="299" y="257"/>
                      </a:cubicBezTo>
                      <a:cubicBezTo>
                        <a:pt x="299" y="258"/>
                        <a:pt x="300" y="259"/>
                        <a:pt x="300" y="260"/>
                      </a:cubicBezTo>
                      <a:cubicBezTo>
                        <a:pt x="300" y="261"/>
                        <a:pt x="302" y="261"/>
                        <a:pt x="303" y="262"/>
                      </a:cubicBezTo>
                      <a:cubicBezTo>
                        <a:pt x="304" y="263"/>
                        <a:pt x="302" y="264"/>
                        <a:pt x="304" y="265"/>
                      </a:cubicBezTo>
                      <a:cubicBezTo>
                        <a:pt x="304" y="265"/>
                        <a:pt x="304" y="265"/>
                        <a:pt x="304" y="265"/>
                      </a:cubicBezTo>
                      <a:cubicBezTo>
                        <a:pt x="308" y="266"/>
                        <a:pt x="305" y="260"/>
                        <a:pt x="307" y="260"/>
                      </a:cubicBezTo>
                      <a:cubicBezTo>
                        <a:pt x="306" y="259"/>
                        <a:pt x="307" y="259"/>
                        <a:pt x="306" y="257"/>
                      </a:cubicBezTo>
                      <a:cubicBezTo>
                        <a:pt x="309" y="258"/>
                        <a:pt x="307" y="254"/>
                        <a:pt x="308" y="256"/>
                      </a:cubicBezTo>
                      <a:cubicBezTo>
                        <a:pt x="309" y="255"/>
                        <a:pt x="307" y="254"/>
                        <a:pt x="306" y="254"/>
                      </a:cubicBezTo>
                      <a:cubicBezTo>
                        <a:pt x="306" y="254"/>
                        <a:pt x="307" y="253"/>
                        <a:pt x="307" y="253"/>
                      </a:cubicBezTo>
                      <a:cubicBezTo>
                        <a:pt x="307" y="253"/>
                        <a:pt x="306" y="253"/>
                        <a:pt x="306" y="253"/>
                      </a:cubicBezTo>
                      <a:cubicBezTo>
                        <a:pt x="307" y="252"/>
                        <a:pt x="308" y="253"/>
                        <a:pt x="308" y="254"/>
                      </a:cubicBezTo>
                      <a:cubicBezTo>
                        <a:pt x="309" y="253"/>
                        <a:pt x="308" y="252"/>
                        <a:pt x="308" y="252"/>
                      </a:cubicBezTo>
                      <a:cubicBezTo>
                        <a:pt x="309" y="251"/>
                        <a:pt x="311" y="251"/>
                        <a:pt x="311" y="250"/>
                      </a:cubicBezTo>
                      <a:cubicBezTo>
                        <a:pt x="309" y="251"/>
                        <a:pt x="306" y="251"/>
                        <a:pt x="305" y="248"/>
                      </a:cubicBezTo>
                      <a:cubicBezTo>
                        <a:pt x="304" y="247"/>
                        <a:pt x="302" y="247"/>
                        <a:pt x="301" y="246"/>
                      </a:cubicBezTo>
                      <a:cubicBezTo>
                        <a:pt x="301" y="244"/>
                        <a:pt x="304" y="244"/>
                        <a:pt x="306" y="244"/>
                      </a:cubicBezTo>
                      <a:cubicBezTo>
                        <a:pt x="308" y="244"/>
                        <a:pt x="303" y="242"/>
                        <a:pt x="303" y="243"/>
                      </a:cubicBezTo>
                      <a:cubicBezTo>
                        <a:pt x="303" y="243"/>
                        <a:pt x="303" y="243"/>
                        <a:pt x="302" y="243"/>
                      </a:cubicBezTo>
                      <a:cubicBezTo>
                        <a:pt x="303" y="241"/>
                        <a:pt x="304" y="240"/>
                        <a:pt x="302" y="238"/>
                      </a:cubicBezTo>
                      <a:cubicBezTo>
                        <a:pt x="304" y="239"/>
                        <a:pt x="304" y="239"/>
                        <a:pt x="305" y="241"/>
                      </a:cubicBezTo>
                      <a:cubicBezTo>
                        <a:pt x="305" y="240"/>
                        <a:pt x="305" y="240"/>
                        <a:pt x="306" y="239"/>
                      </a:cubicBezTo>
                      <a:cubicBezTo>
                        <a:pt x="306" y="240"/>
                        <a:pt x="306" y="240"/>
                        <a:pt x="306" y="241"/>
                      </a:cubicBezTo>
                      <a:cubicBezTo>
                        <a:pt x="306" y="241"/>
                        <a:pt x="307" y="240"/>
                        <a:pt x="307" y="240"/>
                      </a:cubicBezTo>
                      <a:cubicBezTo>
                        <a:pt x="307" y="240"/>
                        <a:pt x="307" y="241"/>
                        <a:pt x="308" y="242"/>
                      </a:cubicBezTo>
                      <a:cubicBezTo>
                        <a:pt x="309" y="242"/>
                        <a:pt x="310" y="242"/>
                        <a:pt x="311" y="243"/>
                      </a:cubicBezTo>
                      <a:cubicBezTo>
                        <a:pt x="309" y="243"/>
                        <a:pt x="307" y="242"/>
                        <a:pt x="307" y="244"/>
                      </a:cubicBezTo>
                      <a:cubicBezTo>
                        <a:pt x="310" y="243"/>
                        <a:pt x="312" y="244"/>
                        <a:pt x="313" y="246"/>
                      </a:cubicBezTo>
                      <a:cubicBezTo>
                        <a:pt x="313" y="248"/>
                        <a:pt x="312" y="249"/>
                        <a:pt x="312" y="250"/>
                      </a:cubicBezTo>
                      <a:cubicBezTo>
                        <a:pt x="312" y="250"/>
                        <a:pt x="314" y="251"/>
                        <a:pt x="311" y="252"/>
                      </a:cubicBezTo>
                      <a:cubicBezTo>
                        <a:pt x="312" y="252"/>
                        <a:pt x="312" y="252"/>
                        <a:pt x="312" y="252"/>
                      </a:cubicBezTo>
                      <a:cubicBezTo>
                        <a:pt x="312" y="253"/>
                        <a:pt x="312" y="254"/>
                        <a:pt x="313" y="255"/>
                      </a:cubicBezTo>
                      <a:cubicBezTo>
                        <a:pt x="314" y="254"/>
                        <a:pt x="314" y="255"/>
                        <a:pt x="315" y="255"/>
                      </a:cubicBezTo>
                      <a:cubicBezTo>
                        <a:pt x="317" y="256"/>
                        <a:pt x="316" y="252"/>
                        <a:pt x="315" y="251"/>
                      </a:cubicBezTo>
                      <a:cubicBezTo>
                        <a:pt x="315" y="250"/>
                        <a:pt x="315" y="248"/>
                        <a:pt x="316" y="247"/>
                      </a:cubicBezTo>
                      <a:cubicBezTo>
                        <a:pt x="317" y="246"/>
                        <a:pt x="318" y="245"/>
                        <a:pt x="318" y="247"/>
                      </a:cubicBezTo>
                      <a:cubicBezTo>
                        <a:pt x="319" y="245"/>
                        <a:pt x="319" y="245"/>
                        <a:pt x="320" y="245"/>
                      </a:cubicBezTo>
                      <a:cubicBezTo>
                        <a:pt x="320" y="246"/>
                        <a:pt x="320" y="246"/>
                        <a:pt x="320" y="247"/>
                      </a:cubicBezTo>
                      <a:cubicBezTo>
                        <a:pt x="319" y="247"/>
                        <a:pt x="319" y="247"/>
                        <a:pt x="319" y="247"/>
                      </a:cubicBezTo>
                      <a:cubicBezTo>
                        <a:pt x="320" y="247"/>
                        <a:pt x="320" y="248"/>
                        <a:pt x="319" y="248"/>
                      </a:cubicBezTo>
                      <a:cubicBezTo>
                        <a:pt x="323" y="251"/>
                        <a:pt x="321" y="262"/>
                        <a:pt x="316" y="261"/>
                      </a:cubicBezTo>
                      <a:cubicBezTo>
                        <a:pt x="316" y="264"/>
                        <a:pt x="319" y="263"/>
                        <a:pt x="318" y="266"/>
                      </a:cubicBezTo>
                      <a:cubicBezTo>
                        <a:pt x="317" y="261"/>
                        <a:pt x="312" y="266"/>
                        <a:pt x="315" y="266"/>
                      </a:cubicBezTo>
                      <a:cubicBezTo>
                        <a:pt x="314" y="267"/>
                        <a:pt x="314" y="267"/>
                        <a:pt x="314" y="267"/>
                      </a:cubicBezTo>
                      <a:cubicBezTo>
                        <a:pt x="313" y="266"/>
                        <a:pt x="309" y="271"/>
                        <a:pt x="312" y="273"/>
                      </a:cubicBezTo>
                      <a:cubicBezTo>
                        <a:pt x="311" y="273"/>
                        <a:pt x="309" y="272"/>
                        <a:pt x="310" y="274"/>
                      </a:cubicBezTo>
                      <a:cubicBezTo>
                        <a:pt x="309" y="274"/>
                        <a:pt x="309" y="274"/>
                        <a:pt x="308" y="274"/>
                      </a:cubicBezTo>
                      <a:cubicBezTo>
                        <a:pt x="308" y="275"/>
                        <a:pt x="309" y="275"/>
                        <a:pt x="309" y="276"/>
                      </a:cubicBezTo>
                      <a:cubicBezTo>
                        <a:pt x="312" y="272"/>
                        <a:pt x="308" y="281"/>
                        <a:pt x="308" y="278"/>
                      </a:cubicBezTo>
                      <a:cubicBezTo>
                        <a:pt x="306" y="277"/>
                        <a:pt x="306" y="278"/>
                        <a:pt x="307" y="279"/>
                      </a:cubicBezTo>
                      <a:cubicBezTo>
                        <a:pt x="308" y="280"/>
                        <a:pt x="309" y="280"/>
                        <a:pt x="310" y="280"/>
                      </a:cubicBezTo>
                      <a:cubicBezTo>
                        <a:pt x="313" y="280"/>
                        <a:pt x="315" y="278"/>
                        <a:pt x="318" y="278"/>
                      </a:cubicBezTo>
                      <a:cubicBezTo>
                        <a:pt x="318" y="279"/>
                        <a:pt x="318" y="279"/>
                        <a:pt x="318" y="279"/>
                      </a:cubicBezTo>
                      <a:cubicBezTo>
                        <a:pt x="318" y="279"/>
                        <a:pt x="319" y="279"/>
                        <a:pt x="319" y="279"/>
                      </a:cubicBezTo>
                      <a:cubicBezTo>
                        <a:pt x="318" y="280"/>
                        <a:pt x="317" y="279"/>
                        <a:pt x="315" y="280"/>
                      </a:cubicBezTo>
                      <a:cubicBezTo>
                        <a:pt x="315" y="278"/>
                        <a:pt x="313" y="280"/>
                        <a:pt x="313" y="280"/>
                      </a:cubicBezTo>
                      <a:cubicBezTo>
                        <a:pt x="313" y="282"/>
                        <a:pt x="315" y="282"/>
                        <a:pt x="315" y="283"/>
                      </a:cubicBezTo>
                      <a:cubicBezTo>
                        <a:pt x="314" y="283"/>
                        <a:pt x="313" y="281"/>
                        <a:pt x="313" y="281"/>
                      </a:cubicBezTo>
                      <a:cubicBezTo>
                        <a:pt x="312" y="280"/>
                        <a:pt x="310" y="281"/>
                        <a:pt x="309" y="281"/>
                      </a:cubicBezTo>
                      <a:cubicBezTo>
                        <a:pt x="308" y="280"/>
                        <a:pt x="302" y="277"/>
                        <a:pt x="304" y="280"/>
                      </a:cubicBezTo>
                      <a:cubicBezTo>
                        <a:pt x="303" y="280"/>
                        <a:pt x="303" y="280"/>
                        <a:pt x="303" y="280"/>
                      </a:cubicBezTo>
                      <a:cubicBezTo>
                        <a:pt x="301" y="285"/>
                        <a:pt x="307" y="278"/>
                        <a:pt x="306" y="282"/>
                      </a:cubicBezTo>
                      <a:cubicBezTo>
                        <a:pt x="305" y="285"/>
                        <a:pt x="304" y="282"/>
                        <a:pt x="303" y="283"/>
                      </a:cubicBezTo>
                      <a:cubicBezTo>
                        <a:pt x="303" y="283"/>
                        <a:pt x="307" y="287"/>
                        <a:pt x="307" y="287"/>
                      </a:cubicBezTo>
                      <a:cubicBezTo>
                        <a:pt x="311" y="287"/>
                        <a:pt x="313" y="296"/>
                        <a:pt x="312" y="298"/>
                      </a:cubicBezTo>
                      <a:cubicBezTo>
                        <a:pt x="311" y="295"/>
                        <a:pt x="309" y="299"/>
                        <a:pt x="311" y="300"/>
                      </a:cubicBezTo>
                      <a:cubicBezTo>
                        <a:pt x="312" y="300"/>
                        <a:pt x="313" y="303"/>
                        <a:pt x="314" y="304"/>
                      </a:cubicBezTo>
                      <a:cubicBezTo>
                        <a:pt x="314" y="303"/>
                        <a:pt x="313" y="301"/>
                        <a:pt x="312" y="299"/>
                      </a:cubicBezTo>
                      <a:cubicBezTo>
                        <a:pt x="314" y="301"/>
                        <a:pt x="315" y="304"/>
                        <a:pt x="315" y="306"/>
                      </a:cubicBezTo>
                      <a:cubicBezTo>
                        <a:pt x="315" y="305"/>
                        <a:pt x="314" y="305"/>
                        <a:pt x="314" y="305"/>
                      </a:cubicBezTo>
                      <a:cubicBezTo>
                        <a:pt x="316" y="313"/>
                        <a:pt x="320" y="321"/>
                        <a:pt x="324" y="329"/>
                      </a:cubicBezTo>
                      <a:cubicBezTo>
                        <a:pt x="325" y="327"/>
                        <a:pt x="321" y="324"/>
                        <a:pt x="321" y="321"/>
                      </a:cubicBezTo>
                      <a:cubicBezTo>
                        <a:pt x="321" y="322"/>
                        <a:pt x="323" y="326"/>
                        <a:pt x="324" y="326"/>
                      </a:cubicBezTo>
                      <a:cubicBezTo>
                        <a:pt x="324" y="327"/>
                        <a:pt x="325" y="329"/>
                        <a:pt x="326" y="331"/>
                      </a:cubicBezTo>
                      <a:cubicBezTo>
                        <a:pt x="325" y="330"/>
                        <a:pt x="324" y="328"/>
                        <a:pt x="325" y="331"/>
                      </a:cubicBezTo>
                      <a:cubicBezTo>
                        <a:pt x="325" y="332"/>
                        <a:pt x="327" y="334"/>
                        <a:pt x="328" y="336"/>
                      </a:cubicBezTo>
                      <a:cubicBezTo>
                        <a:pt x="328" y="334"/>
                        <a:pt x="326" y="333"/>
                        <a:pt x="326" y="332"/>
                      </a:cubicBezTo>
                      <a:cubicBezTo>
                        <a:pt x="326" y="332"/>
                        <a:pt x="327" y="333"/>
                        <a:pt x="327" y="333"/>
                      </a:cubicBezTo>
                      <a:cubicBezTo>
                        <a:pt x="327" y="332"/>
                        <a:pt x="327" y="330"/>
                        <a:pt x="329" y="330"/>
                      </a:cubicBezTo>
                      <a:cubicBezTo>
                        <a:pt x="326" y="331"/>
                        <a:pt x="328" y="334"/>
                        <a:pt x="329" y="335"/>
                      </a:cubicBezTo>
                      <a:cubicBezTo>
                        <a:pt x="330" y="335"/>
                        <a:pt x="330" y="334"/>
                        <a:pt x="330" y="334"/>
                      </a:cubicBezTo>
                      <a:cubicBezTo>
                        <a:pt x="330" y="335"/>
                        <a:pt x="330" y="336"/>
                        <a:pt x="331" y="336"/>
                      </a:cubicBezTo>
                      <a:cubicBezTo>
                        <a:pt x="332" y="336"/>
                        <a:pt x="332" y="335"/>
                        <a:pt x="332" y="335"/>
                      </a:cubicBezTo>
                      <a:cubicBezTo>
                        <a:pt x="332" y="335"/>
                        <a:pt x="333" y="338"/>
                        <a:pt x="334" y="336"/>
                      </a:cubicBezTo>
                      <a:cubicBezTo>
                        <a:pt x="334" y="335"/>
                        <a:pt x="334" y="335"/>
                        <a:pt x="335" y="335"/>
                      </a:cubicBezTo>
                      <a:cubicBezTo>
                        <a:pt x="336" y="335"/>
                        <a:pt x="334" y="336"/>
                        <a:pt x="334" y="336"/>
                      </a:cubicBezTo>
                      <a:cubicBezTo>
                        <a:pt x="334" y="338"/>
                        <a:pt x="335" y="339"/>
                        <a:pt x="336" y="337"/>
                      </a:cubicBezTo>
                      <a:cubicBezTo>
                        <a:pt x="336" y="336"/>
                        <a:pt x="335" y="334"/>
                        <a:pt x="335" y="333"/>
                      </a:cubicBezTo>
                      <a:cubicBezTo>
                        <a:pt x="335" y="330"/>
                        <a:pt x="334" y="327"/>
                        <a:pt x="332" y="325"/>
                      </a:cubicBezTo>
                      <a:cubicBezTo>
                        <a:pt x="331" y="324"/>
                        <a:pt x="327" y="321"/>
                        <a:pt x="328" y="319"/>
                      </a:cubicBezTo>
                      <a:cubicBezTo>
                        <a:pt x="329" y="320"/>
                        <a:pt x="333" y="326"/>
                        <a:pt x="333" y="322"/>
                      </a:cubicBezTo>
                      <a:cubicBezTo>
                        <a:pt x="335" y="323"/>
                        <a:pt x="333" y="327"/>
                        <a:pt x="336" y="327"/>
                      </a:cubicBezTo>
                      <a:cubicBezTo>
                        <a:pt x="335" y="326"/>
                        <a:pt x="336" y="326"/>
                        <a:pt x="336" y="326"/>
                      </a:cubicBezTo>
                      <a:cubicBezTo>
                        <a:pt x="336" y="326"/>
                        <a:pt x="339" y="324"/>
                        <a:pt x="338" y="325"/>
                      </a:cubicBezTo>
                      <a:cubicBezTo>
                        <a:pt x="338" y="324"/>
                        <a:pt x="340" y="324"/>
                        <a:pt x="341" y="324"/>
                      </a:cubicBezTo>
                      <a:cubicBezTo>
                        <a:pt x="343" y="324"/>
                        <a:pt x="344" y="323"/>
                        <a:pt x="345" y="322"/>
                      </a:cubicBezTo>
                      <a:cubicBezTo>
                        <a:pt x="346" y="320"/>
                        <a:pt x="345" y="318"/>
                        <a:pt x="346" y="317"/>
                      </a:cubicBezTo>
                      <a:cubicBezTo>
                        <a:pt x="346" y="318"/>
                        <a:pt x="346" y="319"/>
                        <a:pt x="346" y="320"/>
                      </a:cubicBezTo>
                      <a:cubicBezTo>
                        <a:pt x="346" y="320"/>
                        <a:pt x="346" y="320"/>
                        <a:pt x="347" y="320"/>
                      </a:cubicBezTo>
                      <a:cubicBezTo>
                        <a:pt x="346" y="321"/>
                        <a:pt x="346" y="322"/>
                        <a:pt x="345" y="322"/>
                      </a:cubicBezTo>
                      <a:cubicBezTo>
                        <a:pt x="345" y="323"/>
                        <a:pt x="346" y="323"/>
                        <a:pt x="345" y="324"/>
                      </a:cubicBezTo>
                      <a:cubicBezTo>
                        <a:pt x="344" y="326"/>
                        <a:pt x="341" y="325"/>
                        <a:pt x="339" y="327"/>
                      </a:cubicBezTo>
                      <a:cubicBezTo>
                        <a:pt x="338" y="330"/>
                        <a:pt x="340" y="330"/>
                        <a:pt x="341" y="331"/>
                      </a:cubicBezTo>
                      <a:cubicBezTo>
                        <a:pt x="342" y="332"/>
                        <a:pt x="342" y="336"/>
                        <a:pt x="342" y="337"/>
                      </a:cubicBezTo>
                      <a:cubicBezTo>
                        <a:pt x="341" y="341"/>
                        <a:pt x="339" y="345"/>
                        <a:pt x="340" y="348"/>
                      </a:cubicBezTo>
                      <a:cubicBezTo>
                        <a:pt x="340" y="349"/>
                        <a:pt x="342" y="351"/>
                        <a:pt x="342" y="353"/>
                      </a:cubicBezTo>
                      <a:cubicBezTo>
                        <a:pt x="342" y="355"/>
                        <a:pt x="340" y="355"/>
                        <a:pt x="341" y="357"/>
                      </a:cubicBezTo>
                      <a:cubicBezTo>
                        <a:pt x="343" y="357"/>
                        <a:pt x="342" y="359"/>
                        <a:pt x="343" y="359"/>
                      </a:cubicBezTo>
                      <a:cubicBezTo>
                        <a:pt x="344" y="358"/>
                        <a:pt x="345" y="358"/>
                        <a:pt x="345" y="357"/>
                      </a:cubicBezTo>
                      <a:cubicBezTo>
                        <a:pt x="345" y="358"/>
                        <a:pt x="345" y="358"/>
                        <a:pt x="345" y="358"/>
                      </a:cubicBezTo>
                      <a:cubicBezTo>
                        <a:pt x="348" y="359"/>
                        <a:pt x="349" y="357"/>
                        <a:pt x="349" y="354"/>
                      </a:cubicBezTo>
                      <a:cubicBezTo>
                        <a:pt x="350" y="353"/>
                        <a:pt x="350" y="353"/>
                        <a:pt x="350" y="353"/>
                      </a:cubicBezTo>
                      <a:cubicBezTo>
                        <a:pt x="350" y="352"/>
                        <a:pt x="350" y="351"/>
                        <a:pt x="350" y="351"/>
                      </a:cubicBezTo>
                      <a:cubicBezTo>
                        <a:pt x="350" y="350"/>
                        <a:pt x="351" y="349"/>
                        <a:pt x="351" y="348"/>
                      </a:cubicBezTo>
                      <a:cubicBezTo>
                        <a:pt x="353" y="348"/>
                        <a:pt x="354" y="346"/>
                        <a:pt x="355" y="346"/>
                      </a:cubicBezTo>
                      <a:cubicBezTo>
                        <a:pt x="356" y="345"/>
                        <a:pt x="358" y="344"/>
                        <a:pt x="359" y="345"/>
                      </a:cubicBezTo>
                      <a:cubicBezTo>
                        <a:pt x="357" y="346"/>
                        <a:pt x="355" y="347"/>
                        <a:pt x="354" y="348"/>
                      </a:cubicBezTo>
                      <a:cubicBezTo>
                        <a:pt x="351" y="350"/>
                        <a:pt x="352" y="353"/>
                        <a:pt x="350" y="355"/>
                      </a:cubicBezTo>
                      <a:cubicBezTo>
                        <a:pt x="349" y="358"/>
                        <a:pt x="348" y="358"/>
                        <a:pt x="347" y="360"/>
                      </a:cubicBezTo>
                      <a:cubicBezTo>
                        <a:pt x="346" y="361"/>
                        <a:pt x="345" y="358"/>
                        <a:pt x="344" y="359"/>
                      </a:cubicBezTo>
                      <a:cubicBezTo>
                        <a:pt x="344" y="360"/>
                        <a:pt x="345" y="361"/>
                        <a:pt x="345" y="362"/>
                      </a:cubicBezTo>
                      <a:cubicBezTo>
                        <a:pt x="343" y="361"/>
                        <a:pt x="347" y="363"/>
                        <a:pt x="348" y="363"/>
                      </a:cubicBezTo>
                      <a:cubicBezTo>
                        <a:pt x="349" y="363"/>
                        <a:pt x="348" y="363"/>
                        <a:pt x="349" y="363"/>
                      </a:cubicBezTo>
                      <a:cubicBezTo>
                        <a:pt x="349" y="364"/>
                        <a:pt x="349" y="364"/>
                        <a:pt x="350" y="365"/>
                      </a:cubicBezTo>
                      <a:cubicBezTo>
                        <a:pt x="350" y="362"/>
                        <a:pt x="351" y="365"/>
                        <a:pt x="352" y="366"/>
                      </a:cubicBezTo>
                      <a:cubicBezTo>
                        <a:pt x="353" y="366"/>
                        <a:pt x="352" y="363"/>
                        <a:pt x="352" y="362"/>
                      </a:cubicBezTo>
                      <a:cubicBezTo>
                        <a:pt x="352" y="363"/>
                        <a:pt x="353" y="365"/>
                        <a:pt x="354" y="365"/>
                      </a:cubicBezTo>
                      <a:cubicBezTo>
                        <a:pt x="353" y="367"/>
                        <a:pt x="355" y="370"/>
                        <a:pt x="355" y="372"/>
                      </a:cubicBezTo>
                      <a:cubicBezTo>
                        <a:pt x="354" y="374"/>
                        <a:pt x="354" y="371"/>
                        <a:pt x="353" y="372"/>
                      </a:cubicBezTo>
                      <a:cubicBezTo>
                        <a:pt x="353" y="373"/>
                        <a:pt x="355" y="377"/>
                        <a:pt x="355" y="378"/>
                      </a:cubicBezTo>
                      <a:cubicBezTo>
                        <a:pt x="356" y="378"/>
                        <a:pt x="356" y="378"/>
                        <a:pt x="357" y="378"/>
                      </a:cubicBezTo>
                      <a:cubicBezTo>
                        <a:pt x="356" y="378"/>
                        <a:pt x="356" y="378"/>
                        <a:pt x="355" y="378"/>
                      </a:cubicBezTo>
                      <a:cubicBezTo>
                        <a:pt x="357" y="383"/>
                        <a:pt x="357" y="389"/>
                        <a:pt x="357" y="393"/>
                      </a:cubicBezTo>
                      <a:cubicBezTo>
                        <a:pt x="358" y="393"/>
                        <a:pt x="357" y="391"/>
                        <a:pt x="358" y="390"/>
                      </a:cubicBezTo>
                      <a:cubicBezTo>
                        <a:pt x="358" y="391"/>
                        <a:pt x="358" y="393"/>
                        <a:pt x="358" y="395"/>
                      </a:cubicBezTo>
                      <a:cubicBezTo>
                        <a:pt x="358" y="394"/>
                        <a:pt x="358" y="394"/>
                        <a:pt x="358" y="393"/>
                      </a:cubicBezTo>
                      <a:cubicBezTo>
                        <a:pt x="356" y="395"/>
                        <a:pt x="359" y="400"/>
                        <a:pt x="360" y="401"/>
                      </a:cubicBezTo>
                      <a:cubicBezTo>
                        <a:pt x="360" y="401"/>
                        <a:pt x="359" y="400"/>
                        <a:pt x="359" y="400"/>
                      </a:cubicBezTo>
                      <a:cubicBezTo>
                        <a:pt x="361" y="400"/>
                        <a:pt x="361" y="401"/>
                        <a:pt x="362" y="402"/>
                      </a:cubicBezTo>
                      <a:cubicBezTo>
                        <a:pt x="362" y="402"/>
                        <a:pt x="361" y="403"/>
                        <a:pt x="361" y="403"/>
                      </a:cubicBezTo>
                      <a:cubicBezTo>
                        <a:pt x="361" y="403"/>
                        <a:pt x="362" y="403"/>
                        <a:pt x="362" y="403"/>
                      </a:cubicBezTo>
                      <a:cubicBezTo>
                        <a:pt x="363" y="401"/>
                        <a:pt x="362" y="405"/>
                        <a:pt x="363" y="403"/>
                      </a:cubicBezTo>
                      <a:cubicBezTo>
                        <a:pt x="364" y="404"/>
                        <a:pt x="365" y="403"/>
                        <a:pt x="365" y="403"/>
                      </a:cubicBezTo>
                      <a:cubicBezTo>
                        <a:pt x="366" y="403"/>
                        <a:pt x="366" y="404"/>
                        <a:pt x="365" y="405"/>
                      </a:cubicBezTo>
                      <a:cubicBezTo>
                        <a:pt x="364" y="404"/>
                        <a:pt x="364" y="404"/>
                        <a:pt x="363" y="404"/>
                      </a:cubicBezTo>
                      <a:cubicBezTo>
                        <a:pt x="363" y="404"/>
                        <a:pt x="364" y="405"/>
                        <a:pt x="364" y="405"/>
                      </a:cubicBezTo>
                      <a:cubicBezTo>
                        <a:pt x="363" y="404"/>
                        <a:pt x="362" y="404"/>
                        <a:pt x="362" y="404"/>
                      </a:cubicBezTo>
                      <a:cubicBezTo>
                        <a:pt x="361" y="402"/>
                        <a:pt x="360" y="404"/>
                        <a:pt x="360" y="405"/>
                      </a:cubicBezTo>
                      <a:cubicBezTo>
                        <a:pt x="360" y="405"/>
                        <a:pt x="361" y="407"/>
                        <a:pt x="361" y="407"/>
                      </a:cubicBezTo>
                      <a:cubicBezTo>
                        <a:pt x="362" y="408"/>
                        <a:pt x="361" y="409"/>
                        <a:pt x="362" y="408"/>
                      </a:cubicBezTo>
                      <a:cubicBezTo>
                        <a:pt x="363" y="408"/>
                        <a:pt x="363" y="408"/>
                        <a:pt x="364" y="408"/>
                      </a:cubicBezTo>
                      <a:cubicBezTo>
                        <a:pt x="362" y="406"/>
                        <a:pt x="366" y="407"/>
                        <a:pt x="364" y="409"/>
                      </a:cubicBezTo>
                      <a:cubicBezTo>
                        <a:pt x="365" y="408"/>
                        <a:pt x="366" y="409"/>
                        <a:pt x="366" y="410"/>
                      </a:cubicBezTo>
                      <a:cubicBezTo>
                        <a:pt x="367" y="409"/>
                        <a:pt x="367" y="408"/>
                        <a:pt x="367" y="408"/>
                      </a:cubicBezTo>
                      <a:cubicBezTo>
                        <a:pt x="366" y="408"/>
                        <a:pt x="365" y="408"/>
                        <a:pt x="365" y="407"/>
                      </a:cubicBezTo>
                      <a:cubicBezTo>
                        <a:pt x="366" y="408"/>
                        <a:pt x="367" y="407"/>
                        <a:pt x="366" y="406"/>
                      </a:cubicBezTo>
                      <a:cubicBezTo>
                        <a:pt x="367" y="406"/>
                        <a:pt x="367" y="407"/>
                        <a:pt x="367" y="408"/>
                      </a:cubicBezTo>
                      <a:cubicBezTo>
                        <a:pt x="367" y="408"/>
                        <a:pt x="367" y="407"/>
                        <a:pt x="367" y="407"/>
                      </a:cubicBezTo>
                      <a:cubicBezTo>
                        <a:pt x="367" y="407"/>
                        <a:pt x="368" y="407"/>
                        <a:pt x="368" y="407"/>
                      </a:cubicBezTo>
                      <a:cubicBezTo>
                        <a:pt x="367" y="408"/>
                        <a:pt x="368" y="408"/>
                        <a:pt x="368" y="409"/>
                      </a:cubicBezTo>
                      <a:cubicBezTo>
                        <a:pt x="368" y="408"/>
                        <a:pt x="368" y="407"/>
                        <a:pt x="369" y="407"/>
                      </a:cubicBezTo>
                      <a:cubicBezTo>
                        <a:pt x="369" y="407"/>
                        <a:pt x="369" y="407"/>
                        <a:pt x="369" y="407"/>
                      </a:cubicBezTo>
                      <a:cubicBezTo>
                        <a:pt x="369" y="407"/>
                        <a:pt x="369" y="406"/>
                        <a:pt x="370" y="406"/>
                      </a:cubicBezTo>
                      <a:cubicBezTo>
                        <a:pt x="370" y="407"/>
                        <a:pt x="370" y="407"/>
                        <a:pt x="371" y="407"/>
                      </a:cubicBezTo>
                      <a:cubicBezTo>
                        <a:pt x="371" y="407"/>
                        <a:pt x="371" y="408"/>
                        <a:pt x="371" y="409"/>
                      </a:cubicBezTo>
                      <a:cubicBezTo>
                        <a:pt x="369" y="407"/>
                        <a:pt x="368" y="409"/>
                        <a:pt x="369" y="410"/>
                      </a:cubicBezTo>
                      <a:cubicBezTo>
                        <a:pt x="369" y="409"/>
                        <a:pt x="369" y="409"/>
                        <a:pt x="369" y="409"/>
                      </a:cubicBezTo>
                      <a:cubicBezTo>
                        <a:pt x="370" y="409"/>
                        <a:pt x="371" y="410"/>
                        <a:pt x="371" y="410"/>
                      </a:cubicBezTo>
                      <a:cubicBezTo>
                        <a:pt x="371" y="410"/>
                        <a:pt x="371" y="409"/>
                        <a:pt x="371" y="409"/>
                      </a:cubicBezTo>
                      <a:cubicBezTo>
                        <a:pt x="373" y="410"/>
                        <a:pt x="371" y="411"/>
                        <a:pt x="372" y="412"/>
                      </a:cubicBezTo>
                      <a:cubicBezTo>
                        <a:pt x="372" y="411"/>
                        <a:pt x="373" y="410"/>
                        <a:pt x="373" y="411"/>
                      </a:cubicBezTo>
                      <a:cubicBezTo>
                        <a:pt x="373" y="411"/>
                        <a:pt x="372" y="412"/>
                        <a:pt x="373" y="413"/>
                      </a:cubicBezTo>
                      <a:cubicBezTo>
                        <a:pt x="373" y="412"/>
                        <a:pt x="373" y="412"/>
                        <a:pt x="374" y="411"/>
                      </a:cubicBezTo>
                      <a:cubicBezTo>
                        <a:pt x="374" y="412"/>
                        <a:pt x="374" y="412"/>
                        <a:pt x="374" y="413"/>
                      </a:cubicBezTo>
                      <a:cubicBezTo>
                        <a:pt x="374" y="413"/>
                        <a:pt x="374" y="412"/>
                        <a:pt x="374" y="412"/>
                      </a:cubicBezTo>
                      <a:cubicBezTo>
                        <a:pt x="374" y="413"/>
                        <a:pt x="374" y="413"/>
                        <a:pt x="374" y="414"/>
                      </a:cubicBezTo>
                      <a:cubicBezTo>
                        <a:pt x="374" y="414"/>
                        <a:pt x="375" y="413"/>
                        <a:pt x="375" y="413"/>
                      </a:cubicBezTo>
                      <a:cubicBezTo>
                        <a:pt x="375" y="414"/>
                        <a:pt x="375" y="414"/>
                        <a:pt x="374" y="414"/>
                      </a:cubicBezTo>
                      <a:cubicBezTo>
                        <a:pt x="375" y="414"/>
                        <a:pt x="375" y="413"/>
                        <a:pt x="375" y="412"/>
                      </a:cubicBezTo>
                      <a:cubicBezTo>
                        <a:pt x="375" y="413"/>
                        <a:pt x="375" y="414"/>
                        <a:pt x="376" y="414"/>
                      </a:cubicBezTo>
                      <a:cubicBezTo>
                        <a:pt x="376" y="413"/>
                        <a:pt x="376" y="413"/>
                        <a:pt x="376" y="412"/>
                      </a:cubicBezTo>
                      <a:cubicBezTo>
                        <a:pt x="376" y="413"/>
                        <a:pt x="376" y="413"/>
                        <a:pt x="376" y="413"/>
                      </a:cubicBezTo>
                      <a:cubicBezTo>
                        <a:pt x="377" y="413"/>
                        <a:pt x="377" y="414"/>
                        <a:pt x="377" y="416"/>
                      </a:cubicBezTo>
                      <a:cubicBezTo>
                        <a:pt x="377" y="416"/>
                        <a:pt x="377" y="416"/>
                        <a:pt x="377" y="416"/>
                      </a:cubicBezTo>
                      <a:cubicBezTo>
                        <a:pt x="377" y="415"/>
                        <a:pt x="377" y="415"/>
                        <a:pt x="377" y="415"/>
                      </a:cubicBezTo>
                      <a:cubicBezTo>
                        <a:pt x="379" y="416"/>
                        <a:pt x="378" y="414"/>
                        <a:pt x="377" y="413"/>
                      </a:cubicBezTo>
                      <a:cubicBezTo>
                        <a:pt x="378" y="414"/>
                        <a:pt x="378" y="414"/>
                        <a:pt x="379" y="414"/>
                      </a:cubicBezTo>
                      <a:cubicBezTo>
                        <a:pt x="380" y="413"/>
                        <a:pt x="380" y="413"/>
                        <a:pt x="379" y="414"/>
                      </a:cubicBezTo>
                      <a:cubicBezTo>
                        <a:pt x="379" y="414"/>
                        <a:pt x="380" y="414"/>
                        <a:pt x="380" y="414"/>
                      </a:cubicBezTo>
                      <a:cubicBezTo>
                        <a:pt x="379" y="415"/>
                        <a:pt x="380" y="414"/>
                        <a:pt x="381" y="415"/>
                      </a:cubicBezTo>
                      <a:cubicBezTo>
                        <a:pt x="380" y="412"/>
                        <a:pt x="378" y="413"/>
                        <a:pt x="377" y="411"/>
                      </a:cubicBezTo>
                      <a:cubicBezTo>
                        <a:pt x="377" y="412"/>
                        <a:pt x="376" y="412"/>
                        <a:pt x="376" y="412"/>
                      </a:cubicBezTo>
                      <a:cubicBezTo>
                        <a:pt x="376" y="411"/>
                        <a:pt x="376" y="411"/>
                        <a:pt x="375" y="411"/>
                      </a:cubicBezTo>
                      <a:cubicBezTo>
                        <a:pt x="375" y="411"/>
                        <a:pt x="374" y="410"/>
                        <a:pt x="374" y="410"/>
                      </a:cubicBezTo>
                      <a:cubicBezTo>
                        <a:pt x="374" y="410"/>
                        <a:pt x="373" y="410"/>
                        <a:pt x="373" y="410"/>
                      </a:cubicBezTo>
                      <a:cubicBezTo>
                        <a:pt x="373" y="410"/>
                        <a:pt x="372" y="409"/>
                        <a:pt x="372" y="408"/>
                      </a:cubicBezTo>
                      <a:cubicBezTo>
                        <a:pt x="371" y="407"/>
                        <a:pt x="373" y="407"/>
                        <a:pt x="373" y="409"/>
                      </a:cubicBezTo>
                      <a:cubicBezTo>
                        <a:pt x="374" y="408"/>
                        <a:pt x="375" y="409"/>
                        <a:pt x="375" y="410"/>
                      </a:cubicBezTo>
                      <a:cubicBezTo>
                        <a:pt x="376" y="409"/>
                        <a:pt x="376" y="410"/>
                        <a:pt x="377" y="411"/>
                      </a:cubicBezTo>
                      <a:cubicBezTo>
                        <a:pt x="378" y="411"/>
                        <a:pt x="378" y="411"/>
                        <a:pt x="378" y="411"/>
                      </a:cubicBezTo>
                      <a:cubicBezTo>
                        <a:pt x="379" y="412"/>
                        <a:pt x="379" y="411"/>
                        <a:pt x="380" y="412"/>
                      </a:cubicBezTo>
                      <a:cubicBezTo>
                        <a:pt x="381" y="412"/>
                        <a:pt x="383" y="414"/>
                        <a:pt x="384" y="416"/>
                      </a:cubicBezTo>
                      <a:cubicBezTo>
                        <a:pt x="384" y="416"/>
                        <a:pt x="384" y="416"/>
                        <a:pt x="384" y="415"/>
                      </a:cubicBezTo>
                      <a:cubicBezTo>
                        <a:pt x="385" y="416"/>
                        <a:pt x="385" y="418"/>
                        <a:pt x="386" y="418"/>
                      </a:cubicBezTo>
                      <a:cubicBezTo>
                        <a:pt x="385" y="418"/>
                        <a:pt x="384" y="418"/>
                        <a:pt x="383" y="420"/>
                      </a:cubicBezTo>
                      <a:cubicBezTo>
                        <a:pt x="384" y="419"/>
                        <a:pt x="384" y="420"/>
                        <a:pt x="384" y="420"/>
                      </a:cubicBezTo>
                      <a:cubicBezTo>
                        <a:pt x="385" y="420"/>
                        <a:pt x="385" y="419"/>
                        <a:pt x="385" y="419"/>
                      </a:cubicBezTo>
                      <a:cubicBezTo>
                        <a:pt x="386" y="421"/>
                        <a:pt x="384" y="421"/>
                        <a:pt x="385" y="422"/>
                      </a:cubicBezTo>
                      <a:cubicBezTo>
                        <a:pt x="385" y="422"/>
                        <a:pt x="385" y="422"/>
                        <a:pt x="385" y="422"/>
                      </a:cubicBezTo>
                      <a:cubicBezTo>
                        <a:pt x="385" y="423"/>
                        <a:pt x="386" y="423"/>
                        <a:pt x="385" y="423"/>
                      </a:cubicBezTo>
                      <a:cubicBezTo>
                        <a:pt x="386" y="423"/>
                        <a:pt x="387" y="424"/>
                        <a:pt x="387" y="426"/>
                      </a:cubicBezTo>
                      <a:cubicBezTo>
                        <a:pt x="388" y="425"/>
                        <a:pt x="388" y="424"/>
                        <a:pt x="388" y="423"/>
                      </a:cubicBezTo>
                      <a:cubicBezTo>
                        <a:pt x="388" y="422"/>
                        <a:pt x="390" y="420"/>
                        <a:pt x="388" y="421"/>
                      </a:cubicBezTo>
                      <a:cubicBezTo>
                        <a:pt x="388" y="419"/>
                        <a:pt x="389" y="420"/>
                        <a:pt x="390" y="421"/>
                      </a:cubicBezTo>
                      <a:cubicBezTo>
                        <a:pt x="390" y="420"/>
                        <a:pt x="390" y="420"/>
                        <a:pt x="390" y="419"/>
                      </a:cubicBezTo>
                      <a:cubicBezTo>
                        <a:pt x="390" y="419"/>
                        <a:pt x="390" y="420"/>
                        <a:pt x="390" y="420"/>
                      </a:cubicBezTo>
                      <a:cubicBezTo>
                        <a:pt x="392" y="421"/>
                        <a:pt x="392" y="422"/>
                        <a:pt x="394" y="423"/>
                      </a:cubicBezTo>
                      <a:cubicBezTo>
                        <a:pt x="394" y="423"/>
                        <a:pt x="394" y="423"/>
                        <a:pt x="394" y="423"/>
                      </a:cubicBezTo>
                      <a:cubicBezTo>
                        <a:pt x="394" y="424"/>
                        <a:pt x="395" y="425"/>
                        <a:pt x="395" y="427"/>
                      </a:cubicBezTo>
                      <a:cubicBezTo>
                        <a:pt x="394" y="426"/>
                        <a:pt x="393" y="424"/>
                        <a:pt x="392" y="424"/>
                      </a:cubicBezTo>
                      <a:cubicBezTo>
                        <a:pt x="391" y="424"/>
                        <a:pt x="389" y="426"/>
                        <a:pt x="388" y="427"/>
                      </a:cubicBezTo>
                      <a:cubicBezTo>
                        <a:pt x="388" y="427"/>
                        <a:pt x="389" y="427"/>
                        <a:pt x="389" y="428"/>
                      </a:cubicBezTo>
                      <a:cubicBezTo>
                        <a:pt x="389" y="428"/>
                        <a:pt x="389" y="427"/>
                        <a:pt x="390" y="427"/>
                      </a:cubicBezTo>
                      <a:cubicBezTo>
                        <a:pt x="389" y="428"/>
                        <a:pt x="389" y="429"/>
                        <a:pt x="389" y="429"/>
                      </a:cubicBezTo>
                      <a:cubicBezTo>
                        <a:pt x="391" y="428"/>
                        <a:pt x="392" y="432"/>
                        <a:pt x="391" y="433"/>
                      </a:cubicBezTo>
                      <a:cubicBezTo>
                        <a:pt x="392" y="434"/>
                        <a:pt x="392" y="434"/>
                        <a:pt x="393" y="435"/>
                      </a:cubicBezTo>
                      <a:cubicBezTo>
                        <a:pt x="392" y="435"/>
                        <a:pt x="392" y="435"/>
                        <a:pt x="392" y="435"/>
                      </a:cubicBezTo>
                      <a:cubicBezTo>
                        <a:pt x="392" y="436"/>
                        <a:pt x="395" y="437"/>
                        <a:pt x="396" y="435"/>
                      </a:cubicBezTo>
                      <a:cubicBezTo>
                        <a:pt x="397" y="434"/>
                        <a:pt x="397" y="431"/>
                        <a:pt x="399" y="432"/>
                      </a:cubicBezTo>
                      <a:cubicBezTo>
                        <a:pt x="399" y="432"/>
                        <a:pt x="398" y="433"/>
                        <a:pt x="398" y="433"/>
                      </a:cubicBezTo>
                      <a:cubicBezTo>
                        <a:pt x="399" y="433"/>
                        <a:pt x="399" y="433"/>
                        <a:pt x="400" y="433"/>
                      </a:cubicBezTo>
                      <a:cubicBezTo>
                        <a:pt x="399" y="434"/>
                        <a:pt x="399" y="435"/>
                        <a:pt x="398" y="434"/>
                      </a:cubicBezTo>
                      <a:cubicBezTo>
                        <a:pt x="398" y="434"/>
                        <a:pt x="398" y="434"/>
                        <a:pt x="399" y="434"/>
                      </a:cubicBezTo>
                      <a:cubicBezTo>
                        <a:pt x="398" y="434"/>
                        <a:pt x="398" y="433"/>
                        <a:pt x="397" y="433"/>
                      </a:cubicBezTo>
                      <a:cubicBezTo>
                        <a:pt x="398" y="434"/>
                        <a:pt x="397" y="435"/>
                        <a:pt x="398" y="436"/>
                      </a:cubicBezTo>
                      <a:cubicBezTo>
                        <a:pt x="397" y="436"/>
                        <a:pt x="395" y="436"/>
                        <a:pt x="394" y="438"/>
                      </a:cubicBezTo>
                      <a:cubicBezTo>
                        <a:pt x="393" y="439"/>
                        <a:pt x="394" y="444"/>
                        <a:pt x="396" y="442"/>
                      </a:cubicBezTo>
                      <a:cubicBezTo>
                        <a:pt x="396" y="442"/>
                        <a:pt x="397" y="443"/>
                        <a:pt x="397" y="443"/>
                      </a:cubicBezTo>
                      <a:cubicBezTo>
                        <a:pt x="395" y="443"/>
                        <a:pt x="395" y="445"/>
                        <a:pt x="397" y="445"/>
                      </a:cubicBezTo>
                      <a:cubicBezTo>
                        <a:pt x="396" y="446"/>
                        <a:pt x="397" y="446"/>
                        <a:pt x="397" y="447"/>
                      </a:cubicBezTo>
                      <a:cubicBezTo>
                        <a:pt x="397" y="448"/>
                        <a:pt x="397" y="448"/>
                        <a:pt x="397" y="449"/>
                      </a:cubicBezTo>
                      <a:cubicBezTo>
                        <a:pt x="397" y="451"/>
                        <a:pt x="399" y="450"/>
                        <a:pt x="401" y="451"/>
                      </a:cubicBezTo>
                      <a:cubicBezTo>
                        <a:pt x="401" y="451"/>
                        <a:pt x="403" y="454"/>
                        <a:pt x="404" y="454"/>
                      </a:cubicBezTo>
                      <a:cubicBezTo>
                        <a:pt x="404" y="454"/>
                        <a:pt x="404" y="454"/>
                        <a:pt x="405" y="454"/>
                      </a:cubicBezTo>
                      <a:cubicBezTo>
                        <a:pt x="406" y="453"/>
                        <a:pt x="407" y="452"/>
                        <a:pt x="407" y="454"/>
                      </a:cubicBezTo>
                      <a:cubicBezTo>
                        <a:pt x="409" y="455"/>
                        <a:pt x="409" y="455"/>
                        <a:pt x="408" y="456"/>
                      </a:cubicBezTo>
                      <a:cubicBezTo>
                        <a:pt x="409" y="457"/>
                        <a:pt x="409" y="459"/>
                        <a:pt x="410" y="458"/>
                      </a:cubicBezTo>
                      <a:cubicBezTo>
                        <a:pt x="410" y="459"/>
                        <a:pt x="410" y="460"/>
                        <a:pt x="412" y="459"/>
                      </a:cubicBezTo>
                      <a:cubicBezTo>
                        <a:pt x="413" y="462"/>
                        <a:pt x="410" y="465"/>
                        <a:pt x="407" y="464"/>
                      </a:cubicBezTo>
                      <a:cubicBezTo>
                        <a:pt x="406" y="464"/>
                        <a:pt x="404" y="463"/>
                        <a:pt x="403" y="462"/>
                      </a:cubicBezTo>
                      <a:cubicBezTo>
                        <a:pt x="402" y="461"/>
                        <a:pt x="402" y="459"/>
                        <a:pt x="401" y="459"/>
                      </a:cubicBezTo>
                      <a:cubicBezTo>
                        <a:pt x="401" y="457"/>
                        <a:pt x="399" y="453"/>
                        <a:pt x="397" y="455"/>
                      </a:cubicBezTo>
                      <a:cubicBezTo>
                        <a:pt x="396" y="456"/>
                        <a:pt x="396" y="459"/>
                        <a:pt x="396" y="460"/>
                      </a:cubicBezTo>
                      <a:cubicBezTo>
                        <a:pt x="395" y="462"/>
                        <a:pt x="396" y="463"/>
                        <a:pt x="397" y="466"/>
                      </a:cubicBezTo>
                      <a:cubicBezTo>
                        <a:pt x="397" y="466"/>
                        <a:pt x="397" y="466"/>
                        <a:pt x="397" y="466"/>
                      </a:cubicBezTo>
                      <a:cubicBezTo>
                        <a:pt x="398" y="467"/>
                        <a:pt x="401" y="469"/>
                        <a:pt x="401" y="470"/>
                      </a:cubicBezTo>
                      <a:cubicBezTo>
                        <a:pt x="400" y="470"/>
                        <a:pt x="397" y="467"/>
                        <a:pt x="397" y="466"/>
                      </a:cubicBezTo>
                      <a:cubicBezTo>
                        <a:pt x="397" y="467"/>
                        <a:pt x="400" y="472"/>
                        <a:pt x="401" y="472"/>
                      </a:cubicBezTo>
                      <a:cubicBezTo>
                        <a:pt x="402" y="472"/>
                        <a:pt x="404" y="471"/>
                        <a:pt x="405" y="471"/>
                      </a:cubicBezTo>
                      <a:cubicBezTo>
                        <a:pt x="406" y="470"/>
                        <a:pt x="407" y="470"/>
                        <a:pt x="408" y="470"/>
                      </a:cubicBezTo>
                      <a:cubicBezTo>
                        <a:pt x="409" y="470"/>
                        <a:pt x="411" y="469"/>
                        <a:pt x="411" y="470"/>
                      </a:cubicBezTo>
                      <a:cubicBezTo>
                        <a:pt x="412" y="470"/>
                        <a:pt x="413" y="468"/>
                        <a:pt x="413" y="468"/>
                      </a:cubicBezTo>
                      <a:cubicBezTo>
                        <a:pt x="415" y="466"/>
                        <a:pt x="418" y="469"/>
                        <a:pt x="417" y="466"/>
                      </a:cubicBezTo>
                      <a:cubicBezTo>
                        <a:pt x="417" y="466"/>
                        <a:pt x="418" y="466"/>
                        <a:pt x="419" y="466"/>
                      </a:cubicBezTo>
                      <a:cubicBezTo>
                        <a:pt x="418" y="467"/>
                        <a:pt x="418" y="468"/>
                        <a:pt x="418" y="469"/>
                      </a:cubicBezTo>
                      <a:cubicBezTo>
                        <a:pt x="419" y="467"/>
                        <a:pt x="420" y="468"/>
                        <a:pt x="420" y="469"/>
                      </a:cubicBezTo>
                      <a:cubicBezTo>
                        <a:pt x="420" y="469"/>
                        <a:pt x="420" y="468"/>
                        <a:pt x="420" y="468"/>
                      </a:cubicBezTo>
                      <a:cubicBezTo>
                        <a:pt x="422" y="469"/>
                        <a:pt x="424" y="470"/>
                        <a:pt x="421" y="468"/>
                      </a:cubicBezTo>
                      <a:cubicBezTo>
                        <a:pt x="422" y="468"/>
                        <a:pt x="423" y="468"/>
                        <a:pt x="423" y="468"/>
                      </a:cubicBezTo>
                      <a:cubicBezTo>
                        <a:pt x="423" y="468"/>
                        <a:pt x="424" y="469"/>
                        <a:pt x="424" y="469"/>
                      </a:cubicBezTo>
                      <a:cubicBezTo>
                        <a:pt x="424" y="468"/>
                        <a:pt x="425" y="467"/>
                        <a:pt x="425" y="467"/>
                      </a:cubicBezTo>
                      <a:cubicBezTo>
                        <a:pt x="425" y="467"/>
                        <a:pt x="426" y="468"/>
                        <a:pt x="426" y="468"/>
                      </a:cubicBezTo>
                      <a:cubicBezTo>
                        <a:pt x="426" y="468"/>
                        <a:pt x="426" y="467"/>
                        <a:pt x="426" y="467"/>
                      </a:cubicBezTo>
                      <a:cubicBezTo>
                        <a:pt x="427" y="468"/>
                        <a:pt x="427" y="469"/>
                        <a:pt x="426" y="469"/>
                      </a:cubicBezTo>
                      <a:cubicBezTo>
                        <a:pt x="427" y="469"/>
                        <a:pt x="427" y="469"/>
                        <a:pt x="427" y="468"/>
                      </a:cubicBezTo>
                      <a:cubicBezTo>
                        <a:pt x="427" y="467"/>
                        <a:pt x="428" y="467"/>
                        <a:pt x="428" y="467"/>
                      </a:cubicBezTo>
                      <a:cubicBezTo>
                        <a:pt x="428" y="466"/>
                        <a:pt x="427" y="466"/>
                        <a:pt x="427" y="467"/>
                      </a:cubicBezTo>
                      <a:cubicBezTo>
                        <a:pt x="427" y="466"/>
                        <a:pt x="426" y="467"/>
                        <a:pt x="427" y="465"/>
                      </a:cubicBezTo>
                      <a:cubicBezTo>
                        <a:pt x="428" y="465"/>
                        <a:pt x="429" y="465"/>
                        <a:pt x="430" y="464"/>
                      </a:cubicBezTo>
                      <a:cubicBezTo>
                        <a:pt x="430" y="465"/>
                        <a:pt x="430" y="465"/>
                        <a:pt x="429" y="466"/>
                      </a:cubicBezTo>
                      <a:cubicBezTo>
                        <a:pt x="431" y="466"/>
                        <a:pt x="431" y="464"/>
                        <a:pt x="432" y="464"/>
                      </a:cubicBezTo>
                      <a:cubicBezTo>
                        <a:pt x="432" y="466"/>
                        <a:pt x="433" y="465"/>
                        <a:pt x="433" y="464"/>
                      </a:cubicBezTo>
                      <a:cubicBezTo>
                        <a:pt x="433" y="464"/>
                        <a:pt x="434" y="465"/>
                        <a:pt x="434" y="465"/>
                      </a:cubicBezTo>
                      <a:cubicBezTo>
                        <a:pt x="434" y="464"/>
                        <a:pt x="434" y="463"/>
                        <a:pt x="434" y="463"/>
                      </a:cubicBezTo>
                      <a:cubicBezTo>
                        <a:pt x="430" y="465"/>
                        <a:pt x="432" y="460"/>
                        <a:pt x="434" y="462"/>
                      </a:cubicBezTo>
                      <a:cubicBezTo>
                        <a:pt x="434" y="462"/>
                        <a:pt x="434" y="462"/>
                        <a:pt x="434" y="461"/>
                      </a:cubicBezTo>
                      <a:cubicBezTo>
                        <a:pt x="434" y="462"/>
                        <a:pt x="435" y="462"/>
                        <a:pt x="435" y="462"/>
                      </a:cubicBezTo>
                      <a:cubicBezTo>
                        <a:pt x="435" y="462"/>
                        <a:pt x="436" y="462"/>
                        <a:pt x="437" y="462"/>
                      </a:cubicBezTo>
                      <a:cubicBezTo>
                        <a:pt x="437" y="462"/>
                        <a:pt x="437" y="463"/>
                        <a:pt x="437" y="463"/>
                      </a:cubicBezTo>
                      <a:cubicBezTo>
                        <a:pt x="435" y="463"/>
                        <a:pt x="435" y="463"/>
                        <a:pt x="435" y="463"/>
                      </a:cubicBezTo>
                      <a:cubicBezTo>
                        <a:pt x="436" y="463"/>
                        <a:pt x="436" y="464"/>
                        <a:pt x="436" y="465"/>
                      </a:cubicBezTo>
                      <a:cubicBezTo>
                        <a:pt x="439" y="462"/>
                        <a:pt x="439" y="467"/>
                        <a:pt x="440" y="467"/>
                      </a:cubicBezTo>
                      <a:cubicBezTo>
                        <a:pt x="441" y="466"/>
                        <a:pt x="439" y="462"/>
                        <a:pt x="437" y="463"/>
                      </a:cubicBezTo>
                      <a:cubicBezTo>
                        <a:pt x="437" y="463"/>
                        <a:pt x="437" y="463"/>
                        <a:pt x="437" y="463"/>
                      </a:cubicBezTo>
                      <a:cubicBezTo>
                        <a:pt x="439" y="463"/>
                        <a:pt x="439" y="462"/>
                        <a:pt x="440" y="462"/>
                      </a:cubicBezTo>
                      <a:cubicBezTo>
                        <a:pt x="440" y="462"/>
                        <a:pt x="440" y="462"/>
                        <a:pt x="440" y="462"/>
                      </a:cubicBezTo>
                      <a:cubicBezTo>
                        <a:pt x="441" y="463"/>
                        <a:pt x="441" y="466"/>
                        <a:pt x="443" y="466"/>
                      </a:cubicBezTo>
                      <a:cubicBezTo>
                        <a:pt x="443" y="466"/>
                        <a:pt x="443" y="465"/>
                        <a:pt x="443" y="465"/>
                      </a:cubicBezTo>
                      <a:cubicBezTo>
                        <a:pt x="442" y="465"/>
                        <a:pt x="442" y="464"/>
                        <a:pt x="442" y="463"/>
                      </a:cubicBezTo>
                      <a:cubicBezTo>
                        <a:pt x="439" y="462"/>
                        <a:pt x="443" y="459"/>
                        <a:pt x="444" y="457"/>
                      </a:cubicBezTo>
                      <a:cubicBezTo>
                        <a:pt x="444" y="457"/>
                        <a:pt x="444" y="456"/>
                        <a:pt x="444" y="455"/>
                      </a:cubicBezTo>
                      <a:cubicBezTo>
                        <a:pt x="445" y="454"/>
                        <a:pt x="446" y="455"/>
                        <a:pt x="446" y="454"/>
                      </a:cubicBezTo>
                      <a:cubicBezTo>
                        <a:pt x="447" y="453"/>
                        <a:pt x="449" y="451"/>
                        <a:pt x="448" y="450"/>
                      </a:cubicBezTo>
                      <a:cubicBezTo>
                        <a:pt x="448" y="450"/>
                        <a:pt x="448" y="450"/>
                        <a:pt x="448" y="450"/>
                      </a:cubicBezTo>
                      <a:cubicBezTo>
                        <a:pt x="446" y="449"/>
                        <a:pt x="447" y="447"/>
                        <a:pt x="447" y="446"/>
                      </a:cubicBezTo>
                      <a:cubicBezTo>
                        <a:pt x="447" y="444"/>
                        <a:pt x="446" y="442"/>
                        <a:pt x="447" y="440"/>
                      </a:cubicBezTo>
                      <a:cubicBezTo>
                        <a:pt x="447" y="438"/>
                        <a:pt x="448" y="437"/>
                        <a:pt x="449" y="435"/>
                      </a:cubicBezTo>
                      <a:cubicBezTo>
                        <a:pt x="449" y="433"/>
                        <a:pt x="448" y="432"/>
                        <a:pt x="450" y="430"/>
                      </a:cubicBezTo>
                      <a:cubicBezTo>
                        <a:pt x="450" y="430"/>
                        <a:pt x="450" y="430"/>
                        <a:pt x="450" y="431"/>
                      </a:cubicBezTo>
                      <a:cubicBezTo>
                        <a:pt x="451" y="429"/>
                        <a:pt x="451" y="427"/>
                        <a:pt x="452" y="426"/>
                      </a:cubicBezTo>
                      <a:cubicBezTo>
                        <a:pt x="451" y="426"/>
                        <a:pt x="451" y="426"/>
                        <a:pt x="451" y="426"/>
                      </a:cubicBezTo>
                      <a:cubicBezTo>
                        <a:pt x="451" y="426"/>
                        <a:pt x="451" y="426"/>
                        <a:pt x="451" y="426"/>
                      </a:cubicBezTo>
                      <a:cubicBezTo>
                        <a:pt x="452" y="426"/>
                        <a:pt x="452" y="423"/>
                        <a:pt x="453" y="422"/>
                      </a:cubicBezTo>
                      <a:cubicBezTo>
                        <a:pt x="454" y="421"/>
                        <a:pt x="456" y="421"/>
                        <a:pt x="456" y="419"/>
                      </a:cubicBezTo>
                      <a:cubicBezTo>
                        <a:pt x="455" y="417"/>
                        <a:pt x="456" y="413"/>
                        <a:pt x="457" y="411"/>
                      </a:cubicBezTo>
                      <a:cubicBezTo>
                        <a:pt x="457" y="410"/>
                        <a:pt x="458" y="409"/>
                        <a:pt x="459" y="408"/>
                      </a:cubicBezTo>
                      <a:cubicBezTo>
                        <a:pt x="459" y="407"/>
                        <a:pt x="459" y="406"/>
                        <a:pt x="459" y="405"/>
                      </a:cubicBezTo>
                      <a:cubicBezTo>
                        <a:pt x="459" y="407"/>
                        <a:pt x="460" y="411"/>
                        <a:pt x="459" y="413"/>
                      </a:cubicBezTo>
                      <a:cubicBezTo>
                        <a:pt x="459" y="415"/>
                        <a:pt x="457" y="418"/>
                        <a:pt x="459" y="419"/>
                      </a:cubicBezTo>
                      <a:cubicBezTo>
                        <a:pt x="461" y="411"/>
                        <a:pt x="460" y="402"/>
                        <a:pt x="461" y="394"/>
                      </a:cubicBezTo>
                      <a:cubicBezTo>
                        <a:pt x="460" y="394"/>
                        <a:pt x="460" y="394"/>
                        <a:pt x="460" y="394"/>
                      </a:cubicBezTo>
                      <a:cubicBezTo>
                        <a:pt x="460" y="394"/>
                        <a:pt x="460" y="393"/>
                        <a:pt x="460" y="392"/>
                      </a:cubicBezTo>
                      <a:cubicBezTo>
                        <a:pt x="460" y="393"/>
                        <a:pt x="460" y="393"/>
                        <a:pt x="461" y="393"/>
                      </a:cubicBezTo>
                      <a:cubicBezTo>
                        <a:pt x="462" y="388"/>
                        <a:pt x="462" y="381"/>
                        <a:pt x="463" y="375"/>
                      </a:cubicBezTo>
                      <a:cubicBezTo>
                        <a:pt x="463" y="369"/>
                        <a:pt x="464" y="363"/>
                        <a:pt x="465" y="357"/>
                      </a:cubicBezTo>
                      <a:cubicBezTo>
                        <a:pt x="464" y="357"/>
                        <a:pt x="464" y="357"/>
                        <a:pt x="464" y="357"/>
                      </a:cubicBezTo>
                      <a:cubicBezTo>
                        <a:pt x="463" y="354"/>
                        <a:pt x="464" y="349"/>
                        <a:pt x="464" y="346"/>
                      </a:cubicBezTo>
                      <a:cubicBezTo>
                        <a:pt x="464" y="341"/>
                        <a:pt x="463" y="337"/>
                        <a:pt x="464" y="333"/>
                      </a:cubicBezTo>
                      <a:cubicBezTo>
                        <a:pt x="464" y="335"/>
                        <a:pt x="465" y="337"/>
                        <a:pt x="465" y="339"/>
                      </a:cubicBezTo>
                      <a:cubicBezTo>
                        <a:pt x="465" y="339"/>
                        <a:pt x="465" y="338"/>
                        <a:pt x="465" y="337"/>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7" name="Freeform 11235"/>
                <p:cNvSpPr>
                  <a:spLocks/>
                </p:cNvSpPr>
                <p:nvPr/>
              </p:nvSpPr>
              <p:spPr bwMode="auto">
                <a:xfrm>
                  <a:off x="4376" y="3549"/>
                  <a:ext cx="2" cy="1"/>
                </a:xfrm>
                <a:custGeom>
                  <a:avLst/>
                  <a:gdLst>
                    <a:gd name="T0" fmla="*/ 2 w 1"/>
                    <a:gd name="T1" fmla="*/ 1 h 1"/>
                    <a:gd name="T2" fmla="*/ 0 w 1"/>
                    <a:gd name="T3" fmla="*/ 1 h 1"/>
                    <a:gd name="T4" fmla="*/ 2 w 1"/>
                    <a:gd name="T5" fmla="*/ 1 h 1"/>
                    <a:gd name="T6" fmla="*/ 2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0"/>
                        <a:pt x="0" y="1"/>
                      </a:cubicBezTo>
                      <a:cubicBezTo>
                        <a:pt x="0" y="1"/>
                        <a:pt x="0" y="1"/>
                        <a:pt x="1" y="1"/>
                      </a:cubicBezTo>
                      <a:cubicBezTo>
                        <a:pt x="1"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8" name="Freeform 11237"/>
                <p:cNvSpPr>
                  <a:spLocks/>
                </p:cNvSpPr>
                <p:nvPr/>
              </p:nvSpPr>
              <p:spPr bwMode="auto">
                <a:xfrm>
                  <a:off x="4372" y="3550"/>
                  <a:ext cx="6" cy="5"/>
                </a:xfrm>
                <a:custGeom>
                  <a:avLst/>
                  <a:gdLst>
                    <a:gd name="T0" fmla="*/ 5 w 4"/>
                    <a:gd name="T1" fmla="*/ 2 h 3"/>
                    <a:gd name="T2" fmla="*/ 3 w 4"/>
                    <a:gd name="T3" fmla="*/ 0 h 3"/>
                    <a:gd name="T4" fmla="*/ 5 w 4"/>
                    <a:gd name="T5" fmla="*/ 2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3" y="1"/>
                      </a:moveTo>
                      <a:cubicBezTo>
                        <a:pt x="3" y="0"/>
                        <a:pt x="2" y="0"/>
                        <a:pt x="2" y="0"/>
                      </a:cubicBezTo>
                      <a:cubicBezTo>
                        <a:pt x="0" y="2"/>
                        <a:pt x="4" y="3"/>
                        <a:pt x="3"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59" name="Freeform 11239"/>
                <p:cNvSpPr>
                  <a:spLocks/>
                </p:cNvSpPr>
                <p:nvPr/>
              </p:nvSpPr>
              <p:spPr bwMode="auto">
                <a:xfrm>
                  <a:off x="4372" y="3552"/>
                  <a:ext cx="2"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0" name="Freeform 11241"/>
                <p:cNvSpPr>
                  <a:spLocks/>
                </p:cNvSpPr>
                <p:nvPr/>
              </p:nvSpPr>
              <p:spPr bwMode="auto">
                <a:xfrm>
                  <a:off x="4374" y="3555"/>
                  <a:ext cx="2" cy="6"/>
                </a:xfrm>
                <a:custGeom>
                  <a:avLst/>
                  <a:gdLst>
                    <a:gd name="T0" fmla="*/ 2 w 2"/>
                    <a:gd name="T1" fmla="*/ 0 h 4"/>
                    <a:gd name="T2" fmla="*/ 0 w 2"/>
                    <a:gd name="T3" fmla="*/ 2 h 4"/>
                    <a:gd name="T4" fmla="*/ 0 w 2"/>
                    <a:gd name="T5" fmla="*/ 5 h 4"/>
                    <a:gd name="T6" fmla="*/ 1 w 2"/>
                    <a:gd name="T7" fmla="*/ 6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cubicBezTo>
                        <a:pt x="1" y="0"/>
                        <a:pt x="1" y="1"/>
                        <a:pt x="0" y="1"/>
                      </a:cubicBezTo>
                      <a:cubicBezTo>
                        <a:pt x="1" y="1"/>
                        <a:pt x="1" y="2"/>
                        <a:pt x="0" y="3"/>
                      </a:cubicBezTo>
                      <a:cubicBezTo>
                        <a:pt x="0" y="3"/>
                        <a:pt x="1" y="4"/>
                        <a:pt x="1" y="4"/>
                      </a:cubicBezTo>
                      <a:cubicBezTo>
                        <a:pt x="2" y="3"/>
                        <a:pt x="2" y="1"/>
                        <a:pt x="2"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1" name="Freeform 11247"/>
                <p:cNvSpPr>
                  <a:spLocks/>
                </p:cNvSpPr>
                <p:nvPr/>
              </p:nvSpPr>
              <p:spPr bwMode="auto">
                <a:xfrm>
                  <a:off x="4374" y="3580"/>
                  <a:ext cx="0" cy="3"/>
                </a:xfrm>
                <a:custGeom>
                  <a:avLst/>
                  <a:gdLst>
                    <a:gd name="T0" fmla="*/ 0 h 2"/>
                    <a:gd name="T1" fmla="*/ 3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0"/>
                        <a:pt x="0" y="1"/>
                        <a:pt x="0" y="2"/>
                      </a:cubicBezTo>
                      <a:cubicBezTo>
                        <a:pt x="0"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2" name="Freeform 11248"/>
                <p:cNvSpPr>
                  <a:spLocks/>
                </p:cNvSpPr>
                <p:nvPr/>
              </p:nvSpPr>
              <p:spPr bwMode="auto">
                <a:xfrm>
                  <a:off x="4369" y="3583"/>
                  <a:ext cx="6" cy="12"/>
                </a:xfrm>
                <a:custGeom>
                  <a:avLst/>
                  <a:gdLst>
                    <a:gd name="T0" fmla="*/ 5 w 4"/>
                    <a:gd name="T1" fmla="*/ 0 h 8"/>
                    <a:gd name="T2" fmla="*/ 0 w 4"/>
                    <a:gd name="T3" fmla="*/ 12 h 8"/>
                    <a:gd name="T4" fmla="*/ 5 w 4"/>
                    <a:gd name="T5" fmla="*/ 0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3" y="0"/>
                      </a:moveTo>
                      <a:cubicBezTo>
                        <a:pt x="2" y="3"/>
                        <a:pt x="1" y="6"/>
                        <a:pt x="0" y="8"/>
                      </a:cubicBezTo>
                      <a:cubicBezTo>
                        <a:pt x="2" y="7"/>
                        <a:pt x="4" y="2"/>
                        <a:pt x="3"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3" name="Freeform 11249"/>
                <p:cNvSpPr>
                  <a:spLocks/>
                </p:cNvSpPr>
                <p:nvPr/>
              </p:nvSpPr>
              <p:spPr bwMode="auto">
                <a:xfrm>
                  <a:off x="4366" y="3597"/>
                  <a:ext cx="3" cy="6"/>
                </a:xfrm>
                <a:custGeom>
                  <a:avLst/>
                  <a:gdLst>
                    <a:gd name="T0" fmla="*/ 3 w 2"/>
                    <a:gd name="T1" fmla="*/ 0 h 4"/>
                    <a:gd name="T2" fmla="*/ 0 w 2"/>
                    <a:gd name="T3" fmla="*/ 3 h 4"/>
                    <a:gd name="T4" fmla="*/ 3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0"/>
                      </a:moveTo>
                      <a:cubicBezTo>
                        <a:pt x="2" y="0"/>
                        <a:pt x="0" y="2"/>
                        <a:pt x="0" y="2"/>
                      </a:cubicBezTo>
                      <a:cubicBezTo>
                        <a:pt x="1" y="4"/>
                        <a:pt x="2" y="0"/>
                        <a:pt x="2"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4" name="Freeform 11250"/>
                <p:cNvSpPr>
                  <a:spLocks/>
                </p:cNvSpPr>
                <p:nvPr/>
              </p:nvSpPr>
              <p:spPr bwMode="auto">
                <a:xfrm>
                  <a:off x="4366" y="3597"/>
                  <a:ext cx="1" cy="1"/>
                </a:xfrm>
                <a:custGeom>
                  <a:avLst/>
                  <a:gdLst>
                    <a:gd name="T0" fmla="*/ 1 w 1"/>
                    <a:gd name="T1" fmla="*/ 1 h 1"/>
                    <a:gd name="T2" fmla="*/ 1 w 1"/>
                    <a:gd name="T3" fmla="*/ 0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0"/>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5" name="Freeform 11254"/>
                <p:cNvSpPr>
                  <a:spLocks/>
                </p:cNvSpPr>
                <p:nvPr/>
              </p:nvSpPr>
              <p:spPr bwMode="auto">
                <a:xfrm>
                  <a:off x="4335" y="3602"/>
                  <a:ext cx="32" cy="52"/>
                </a:xfrm>
                <a:custGeom>
                  <a:avLst/>
                  <a:gdLst>
                    <a:gd name="T0" fmla="*/ 32 w 21"/>
                    <a:gd name="T1" fmla="*/ 0 h 34"/>
                    <a:gd name="T2" fmla="*/ 27 w 21"/>
                    <a:gd name="T3" fmla="*/ 5 h 34"/>
                    <a:gd name="T4" fmla="*/ 21 w 21"/>
                    <a:gd name="T5" fmla="*/ 8 h 34"/>
                    <a:gd name="T6" fmla="*/ 24 w 21"/>
                    <a:gd name="T7" fmla="*/ 14 h 34"/>
                    <a:gd name="T8" fmla="*/ 20 w 21"/>
                    <a:gd name="T9" fmla="*/ 18 h 34"/>
                    <a:gd name="T10" fmla="*/ 18 w 21"/>
                    <a:gd name="T11" fmla="*/ 24 h 34"/>
                    <a:gd name="T12" fmla="*/ 15 w 21"/>
                    <a:gd name="T13" fmla="*/ 26 h 34"/>
                    <a:gd name="T14" fmla="*/ 14 w 21"/>
                    <a:gd name="T15" fmla="*/ 28 h 34"/>
                    <a:gd name="T16" fmla="*/ 11 w 21"/>
                    <a:gd name="T17" fmla="*/ 31 h 34"/>
                    <a:gd name="T18" fmla="*/ 9 w 21"/>
                    <a:gd name="T19" fmla="*/ 37 h 34"/>
                    <a:gd name="T20" fmla="*/ 5 w 21"/>
                    <a:gd name="T21" fmla="*/ 41 h 34"/>
                    <a:gd name="T22" fmla="*/ 3 w 21"/>
                    <a:gd name="T23" fmla="*/ 46 h 34"/>
                    <a:gd name="T24" fmla="*/ 0 w 21"/>
                    <a:gd name="T25" fmla="*/ 47 h 34"/>
                    <a:gd name="T26" fmla="*/ 6 w 21"/>
                    <a:gd name="T27" fmla="*/ 43 h 34"/>
                    <a:gd name="T28" fmla="*/ 12 w 21"/>
                    <a:gd name="T29" fmla="*/ 35 h 34"/>
                    <a:gd name="T30" fmla="*/ 17 w 21"/>
                    <a:gd name="T31" fmla="*/ 28 h 34"/>
                    <a:gd name="T32" fmla="*/ 15 w 21"/>
                    <a:gd name="T33" fmla="*/ 31 h 34"/>
                    <a:gd name="T34" fmla="*/ 23 w 21"/>
                    <a:gd name="T35" fmla="*/ 21 h 34"/>
                    <a:gd name="T36" fmla="*/ 23 w 21"/>
                    <a:gd name="T37" fmla="*/ 18 h 34"/>
                    <a:gd name="T38" fmla="*/ 26 w 21"/>
                    <a:gd name="T39" fmla="*/ 12 h 34"/>
                    <a:gd name="T40" fmla="*/ 32 w 21"/>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4"/>
                    <a:gd name="T65" fmla="*/ 21 w 21"/>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4">
                      <a:moveTo>
                        <a:pt x="21" y="0"/>
                      </a:moveTo>
                      <a:cubicBezTo>
                        <a:pt x="19" y="0"/>
                        <a:pt x="19" y="2"/>
                        <a:pt x="18" y="3"/>
                      </a:cubicBezTo>
                      <a:cubicBezTo>
                        <a:pt x="17" y="5"/>
                        <a:pt x="15" y="5"/>
                        <a:pt x="14" y="5"/>
                      </a:cubicBezTo>
                      <a:cubicBezTo>
                        <a:pt x="15" y="6"/>
                        <a:pt x="16" y="7"/>
                        <a:pt x="16" y="9"/>
                      </a:cubicBezTo>
                      <a:cubicBezTo>
                        <a:pt x="15" y="12"/>
                        <a:pt x="14" y="10"/>
                        <a:pt x="13" y="12"/>
                      </a:cubicBezTo>
                      <a:cubicBezTo>
                        <a:pt x="13" y="12"/>
                        <a:pt x="12" y="15"/>
                        <a:pt x="12" y="16"/>
                      </a:cubicBezTo>
                      <a:cubicBezTo>
                        <a:pt x="12" y="17"/>
                        <a:pt x="11" y="16"/>
                        <a:pt x="10" y="17"/>
                      </a:cubicBezTo>
                      <a:cubicBezTo>
                        <a:pt x="10" y="17"/>
                        <a:pt x="11" y="19"/>
                        <a:pt x="9" y="18"/>
                      </a:cubicBezTo>
                      <a:cubicBezTo>
                        <a:pt x="10" y="20"/>
                        <a:pt x="8" y="22"/>
                        <a:pt x="7" y="20"/>
                      </a:cubicBezTo>
                      <a:cubicBezTo>
                        <a:pt x="8" y="22"/>
                        <a:pt x="7" y="22"/>
                        <a:pt x="6" y="24"/>
                      </a:cubicBezTo>
                      <a:cubicBezTo>
                        <a:pt x="5" y="26"/>
                        <a:pt x="5" y="27"/>
                        <a:pt x="3" y="27"/>
                      </a:cubicBezTo>
                      <a:cubicBezTo>
                        <a:pt x="3" y="28"/>
                        <a:pt x="3" y="29"/>
                        <a:pt x="2" y="30"/>
                      </a:cubicBezTo>
                      <a:cubicBezTo>
                        <a:pt x="2" y="30"/>
                        <a:pt x="0" y="31"/>
                        <a:pt x="0" y="31"/>
                      </a:cubicBezTo>
                      <a:cubicBezTo>
                        <a:pt x="0" y="34"/>
                        <a:pt x="4" y="28"/>
                        <a:pt x="4" y="28"/>
                      </a:cubicBezTo>
                      <a:cubicBezTo>
                        <a:pt x="5" y="26"/>
                        <a:pt x="6" y="25"/>
                        <a:pt x="8" y="23"/>
                      </a:cubicBezTo>
                      <a:cubicBezTo>
                        <a:pt x="9" y="22"/>
                        <a:pt x="10" y="20"/>
                        <a:pt x="11" y="18"/>
                      </a:cubicBezTo>
                      <a:cubicBezTo>
                        <a:pt x="11" y="19"/>
                        <a:pt x="11" y="19"/>
                        <a:pt x="10" y="20"/>
                      </a:cubicBezTo>
                      <a:cubicBezTo>
                        <a:pt x="13" y="19"/>
                        <a:pt x="14" y="16"/>
                        <a:pt x="15" y="14"/>
                      </a:cubicBezTo>
                      <a:cubicBezTo>
                        <a:pt x="13" y="14"/>
                        <a:pt x="14" y="14"/>
                        <a:pt x="15" y="12"/>
                      </a:cubicBezTo>
                      <a:cubicBezTo>
                        <a:pt x="15" y="11"/>
                        <a:pt x="16" y="10"/>
                        <a:pt x="17" y="8"/>
                      </a:cubicBezTo>
                      <a:cubicBezTo>
                        <a:pt x="18" y="6"/>
                        <a:pt x="21" y="2"/>
                        <a:pt x="2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6" name="Freeform 11272"/>
                <p:cNvSpPr>
                  <a:spLocks/>
                </p:cNvSpPr>
                <p:nvPr/>
              </p:nvSpPr>
              <p:spPr bwMode="auto">
                <a:xfrm>
                  <a:off x="4333" y="3623"/>
                  <a:ext cx="2" cy="2"/>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0" y="1"/>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7" name="Freeform 11273"/>
                <p:cNvSpPr>
                  <a:spLocks/>
                </p:cNvSpPr>
                <p:nvPr/>
              </p:nvSpPr>
              <p:spPr bwMode="auto">
                <a:xfrm>
                  <a:off x="4347" y="3623"/>
                  <a:ext cx="3" cy="5"/>
                </a:xfrm>
                <a:custGeom>
                  <a:avLst/>
                  <a:gdLst>
                    <a:gd name="T0" fmla="*/ 0 w 2"/>
                    <a:gd name="T1" fmla="*/ 3 h 3"/>
                    <a:gd name="T2" fmla="*/ 3 w 2"/>
                    <a:gd name="T3" fmla="*/ 5 h 3"/>
                    <a:gd name="T4" fmla="*/ 0 w 2"/>
                    <a:gd name="T5" fmla="*/ 0 h 3"/>
                    <a:gd name="T6" fmla="*/ 0 w 2"/>
                    <a:gd name="T7" fmla="*/ 5 h 3"/>
                    <a:gd name="T8" fmla="*/ 0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1" y="2"/>
                        <a:pt x="1" y="2"/>
                        <a:pt x="2" y="3"/>
                      </a:cubicBezTo>
                      <a:cubicBezTo>
                        <a:pt x="2" y="1"/>
                        <a:pt x="1" y="1"/>
                        <a:pt x="0" y="0"/>
                      </a:cubicBezTo>
                      <a:cubicBezTo>
                        <a:pt x="0" y="1"/>
                        <a:pt x="0" y="2"/>
                        <a:pt x="0" y="3"/>
                      </a:cubicBezTo>
                      <a:cubicBezTo>
                        <a:pt x="0" y="3"/>
                        <a:pt x="0" y="2"/>
                        <a:pt x="0"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8" name="Freeform 11274"/>
                <p:cNvSpPr>
                  <a:spLocks/>
                </p:cNvSpPr>
                <p:nvPr/>
              </p:nvSpPr>
              <p:spPr bwMode="auto">
                <a:xfrm>
                  <a:off x="4336" y="3625"/>
                  <a:ext cx="2" cy="2"/>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1"/>
                        <a:pt x="1" y="1"/>
                      </a:cubicBezTo>
                      <a:cubicBezTo>
                        <a:pt x="1" y="1"/>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69" name="Freeform 11275"/>
                <p:cNvSpPr>
                  <a:spLocks/>
                </p:cNvSpPr>
                <p:nvPr/>
              </p:nvSpPr>
              <p:spPr bwMode="auto">
                <a:xfrm>
                  <a:off x="4323" y="3627"/>
                  <a:ext cx="1" cy="1"/>
                </a:xfrm>
                <a:custGeom>
                  <a:avLst/>
                  <a:gdLst>
                    <a:gd name="T0" fmla="*/ 1 w 1"/>
                    <a:gd name="T1" fmla="*/ 1 h 1"/>
                    <a:gd name="T2" fmla="*/ 0 w 1"/>
                    <a:gd name="T3" fmla="*/ 0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0" name="Freeform 11277"/>
                <p:cNvSpPr>
                  <a:spLocks/>
                </p:cNvSpPr>
                <p:nvPr/>
              </p:nvSpPr>
              <p:spPr bwMode="auto">
                <a:xfrm>
                  <a:off x="4328" y="3627"/>
                  <a:ext cx="2" cy="2"/>
                </a:xfrm>
                <a:custGeom>
                  <a:avLst/>
                  <a:gdLst>
                    <a:gd name="T0" fmla="*/ 2 w 1"/>
                    <a:gd name="T1" fmla="*/ 2 h 2"/>
                    <a:gd name="T2" fmla="*/ 2 w 1"/>
                    <a:gd name="T3" fmla="*/ 2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1" y="0"/>
                        <a:pt x="0" y="2"/>
                        <a:pt x="1"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1" name="Freeform 11279"/>
                <p:cNvSpPr>
                  <a:spLocks/>
                </p:cNvSpPr>
                <p:nvPr/>
              </p:nvSpPr>
              <p:spPr bwMode="auto">
                <a:xfrm>
                  <a:off x="4326" y="3629"/>
                  <a:ext cx="1"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2" name="Freeform 11280"/>
                <p:cNvSpPr>
                  <a:spLocks/>
                </p:cNvSpPr>
                <p:nvPr/>
              </p:nvSpPr>
              <p:spPr bwMode="auto">
                <a:xfrm>
                  <a:off x="4344" y="3629"/>
                  <a:ext cx="1" cy="3"/>
                </a:xfrm>
                <a:custGeom>
                  <a:avLst/>
                  <a:gdLst>
                    <a:gd name="T0" fmla="*/ 1 w 1"/>
                    <a:gd name="T1" fmla="*/ 0 h 2"/>
                    <a:gd name="T2" fmla="*/ 0 w 1"/>
                    <a:gd name="T3" fmla="*/ 3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0"/>
                        <a:pt x="0" y="1"/>
                        <a:pt x="0" y="2"/>
                      </a:cubicBezTo>
                      <a:cubicBezTo>
                        <a:pt x="1" y="2"/>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3" name="Freeform 11282"/>
                <p:cNvSpPr>
                  <a:spLocks/>
                </p:cNvSpPr>
                <p:nvPr/>
              </p:nvSpPr>
              <p:spPr bwMode="auto">
                <a:xfrm>
                  <a:off x="4327" y="3631"/>
                  <a:ext cx="3" cy="1"/>
                </a:xfrm>
                <a:custGeom>
                  <a:avLst/>
                  <a:gdLst>
                    <a:gd name="T0" fmla="*/ 2 w 2"/>
                    <a:gd name="T1" fmla="*/ 0 h 1"/>
                    <a:gd name="T2" fmla="*/ 3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1" y="1"/>
                        <a:pt x="2" y="1"/>
                      </a:cubicBezTo>
                      <a:cubicBezTo>
                        <a:pt x="1" y="0"/>
                        <a:pt x="1" y="0"/>
                        <a:pt x="0"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4" name="Freeform 11283"/>
                <p:cNvSpPr>
                  <a:spLocks/>
                </p:cNvSpPr>
                <p:nvPr/>
              </p:nvSpPr>
              <p:spPr bwMode="auto">
                <a:xfrm>
                  <a:off x="4335" y="3631"/>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5" name="Freeform 11285"/>
                <p:cNvSpPr>
                  <a:spLocks/>
                </p:cNvSpPr>
                <p:nvPr/>
              </p:nvSpPr>
              <p:spPr bwMode="auto">
                <a:xfrm>
                  <a:off x="4328" y="3634"/>
                  <a:ext cx="2" cy="2"/>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6" name="Freeform 11287"/>
                <p:cNvSpPr>
                  <a:spLocks/>
                </p:cNvSpPr>
                <p:nvPr/>
              </p:nvSpPr>
              <p:spPr bwMode="auto">
                <a:xfrm>
                  <a:off x="4324" y="3636"/>
                  <a:ext cx="2" cy="2"/>
                </a:xfrm>
                <a:custGeom>
                  <a:avLst/>
                  <a:gdLst>
                    <a:gd name="T0" fmla="*/ 2 w 1"/>
                    <a:gd name="T1" fmla="*/ 1 h 2"/>
                    <a:gd name="T2" fmla="*/ 0 w 1"/>
                    <a:gd name="T3" fmla="*/ 2 h 2"/>
                    <a:gd name="T4" fmla="*/ 2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0" y="0"/>
                        <a:pt x="0" y="2"/>
                      </a:cubicBezTo>
                      <a:cubicBezTo>
                        <a:pt x="1" y="2"/>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7" name="Freeform 11288"/>
                <p:cNvSpPr>
                  <a:spLocks/>
                </p:cNvSpPr>
                <p:nvPr/>
              </p:nvSpPr>
              <p:spPr bwMode="auto">
                <a:xfrm>
                  <a:off x="4347" y="3637"/>
                  <a:ext cx="2" cy="1"/>
                </a:xfrm>
                <a:custGeom>
                  <a:avLst/>
                  <a:gdLst>
                    <a:gd name="T0" fmla="*/ 2 w 1"/>
                    <a:gd name="T1" fmla="*/ 0 h 1"/>
                    <a:gd name="T2" fmla="*/ 2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1" y="0"/>
                      </a:cubicBezTo>
                      <a:cubicBezTo>
                        <a:pt x="1"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8" name="Freeform 11291"/>
                <p:cNvSpPr>
                  <a:spLocks/>
                </p:cNvSpPr>
                <p:nvPr/>
              </p:nvSpPr>
              <p:spPr bwMode="auto">
                <a:xfrm>
                  <a:off x="4321" y="3644"/>
                  <a:ext cx="2" cy="1"/>
                </a:xfrm>
                <a:custGeom>
                  <a:avLst/>
                  <a:gdLst>
                    <a:gd name="T0" fmla="*/ 2 w 1"/>
                    <a:gd name="T1" fmla="*/ 0 h 1"/>
                    <a:gd name="T2" fmla="*/ 2 w 1"/>
                    <a:gd name="T3" fmla="*/ 1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79" name="Freeform 11292"/>
                <p:cNvSpPr>
                  <a:spLocks/>
                </p:cNvSpPr>
                <p:nvPr/>
              </p:nvSpPr>
              <p:spPr bwMode="auto">
                <a:xfrm>
                  <a:off x="4333" y="3650"/>
                  <a:ext cx="2" cy="3"/>
                </a:xfrm>
                <a:custGeom>
                  <a:avLst/>
                  <a:gdLst>
                    <a:gd name="T0" fmla="*/ 2 w 1"/>
                    <a:gd name="T1" fmla="*/ 0 h 2"/>
                    <a:gd name="T2" fmla="*/ 0 w 1"/>
                    <a:gd name="T3" fmla="*/ 3 h 2"/>
                    <a:gd name="T4" fmla="*/ 2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0" y="1"/>
                        <a:pt x="0" y="1"/>
                        <a:pt x="0" y="2"/>
                      </a:cubicBezTo>
                      <a:cubicBezTo>
                        <a:pt x="1" y="2"/>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0" name="Freeform 11293"/>
                <p:cNvSpPr>
                  <a:spLocks/>
                </p:cNvSpPr>
                <p:nvPr/>
              </p:nvSpPr>
              <p:spPr bwMode="auto">
                <a:xfrm>
                  <a:off x="4311" y="3651"/>
                  <a:ext cx="2" cy="2"/>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1" name="Freeform 11294"/>
                <p:cNvSpPr>
                  <a:spLocks/>
                </p:cNvSpPr>
                <p:nvPr/>
              </p:nvSpPr>
              <p:spPr bwMode="auto">
                <a:xfrm>
                  <a:off x="4328" y="3651"/>
                  <a:ext cx="5" cy="6"/>
                </a:xfrm>
                <a:custGeom>
                  <a:avLst/>
                  <a:gdLst>
                    <a:gd name="T0" fmla="*/ 3 w 3"/>
                    <a:gd name="T1" fmla="*/ 0 h 4"/>
                    <a:gd name="T2" fmla="*/ 0 w 3"/>
                    <a:gd name="T3" fmla="*/ 6 h 4"/>
                    <a:gd name="T4" fmla="*/ 3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2" y="0"/>
                      </a:moveTo>
                      <a:cubicBezTo>
                        <a:pt x="2" y="1"/>
                        <a:pt x="0" y="3"/>
                        <a:pt x="0" y="4"/>
                      </a:cubicBezTo>
                      <a:cubicBezTo>
                        <a:pt x="1" y="4"/>
                        <a:pt x="3" y="2"/>
                        <a:pt x="2"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2" name="Freeform 11295"/>
                <p:cNvSpPr>
                  <a:spLocks/>
                </p:cNvSpPr>
                <p:nvPr/>
              </p:nvSpPr>
              <p:spPr bwMode="auto">
                <a:xfrm>
                  <a:off x="4324" y="3655"/>
                  <a:ext cx="2" cy="2"/>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1"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3" name="Freeform 11296"/>
                <p:cNvSpPr>
                  <a:spLocks/>
                </p:cNvSpPr>
                <p:nvPr/>
              </p:nvSpPr>
              <p:spPr bwMode="auto">
                <a:xfrm>
                  <a:off x="4321" y="3659"/>
                  <a:ext cx="5" cy="4"/>
                </a:xfrm>
                <a:custGeom>
                  <a:avLst/>
                  <a:gdLst>
                    <a:gd name="T0" fmla="*/ 5 w 3"/>
                    <a:gd name="T1" fmla="*/ 0 h 3"/>
                    <a:gd name="T2" fmla="*/ 0 w 3"/>
                    <a:gd name="T3" fmla="*/ 4 h 3"/>
                    <a:gd name="T4" fmla="*/ 5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cubicBezTo>
                        <a:pt x="2" y="1"/>
                        <a:pt x="0" y="2"/>
                        <a:pt x="0" y="3"/>
                      </a:cubicBezTo>
                      <a:cubicBezTo>
                        <a:pt x="1" y="3"/>
                        <a:pt x="3" y="1"/>
                        <a:pt x="3"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4" name="Freeform 11297"/>
                <p:cNvSpPr>
                  <a:spLocks/>
                </p:cNvSpPr>
                <p:nvPr/>
              </p:nvSpPr>
              <p:spPr bwMode="auto">
                <a:xfrm>
                  <a:off x="4310" y="3663"/>
                  <a:ext cx="6" cy="7"/>
                </a:xfrm>
                <a:custGeom>
                  <a:avLst/>
                  <a:gdLst>
                    <a:gd name="T0" fmla="*/ 5 w 4"/>
                    <a:gd name="T1" fmla="*/ 2 h 4"/>
                    <a:gd name="T2" fmla="*/ 0 w 4"/>
                    <a:gd name="T3" fmla="*/ 7 h 4"/>
                    <a:gd name="T4" fmla="*/ 6 w 4"/>
                    <a:gd name="T5" fmla="*/ 4 h 4"/>
                    <a:gd name="T6" fmla="*/ 5 w 4"/>
                    <a:gd name="T7" fmla="*/ 4 h 4"/>
                    <a:gd name="T8" fmla="*/ 6 w 4"/>
                    <a:gd name="T9" fmla="*/ 0 h 4"/>
                    <a:gd name="T10" fmla="*/ 5 w 4"/>
                    <a:gd name="T11" fmla="*/ 2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3" y="1"/>
                      </a:moveTo>
                      <a:cubicBezTo>
                        <a:pt x="2" y="2"/>
                        <a:pt x="1" y="3"/>
                        <a:pt x="0" y="4"/>
                      </a:cubicBezTo>
                      <a:cubicBezTo>
                        <a:pt x="1" y="4"/>
                        <a:pt x="4" y="3"/>
                        <a:pt x="4" y="2"/>
                      </a:cubicBezTo>
                      <a:cubicBezTo>
                        <a:pt x="4" y="2"/>
                        <a:pt x="3" y="2"/>
                        <a:pt x="3" y="2"/>
                      </a:cubicBezTo>
                      <a:cubicBezTo>
                        <a:pt x="3" y="2"/>
                        <a:pt x="4" y="1"/>
                        <a:pt x="4" y="0"/>
                      </a:cubicBezTo>
                      <a:cubicBezTo>
                        <a:pt x="3" y="0"/>
                        <a:pt x="3" y="1"/>
                        <a:pt x="3"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5" name="Freeform 11298"/>
                <p:cNvSpPr>
                  <a:spLocks/>
                </p:cNvSpPr>
                <p:nvPr/>
              </p:nvSpPr>
              <p:spPr bwMode="auto">
                <a:xfrm>
                  <a:off x="4318" y="3663"/>
                  <a:ext cx="1" cy="2"/>
                </a:xfrm>
                <a:custGeom>
                  <a:avLst/>
                  <a:gdLst>
                    <a:gd name="T0" fmla="*/ 1 w 1"/>
                    <a:gd name="T1" fmla="*/ 2 h 1"/>
                    <a:gd name="T2" fmla="*/ 0 w 1"/>
                    <a:gd name="T3" fmla="*/ 2 h 1"/>
                    <a:gd name="T4" fmla="*/ 1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0" y="1"/>
                      </a:cubicBezTo>
                      <a:cubicBezTo>
                        <a:pt x="1"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6" name="Freeform 11299"/>
                <p:cNvSpPr>
                  <a:spLocks/>
                </p:cNvSpPr>
                <p:nvPr/>
              </p:nvSpPr>
              <p:spPr bwMode="auto">
                <a:xfrm>
                  <a:off x="4268" y="3671"/>
                  <a:ext cx="1" cy="2"/>
                </a:xfrm>
                <a:custGeom>
                  <a:avLst/>
                  <a:gdLst>
                    <a:gd name="T0" fmla="*/ 1 w 1"/>
                    <a:gd name="T1" fmla="*/ 2 h 1"/>
                    <a:gd name="T2" fmla="*/ 0 w 1"/>
                    <a:gd name="T3" fmla="*/ 0 h 1"/>
                    <a:gd name="T4" fmla="*/ 1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0" y="0"/>
                      </a:cubicBezTo>
                      <a:cubicBezTo>
                        <a:pt x="0" y="1"/>
                        <a:pt x="0"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7" name="Freeform 11300"/>
                <p:cNvSpPr>
                  <a:spLocks/>
                </p:cNvSpPr>
                <p:nvPr/>
              </p:nvSpPr>
              <p:spPr bwMode="auto">
                <a:xfrm>
                  <a:off x="4293" y="3673"/>
                  <a:ext cx="9" cy="7"/>
                </a:xfrm>
                <a:custGeom>
                  <a:avLst/>
                  <a:gdLst>
                    <a:gd name="T0" fmla="*/ 9 w 6"/>
                    <a:gd name="T1" fmla="*/ 0 h 5"/>
                    <a:gd name="T2" fmla="*/ 2 w 6"/>
                    <a:gd name="T3" fmla="*/ 4 h 5"/>
                    <a:gd name="T4" fmla="*/ 3 w 6"/>
                    <a:gd name="T5" fmla="*/ 4 h 5"/>
                    <a:gd name="T6" fmla="*/ 0 w 6"/>
                    <a:gd name="T7" fmla="*/ 6 h 5"/>
                    <a:gd name="T8" fmla="*/ 9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cubicBezTo>
                        <a:pt x="5" y="1"/>
                        <a:pt x="1" y="3"/>
                        <a:pt x="1" y="3"/>
                      </a:cubicBezTo>
                      <a:cubicBezTo>
                        <a:pt x="1" y="3"/>
                        <a:pt x="1" y="3"/>
                        <a:pt x="2" y="3"/>
                      </a:cubicBezTo>
                      <a:cubicBezTo>
                        <a:pt x="1" y="3"/>
                        <a:pt x="1" y="4"/>
                        <a:pt x="0" y="4"/>
                      </a:cubicBezTo>
                      <a:cubicBezTo>
                        <a:pt x="2" y="5"/>
                        <a:pt x="6" y="1"/>
                        <a:pt x="6"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8" name="Freeform 11301"/>
                <p:cNvSpPr>
                  <a:spLocks/>
                </p:cNvSpPr>
                <p:nvPr/>
              </p:nvSpPr>
              <p:spPr bwMode="auto">
                <a:xfrm>
                  <a:off x="4303" y="3673"/>
                  <a:ext cx="2" cy="1"/>
                </a:xfrm>
                <a:custGeom>
                  <a:avLst/>
                  <a:gdLst>
                    <a:gd name="T0" fmla="*/ 2 w 1"/>
                    <a:gd name="T1" fmla="*/ 0 h 1"/>
                    <a:gd name="T2" fmla="*/ 0 w 1"/>
                    <a:gd name="T3" fmla="*/ 1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0"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89" name="Freeform 11302"/>
                <p:cNvSpPr>
                  <a:spLocks/>
                </p:cNvSpPr>
                <p:nvPr/>
              </p:nvSpPr>
              <p:spPr bwMode="auto">
                <a:xfrm>
                  <a:off x="4252" y="3673"/>
                  <a:ext cx="2" cy="3"/>
                </a:xfrm>
                <a:custGeom>
                  <a:avLst/>
                  <a:gdLst>
                    <a:gd name="T0" fmla="*/ 2 w 1"/>
                    <a:gd name="T1" fmla="*/ 2 h 2"/>
                    <a:gd name="T2" fmla="*/ 2 w 1"/>
                    <a:gd name="T3" fmla="*/ 3 h 2"/>
                    <a:gd name="T4" fmla="*/ 0 w 1"/>
                    <a:gd name="T5" fmla="*/ 0 h 2"/>
                    <a:gd name="T6" fmla="*/ 2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1"/>
                      </a:moveTo>
                      <a:cubicBezTo>
                        <a:pt x="1" y="1"/>
                        <a:pt x="1" y="2"/>
                        <a:pt x="1" y="2"/>
                      </a:cubicBezTo>
                      <a:cubicBezTo>
                        <a:pt x="1" y="1"/>
                        <a:pt x="1" y="1"/>
                        <a:pt x="0" y="0"/>
                      </a:cubicBezTo>
                      <a:cubicBezTo>
                        <a:pt x="0" y="1"/>
                        <a:pt x="0"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0" name="Freeform 11303"/>
                <p:cNvSpPr>
                  <a:spLocks/>
                </p:cNvSpPr>
                <p:nvPr/>
              </p:nvSpPr>
              <p:spPr bwMode="auto">
                <a:xfrm>
                  <a:off x="4259" y="3674"/>
                  <a:ext cx="1" cy="2"/>
                </a:xfrm>
                <a:custGeom>
                  <a:avLst/>
                  <a:gdLst>
                    <a:gd name="T0" fmla="*/ 1 w 1"/>
                    <a:gd name="T1" fmla="*/ 0 h 1"/>
                    <a:gd name="T2" fmla="*/ 0 w 1"/>
                    <a:gd name="T3" fmla="*/ 0 h 1"/>
                    <a:gd name="T4" fmla="*/ 1 w 1"/>
                    <a:gd name="T5" fmla="*/ 2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0" y="0"/>
                      </a:cubicBezTo>
                      <a:cubicBezTo>
                        <a:pt x="0" y="1"/>
                        <a:pt x="1" y="1"/>
                        <a:pt x="1" y="1"/>
                      </a:cubicBezTo>
                      <a:cubicBezTo>
                        <a:pt x="1" y="1"/>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1" name="Freeform 11304"/>
                <p:cNvSpPr>
                  <a:spLocks/>
                </p:cNvSpPr>
                <p:nvPr/>
              </p:nvSpPr>
              <p:spPr bwMode="auto">
                <a:xfrm>
                  <a:off x="4256" y="3674"/>
                  <a:ext cx="2" cy="4"/>
                </a:xfrm>
                <a:custGeom>
                  <a:avLst/>
                  <a:gdLst>
                    <a:gd name="T0" fmla="*/ 0 w 1"/>
                    <a:gd name="T1" fmla="*/ 2 h 2"/>
                    <a:gd name="T2" fmla="*/ 2 w 1"/>
                    <a:gd name="T3" fmla="*/ 4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1"/>
                        <a:pt x="1" y="2"/>
                        <a:pt x="1" y="2"/>
                      </a:cubicBezTo>
                      <a:cubicBezTo>
                        <a:pt x="1" y="1"/>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2" name="Freeform 11305"/>
                <p:cNvSpPr>
                  <a:spLocks/>
                </p:cNvSpPr>
                <p:nvPr/>
              </p:nvSpPr>
              <p:spPr bwMode="auto">
                <a:xfrm>
                  <a:off x="4250" y="3676"/>
                  <a:ext cx="1"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3" name="Freeform 11306"/>
                <p:cNvSpPr>
                  <a:spLocks/>
                </p:cNvSpPr>
                <p:nvPr/>
              </p:nvSpPr>
              <p:spPr bwMode="auto">
                <a:xfrm>
                  <a:off x="4265" y="3676"/>
                  <a:ext cx="3" cy="4"/>
                </a:xfrm>
                <a:custGeom>
                  <a:avLst/>
                  <a:gdLst>
                    <a:gd name="T0" fmla="*/ 3 w 2"/>
                    <a:gd name="T1" fmla="*/ 1 h 3"/>
                    <a:gd name="T2" fmla="*/ 0 w 2"/>
                    <a:gd name="T3" fmla="*/ 0 h 3"/>
                    <a:gd name="T4" fmla="*/ 3 w 2"/>
                    <a:gd name="T5" fmla="*/ 4 h 3"/>
                    <a:gd name="T6" fmla="*/ 3 w 2"/>
                    <a:gd name="T7" fmla="*/ 1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1"/>
                      </a:moveTo>
                      <a:cubicBezTo>
                        <a:pt x="1" y="1"/>
                        <a:pt x="1" y="0"/>
                        <a:pt x="0" y="0"/>
                      </a:cubicBezTo>
                      <a:cubicBezTo>
                        <a:pt x="0" y="1"/>
                        <a:pt x="1" y="2"/>
                        <a:pt x="2" y="3"/>
                      </a:cubicBezTo>
                      <a:cubicBezTo>
                        <a:pt x="2" y="2"/>
                        <a:pt x="2" y="2"/>
                        <a:pt x="2"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4" name="Freeform 11307"/>
                <p:cNvSpPr>
                  <a:spLocks/>
                </p:cNvSpPr>
                <p:nvPr/>
              </p:nvSpPr>
              <p:spPr bwMode="auto">
                <a:xfrm>
                  <a:off x="4252" y="3676"/>
                  <a:ext cx="4" cy="6"/>
                </a:xfrm>
                <a:custGeom>
                  <a:avLst/>
                  <a:gdLst>
                    <a:gd name="T0" fmla="*/ 4 w 2"/>
                    <a:gd name="T1" fmla="*/ 6 h 4"/>
                    <a:gd name="T2" fmla="*/ 0 w 2"/>
                    <a:gd name="T3" fmla="*/ 0 h 4"/>
                    <a:gd name="T4" fmla="*/ 4 w 2"/>
                    <a:gd name="T5" fmla="*/ 6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cubicBezTo>
                        <a:pt x="2" y="3"/>
                        <a:pt x="1" y="1"/>
                        <a:pt x="0" y="0"/>
                      </a:cubicBezTo>
                      <a:cubicBezTo>
                        <a:pt x="0" y="2"/>
                        <a:pt x="1" y="4"/>
                        <a:pt x="2"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5" name="Freeform 11308"/>
                <p:cNvSpPr>
                  <a:spLocks/>
                </p:cNvSpPr>
                <p:nvPr/>
              </p:nvSpPr>
              <p:spPr bwMode="auto">
                <a:xfrm>
                  <a:off x="4258" y="3676"/>
                  <a:ext cx="7" cy="14"/>
                </a:xfrm>
                <a:custGeom>
                  <a:avLst/>
                  <a:gdLst>
                    <a:gd name="T0" fmla="*/ 7 w 5"/>
                    <a:gd name="T1" fmla="*/ 12 h 9"/>
                    <a:gd name="T2" fmla="*/ 1 w 5"/>
                    <a:gd name="T3" fmla="*/ 0 h 9"/>
                    <a:gd name="T4" fmla="*/ 4 w 5"/>
                    <a:gd name="T5" fmla="*/ 11 h 9"/>
                    <a:gd name="T6" fmla="*/ 4 w 5"/>
                    <a:gd name="T7" fmla="*/ 14 h 9"/>
                    <a:gd name="T8" fmla="*/ 7 w 5"/>
                    <a:gd name="T9" fmla="*/ 12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5" y="8"/>
                      </a:moveTo>
                      <a:cubicBezTo>
                        <a:pt x="5" y="4"/>
                        <a:pt x="2" y="3"/>
                        <a:pt x="1" y="0"/>
                      </a:cubicBezTo>
                      <a:cubicBezTo>
                        <a:pt x="0" y="3"/>
                        <a:pt x="3" y="5"/>
                        <a:pt x="3" y="7"/>
                      </a:cubicBezTo>
                      <a:cubicBezTo>
                        <a:pt x="5" y="7"/>
                        <a:pt x="4" y="8"/>
                        <a:pt x="3" y="9"/>
                      </a:cubicBezTo>
                      <a:cubicBezTo>
                        <a:pt x="4" y="9"/>
                        <a:pt x="5" y="9"/>
                        <a:pt x="5" y="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6" name="Freeform 11309"/>
                <p:cNvSpPr>
                  <a:spLocks/>
                </p:cNvSpPr>
                <p:nvPr/>
              </p:nvSpPr>
              <p:spPr bwMode="auto">
                <a:xfrm>
                  <a:off x="4284" y="3678"/>
                  <a:ext cx="9" cy="6"/>
                </a:xfrm>
                <a:custGeom>
                  <a:avLst/>
                  <a:gdLst>
                    <a:gd name="T0" fmla="*/ 8 w 6"/>
                    <a:gd name="T1" fmla="*/ 0 h 4"/>
                    <a:gd name="T2" fmla="*/ 0 w 6"/>
                    <a:gd name="T3" fmla="*/ 3 h 4"/>
                    <a:gd name="T4" fmla="*/ 5 w 6"/>
                    <a:gd name="T5" fmla="*/ 6 h 4"/>
                    <a:gd name="T6" fmla="*/ 9 w 6"/>
                    <a:gd name="T7" fmla="*/ 0 h 4"/>
                    <a:gd name="T8" fmla="*/ 8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5" y="0"/>
                      </a:moveTo>
                      <a:cubicBezTo>
                        <a:pt x="4" y="0"/>
                        <a:pt x="1" y="1"/>
                        <a:pt x="0" y="2"/>
                      </a:cubicBezTo>
                      <a:cubicBezTo>
                        <a:pt x="2" y="3"/>
                        <a:pt x="3" y="2"/>
                        <a:pt x="3" y="4"/>
                      </a:cubicBezTo>
                      <a:cubicBezTo>
                        <a:pt x="4" y="2"/>
                        <a:pt x="6" y="1"/>
                        <a:pt x="6" y="0"/>
                      </a:cubicBezTo>
                      <a:cubicBezTo>
                        <a:pt x="6" y="0"/>
                        <a:pt x="6" y="0"/>
                        <a:pt x="5"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7" name="Freeform 11310"/>
                <p:cNvSpPr>
                  <a:spLocks/>
                </p:cNvSpPr>
                <p:nvPr/>
              </p:nvSpPr>
              <p:spPr bwMode="auto">
                <a:xfrm>
                  <a:off x="4241" y="3678"/>
                  <a:ext cx="1" cy="2"/>
                </a:xfrm>
                <a:custGeom>
                  <a:avLst/>
                  <a:gdLst>
                    <a:gd name="T0" fmla="*/ 0 w 1"/>
                    <a:gd name="T1" fmla="*/ 2 h 2"/>
                    <a:gd name="T2" fmla="*/ 0 w 1"/>
                    <a:gd name="T3" fmla="*/ 2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0"/>
                        <a:pt x="0" y="1"/>
                        <a:pt x="0"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8" name="Freeform 11311"/>
                <p:cNvSpPr>
                  <a:spLocks/>
                </p:cNvSpPr>
                <p:nvPr/>
              </p:nvSpPr>
              <p:spPr bwMode="auto">
                <a:xfrm>
                  <a:off x="4252" y="3680"/>
                  <a:ext cx="2"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1" y="0"/>
                        <a:pt x="1"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99" name="Freeform 11312"/>
                <p:cNvSpPr>
                  <a:spLocks/>
                </p:cNvSpPr>
                <p:nvPr/>
              </p:nvSpPr>
              <p:spPr bwMode="auto">
                <a:xfrm>
                  <a:off x="4251" y="3680"/>
                  <a:ext cx="1" cy="4"/>
                </a:xfrm>
                <a:custGeom>
                  <a:avLst/>
                  <a:gdLst>
                    <a:gd name="T0" fmla="*/ 0 w 1"/>
                    <a:gd name="T1" fmla="*/ 2 h 2"/>
                    <a:gd name="T2" fmla="*/ 0 w 1"/>
                    <a:gd name="T3" fmla="*/ 4 h 2"/>
                    <a:gd name="T4" fmla="*/ 0 w 1"/>
                    <a:gd name="T5" fmla="*/ 0 h 2"/>
                    <a:gd name="T6" fmla="*/ 0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0" y="2"/>
                        <a:pt x="0" y="2"/>
                        <a:pt x="0" y="2"/>
                      </a:cubicBezTo>
                      <a:cubicBezTo>
                        <a:pt x="1" y="1"/>
                        <a:pt x="1" y="1"/>
                        <a:pt x="0" y="0"/>
                      </a:cubicBezTo>
                      <a:cubicBezTo>
                        <a:pt x="0" y="0"/>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0" name="Freeform 11313"/>
                <p:cNvSpPr>
                  <a:spLocks/>
                </p:cNvSpPr>
                <p:nvPr/>
              </p:nvSpPr>
              <p:spPr bwMode="auto">
                <a:xfrm>
                  <a:off x="4246" y="3680"/>
                  <a:ext cx="8" cy="8"/>
                </a:xfrm>
                <a:custGeom>
                  <a:avLst/>
                  <a:gdLst>
                    <a:gd name="T0" fmla="*/ 5 w 5"/>
                    <a:gd name="T1" fmla="*/ 8 h 5"/>
                    <a:gd name="T2" fmla="*/ 2 w 5"/>
                    <a:gd name="T3" fmla="*/ 0 h 5"/>
                    <a:gd name="T4" fmla="*/ 2 w 5"/>
                    <a:gd name="T5" fmla="*/ 6 h 5"/>
                    <a:gd name="T6" fmla="*/ 5 w 5"/>
                    <a:gd name="T7" fmla="*/ 8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5"/>
                      </a:moveTo>
                      <a:cubicBezTo>
                        <a:pt x="5" y="5"/>
                        <a:pt x="1" y="1"/>
                        <a:pt x="1" y="0"/>
                      </a:cubicBezTo>
                      <a:cubicBezTo>
                        <a:pt x="1" y="2"/>
                        <a:pt x="0" y="3"/>
                        <a:pt x="1" y="4"/>
                      </a:cubicBezTo>
                      <a:cubicBezTo>
                        <a:pt x="2" y="3"/>
                        <a:pt x="2" y="4"/>
                        <a:pt x="3" y="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1" name="Freeform 11314"/>
                <p:cNvSpPr>
                  <a:spLocks/>
                </p:cNvSpPr>
                <p:nvPr/>
              </p:nvSpPr>
              <p:spPr bwMode="auto">
                <a:xfrm>
                  <a:off x="4258" y="3682"/>
                  <a:ext cx="1" cy="3"/>
                </a:xfrm>
                <a:custGeom>
                  <a:avLst/>
                  <a:gdLst>
                    <a:gd name="T0" fmla="*/ 0 w 1"/>
                    <a:gd name="T1" fmla="*/ 2 h 2"/>
                    <a:gd name="T2" fmla="*/ 0 w 1"/>
                    <a:gd name="T3" fmla="*/ 0 h 2"/>
                    <a:gd name="T4" fmla="*/ 1 w 1"/>
                    <a:gd name="T5" fmla="*/ 3 h 2"/>
                    <a:gd name="T6" fmla="*/ 0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0" y="0"/>
                        <a:pt x="0" y="0"/>
                        <a:pt x="0" y="0"/>
                      </a:cubicBezTo>
                      <a:cubicBezTo>
                        <a:pt x="0" y="0"/>
                        <a:pt x="0" y="1"/>
                        <a:pt x="1" y="2"/>
                      </a:cubicBezTo>
                      <a:cubicBezTo>
                        <a:pt x="1" y="2"/>
                        <a:pt x="1"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2" name="Freeform 11315"/>
                <p:cNvSpPr>
                  <a:spLocks/>
                </p:cNvSpPr>
                <p:nvPr/>
              </p:nvSpPr>
              <p:spPr bwMode="auto">
                <a:xfrm>
                  <a:off x="4263" y="3680"/>
                  <a:ext cx="4" cy="5"/>
                </a:xfrm>
                <a:custGeom>
                  <a:avLst/>
                  <a:gdLst>
                    <a:gd name="T0" fmla="*/ 4 w 2"/>
                    <a:gd name="T1" fmla="*/ 5 h 3"/>
                    <a:gd name="T2" fmla="*/ 0 w 2"/>
                    <a:gd name="T3" fmla="*/ 2 h 3"/>
                    <a:gd name="T4" fmla="*/ 2 w 2"/>
                    <a:gd name="T5" fmla="*/ 3 h 3"/>
                    <a:gd name="T6" fmla="*/ 2 w 2"/>
                    <a:gd name="T7" fmla="*/ 3 h 3"/>
                    <a:gd name="T8" fmla="*/ 4 w 2"/>
                    <a:gd name="T9" fmla="*/ 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2" y="2"/>
                        <a:pt x="2" y="0"/>
                        <a:pt x="0" y="1"/>
                      </a:cubicBezTo>
                      <a:cubicBezTo>
                        <a:pt x="0" y="1"/>
                        <a:pt x="1" y="2"/>
                        <a:pt x="1" y="2"/>
                      </a:cubicBezTo>
                      <a:cubicBezTo>
                        <a:pt x="1" y="2"/>
                        <a:pt x="1" y="2"/>
                        <a:pt x="1" y="2"/>
                      </a:cubicBezTo>
                      <a:cubicBezTo>
                        <a:pt x="1" y="2"/>
                        <a:pt x="2" y="3"/>
                        <a:pt x="2"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3" name="Freeform 11316"/>
                <p:cNvSpPr>
                  <a:spLocks/>
                </p:cNvSpPr>
                <p:nvPr/>
              </p:nvSpPr>
              <p:spPr bwMode="auto">
                <a:xfrm>
                  <a:off x="4233" y="3680"/>
                  <a:ext cx="1" cy="4"/>
                </a:xfrm>
                <a:custGeom>
                  <a:avLst/>
                  <a:gdLst>
                    <a:gd name="T0" fmla="*/ 0 w 1"/>
                    <a:gd name="T1" fmla="*/ 4 h 2"/>
                    <a:gd name="T2" fmla="*/ 0 w 1"/>
                    <a:gd name="T3" fmla="*/ 4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1"/>
                        <a:pt x="0" y="0"/>
                        <a:pt x="0"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4" name="Freeform 11317"/>
                <p:cNvSpPr>
                  <a:spLocks/>
                </p:cNvSpPr>
                <p:nvPr/>
              </p:nvSpPr>
              <p:spPr bwMode="auto">
                <a:xfrm>
                  <a:off x="4285" y="3680"/>
                  <a:ext cx="1" cy="4"/>
                </a:xfrm>
                <a:custGeom>
                  <a:avLst/>
                  <a:gdLst>
                    <a:gd name="T0" fmla="*/ 1 w 1"/>
                    <a:gd name="T1" fmla="*/ 2 h 2"/>
                    <a:gd name="T2" fmla="*/ 0 w 1"/>
                    <a:gd name="T3" fmla="*/ 2 h 2"/>
                    <a:gd name="T4" fmla="*/ 1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0" y="1"/>
                        <a:pt x="0" y="0"/>
                        <a:pt x="0" y="1"/>
                      </a:cubicBezTo>
                      <a:cubicBezTo>
                        <a:pt x="1" y="1"/>
                        <a:pt x="1" y="2"/>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5" name="Freeform 11318"/>
                <p:cNvSpPr>
                  <a:spLocks/>
                </p:cNvSpPr>
                <p:nvPr/>
              </p:nvSpPr>
              <p:spPr bwMode="auto">
                <a:xfrm>
                  <a:off x="4234" y="3684"/>
                  <a:ext cx="16" cy="13"/>
                </a:xfrm>
                <a:custGeom>
                  <a:avLst/>
                  <a:gdLst>
                    <a:gd name="T0" fmla="*/ 14 w 10"/>
                    <a:gd name="T1" fmla="*/ 4 h 9"/>
                    <a:gd name="T2" fmla="*/ 10 w 10"/>
                    <a:gd name="T3" fmla="*/ 0 h 9"/>
                    <a:gd name="T4" fmla="*/ 11 w 10"/>
                    <a:gd name="T5" fmla="*/ 4 h 9"/>
                    <a:gd name="T6" fmla="*/ 13 w 10"/>
                    <a:gd name="T7" fmla="*/ 3 h 9"/>
                    <a:gd name="T8" fmla="*/ 10 w 10"/>
                    <a:gd name="T9" fmla="*/ 4 h 9"/>
                    <a:gd name="T10" fmla="*/ 10 w 10"/>
                    <a:gd name="T11" fmla="*/ 7 h 9"/>
                    <a:gd name="T12" fmla="*/ 8 w 10"/>
                    <a:gd name="T13" fmla="*/ 7 h 9"/>
                    <a:gd name="T14" fmla="*/ 5 w 10"/>
                    <a:gd name="T15" fmla="*/ 7 h 9"/>
                    <a:gd name="T16" fmla="*/ 6 w 10"/>
                    <a:gd name="T17" fmla="*/ 3 h 9"/>
                    <a:gd name="T18" fmla="*/ 3 w 10"/>
                    <a:gd name="T19" fmla="*/ 4 h 9"/>
                    <a:gd name="T20" fmla="*/ 3 w 10"/>
                    <a:gd name="T21" fmla="*/ 6 h 9"/>
                    <a:gd name="T22" fmla="*/ 5 w 10"/>
                    <a:gd name="T23" fmla="*/ 10 h 9"/>
                    <a:gd name="T24" fmla="*/ 3 w 10"/>
                    <a:gd name="T25" fmla="*/ 12 h 9"/>
                    <a:gd name="T26" fmla="*/ 14 w 10"/>
                    <a:gd name="T27" fmla="*/ 4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9"/>
                    <a:gd name="T44" fmla="*/ 10 w 10"/>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9">
                      <a:moveTo>
                        <a:pt x="9" y="3"/>
                      </a:moveTo>
                      <a:cubicBezTo>
                        <a:pt x="9" y="2"/>
                        <a:pt x="7" y="0"/>
                        <a:pt x="6" y="0"/>
                      </a:cubicBezTo>
                      <a:cubicBezTo>
                        <a:pt x="5" y="0"/>
                        <a:pt x="7" y="2"/>
                        <a:pt x="7" y="3"/>
                      </a:cubicBezTo>
                      <a:cubicBezTo>
                        <a:pt x="8" y="3"/>
                        <a:pt x="8" y="2"/>
                        <a:pt x="8" y="2"/>
                      </a:cubicBezTo>
                      <a:cubicBezTo>
                        <a:pt x="9" y="5"/>
                        <a:pt x="8" y="5"/>
                        <a:pt x="6" y="3"/>
                      </a:cubicBezTo>
                      <a:cubicBezTo>
                        <a:pt x="6" y="4"/>
                        <a:pt x="6" y="5"/>
                        <a:pt x="6" y="5"/>
                      </a:cubicBezTo>
                      <a:cubicBezTo>
                        <a:pt x="6" y="5"/>
                        <a:pt x="5" y="6"/>
                        <a:pt x="5" y="5"/>
                      </a:cubicBezTo>
                      <a:cubicBezTo>
                        <a:pt x="4" y="7"/>
                        <a:pt x="3" y="6"/>
                        <a:pt x="3" y="5"/>
                      </a:cubicBezTo>
                      <a:cubicBezTo>
                        <a:pt x="4" y="6"/>
                        <a:pt x="4" y="3"/>
                        <a:pt x="4" y="2"/>
                      </a:cubicBezTo>
                      <a:cubicBezTo>
                        <a:pt x="4" y="2"/>
                        <a:pt x="3" y="3"/>
                        <a:pt x="2" y="3"/>
                      </a:cubicBezTo>
                      <a:cubicBezTo>
                        <a:pt x="4" y="3"/>
                        <a:pt x="3" y="4"/>
                        <a:pt x="2" y="4"/>
                      </a:cubicBezTo>
                      <a:cubicBezTo>
                        <a:pt x="3" y="6"/>
                        <a:pt x="0" y="9"/>
                        <a:pt x="3" y="7"/>
                      </a:cubicBezTo>
                      <a:cubicBezTo>
                        <a:pt x="3" y="7"/>
                        <a:pt x="3" y="8"/>
                        <a:pt x="2" y="8"/>
                      </a:cubicBezTo>
                      <a:cubicBezTo>
                        <a:pt x="4" y="7"/>
                        <a:pt x="10" y="6"/>
                        <a:pt x="9"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6" name="Freeform 11319"/>
                <p:cNvSpPr>
                  <a:spLocks/>
                </p:cNvSpPr>
                <p:nvPr/>
              </p:nvSpPr>
              <p:spPr bwMode="auto">
                <a:xfrm>
                  <a:off x="4259" y="3684"/>
                  <a:ext cx="1" cy="4"/>
                </a:xfrm>
                <a:custGeom>
                  <a:avLst/>
                  <a:gdLst>
                    <a:gd name="T0" fmla="*/ 1 w 1"/>
                    <a:gd name="T1" fmla="*/ 1 h 3"/>
                    <a:gd name="T2" fmla="*/ 0 w 1"/>
                    <a:gd name="T3" fmla="*/ 0 h 3"/>
                    <a:gd name="T4" fmla="*/ 0 w 1"/>
                    <a:gd name="T5" fmla="*/ 4 h 3"/>
                    <a:gd name="T6" fmla="*/ 1 w 1"/>
                    <a:gd name="T7" fmla="*/ 1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1"/>
                      </a:moveTo>
                      <a:cubicBezTo>
                        <a:pt x="0" y="1"/>
                        <a:pt x="0" y="0"/>
                        <a:pt x="0" y="0"/>
                      </a:cubicBezTo>
                      <a:cubicBezTo>
                        <a:pt x="0" y="1"/>
                        <a:pt x="0" y="2"/>
                        <a:pt x="0" y="3"/>
                      </a:cubicBezTo>
                      <a:cubicBezTo>
                        <a:pt x="1" y="2"/>
                        <a:pt x="1" y="2"/>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7" name="Freeform 11320"/>
                <p:cNvSpPr>
                  <a:spLocks/>
                </p:cNvSpPr>
                <p:nvPr/>
              </p:nvSpPr>
              <p:spPr bwMode="auto">
                <a:xfrm>
                  <a:off x="4251" y="3684"/>
                  <a:ext cx="5" cy="4"/>
                </a:xfrm>
                <a:custGeom>
                  <a:avLst/>
                  <a:gdLst>
                    <a:gd name="T0" fmla="*/ 3 w 3"/>
                    <a:gd name="T1" fmla="*/ 3 h 3"/>
                    <a:gd name="T2" fmla="*/ 3 w 3"/>
                    <a:gd name="T3" fmla="*/ 0 h 3"/>
                    <a:gd name="T4" fmla="*/ 3 w 3"/>
                    <a:gd name="T5" fmla="*/ 4 h 3"/>
                    <a:gd name="T6" fmla="*/ 3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2"/>
                      </a:moveTo>
                      <a:cubicBezTo>
                        <a:pt x="2" y="1"/>
                        <a:pt x="2" y="0"/>
                        <a:pt x="2" y="0"/>
                      </a:cubicBezTo>
                      <a:cubicBezTo>
                        <a:pt x="0" y="1"/>
                        <a:pt x="1" y="2"/>
                        <a:pt x="2" y="3"/>
                      </a:cubicBezTo>
                      <a:cubicBezTo>
                        <a:pt x="3" y="3"/>
                        <a:pt x="2" y="3"/>
                        <a:pt x="2"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8" name="Freeform 11321"/>
                <p:cNvSpPr>
                  <a:spLocks/>
                </p:cNvSpPr>
                <p:nvPr/>
              </p:nvSpPr>
              <p:spPr bwMode="auto">
                <a:xfrm>
                  <a:off x="4234" y="3684"/>
                  <a:ext cx="3" cy="1"/>
                </a:xfrm>
                <a:custGeom>
                  <a:avLst/>
                  <a:gdLst>
                    <a:gd name="T0" fmla="*/ 3 w 2"/>
                    <a:gd name="T1" fmla="*/ 1 h 1"/>
                    <a:gd name="T2" fmla="*/ 0 w 2"/>
                    <a:gd name="T3" fmla="*/ 0 h 1"/>
                    <a:gd name="T4" fmla="*/ 3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0" y="0"/>
                        <a:pt x="0" y="0"/>
                      </a:cubicBezTo>
                      <a:cubicBezTo>
                        <a:pt x="0" y="1"/>
                        <a:pt x="1" y="1"/>
                        <a:pt x="2"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09" name="Freeform 11322"/>
                <p:cNvSpPr>
                  <a:spLocks/>
                </p:cNvSpPr>
                <p:nvPr/>
              </p:nvSpPr>
              <p:spPr bwMode="auto">
                <a:xfrm>
                  <a:off x="4269" y="3685"/>
                  <a:ext cx="4" cy="3"/>
                </a:xfrm>
                <a:custGeom>
                  <a:avLst/>
                  <a:gdLst>
                    <a:gd name="T0" fmla="*/ 2 w 2"/>
                    <a:gd name="T1" fmla="*/ 0 h 2"/>
                    <a:gd name="T2" fmla="*/ 0 w 2"/>
                    <a:gd name="T3" fmla="*/ 3 h 2"/>
                    <a:gd name="T4" fmla="*/ 4 w 2"/>
                    <a:gd name="T5" fmla="*/ 0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1" y="0"/>
                        <a:pt x="0" y="1"/>
                        <a:pt x="0" y="2"/>
                      </a:cubicBezTo>
                      <a:cubicBezTo>
                        <a:pt x="1" y="1"/>
                        <a:pt x="2" y="1"/>
                        <a:pt x="2" y="0"/>
                      </a:cubicBezTo>
                      <a:cubicBezTo>
                        <a:pt x="2" y="0"/>
                        <a:pt x="2"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0" name="Freeform 11323"/>
                <p:cNvSpPr>
                  <a:spLocks/>
                </p:cNvSpPr>
                <p:nvPr/>
              </p:nvSpPr>
              <p:spPr bwMode="auto">
                <a:xfrm>
                  <a:off x="4256" y="3685"/>
                  <a:ext cx="3" cy="5"/>
                </a:xfrm>
                <a:custGeom>
                  <a:avLst/>
                  <a:gdLst>
                    <a:gd name="T0" fmla="*/ 2 w 2"/>
                    <a:gd name="T1" fmla="*/ 2 h 3"/>
                    <a:gd name="T2" fmla="*/ 0 w 2"/>
                    <a:gd name="T3" fmla="*/ 3 h 3"/>
                    <a:gd name="T4" fmla="*/ 2 w 2"/>
                    <a:gd name="T5" fmla="*/ 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1"/>
                      </a:moveTo>
                      <a:cubicBezTo>
                        <a:pt x="0" y="0"/>
                        <a:pt x="0" y="1"/>
                        <a:pt x="0" y="2"/>
                      </a:cubicBezTo>
                      <a:cubicBezTo>
                        <a:pt x="0" y="3"/>
                        <a:pt x="2" y="2"/>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1" name="Freeform 11324"/>
                <p:cNvSpPr>
                  <a:spLocks/>
                </p:cNvSpPr>
                <p:nvPr/>
              </p:nvSpPr>
              <p:spPr bwMode="auto">
                <a:xfrm>
                  <a:off x="4267" y="3687"/>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0"/>
                        <a:pt x="0" y="1"/>
                      </a:cubicBezTo>
                      <a:cubicBezTo>
                        <a:pt x="1" y="1"/>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2" name="Freeform 11330"/>
                <p:cNvSpPr>
                  <a:spLocks/>
                </p:cNvSpPr>
                <p:nvPr/>
              </p:nvSpPr>
              <p:spPr bwMode="auto">
                <a:xfrm>
                  <a:off x="4251" y="3692"/>
                  <a:ext cx="1" cy="1"/>
                </a:xfrm>
                <a:custGeom>
                  <a:avLst/>
                  <a:gdLst>
                    <a:gd name="T0" fmla="*/ 1 w 1"/>
                    <a:gd name="T1" fmla="*/ 1 h 1"/>
                    <a:gd name="T2" fmla="*/ 0 w 1"/>
                    <a:gd name="T3" fmla="*/ 0 h 1"/>
                    <a:gd name="T4" fmla="*/ 1 w 1"/>
                    <a:gd name="T5" fmla="*/ 1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0"/>
                        <a:pt x="0" y="0"/>
                        <a:pt x="0" y="0"/>
                      </a:cubicBezTo>
                      <a:cubicBezTo>
                        <a:pt x="0" y="1"/>
                        <a:pt x="0" y="1"/>
                        <a:pt x="1" y="1"/>
                      </a:cubicBezTo>
                      <a:cubicBezTo>
                        <a:pt x="1" y="1"/>
                        <a:pt x="0"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3" name="Freeform 11332"/>
                <p:cNvSpPr>
                  <a:spLocks/>
                </p:cNvSpPr>
                <p:nvPr/>
              </p:nvSpPr>
              <p:spPr bwMode="auto">
                <a:xfrm>
                  <a:off x="4228" y="3693"/>
                  <a:ext cx="7" cy="6"/>
                </a:xfrm>
                <a:custGeom>
                  <a:avLst/>
                  <a:gdLst>
                    <a:gd name="T0" fmla="*/ 6 w 5"/>
                    <a:gd name="T1" fmla="*/ 3 h 4"/>
                    <a:gd name="T2" fmla="*/ 4 w 5"/>
                    <a:gd name="T3" fmla="*/ 3 h 4"/>
                    <a:gd name="T4" fmla="*/ 4 w 5"/>
                    <a:gd name="T5" fmla="*/ 2 h 4"/>
                    <a:gd name="T6" fmla="*/ 4 w 5"/>
                    <a:gd name="T7" fmla="*/ 2 h 4"/>
                    <a:gd name="T8" fmla="*/ 3 w 5"/>
                    <a:gd name="T9" fmla="*/ 3 h 4"/>
                    <a:gd name="T10" fmla="*/ 1 w 5"/>
                    <a:gd name="T11" fmla="*/ 2 h 4"/>
                    <a:gd name="T12" fmla="*/ 3 w 5"/>
                    <a:gd name="T13" fmla="*/ 6 h 4"/>
                    <a:gd name="T14" fmla="*/ 6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2"/>
                      </a:moveTo>
                      <a:cubicBezTo>
                        <a:pt x="4" y="2"/>
                        <a:pt x="3" y="3"/>
                        <a:pt x="3" y="2"/>
                      </a:cubicBezTo>
                      <a:cubicBezTo>
                        <a:pt x="4" y="2"/>
                        <a:pt x="5" y="0"/>
                        <a:pt x="3" y="1"/>
                      </a:cubicBezTo>
                      <a:cubicBezTo>
                        <a:pt x="3" y="1"/>
                        <a:pt x="3" y="1"/>
                        <a:pt x="3" y="1"/>
                      </a:cubicBezTo>
                      <a:cubicBezTo>
                        <a:pt x="3" y="2"/>
                        <a:pt x="3" y="2"/>
                        <a:pt x="2" y="2"/>
                      </a:cubicBezTo>
                      <a:cubicBezTo>
                        <a:pt x="2" y="2"/>
                        <a:pt x="1" y="1"/>
                        <a:pt x="1" y="1"/>
                      </a:cubicBezTo>
                      <a:cubicBezTo>
                        <a:pt x="0" y="2"/>
                        <a:pt x="0" y="4"/>
                        <a:pt x="2" y="4"/>
                      </a:cubicBezTo>
                      <a:cubicBezTo>
                        <a:pt x="3" y="4"/>
                        <a:pt x="5" y="2"/>
                        <a:pt x="4"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4" name="Freeform 11335"/>
                <p:cNvSpPr>
                  <a:spLocks/>
                </p:cNvSpPr>
                <p:nvPr/>
              </p:nvSpPr>
              <p:spPr bwMode="auto">
                <a:xfrm>
                  <a:off x="4220" y="3696"/>
                  <a:ext cx="1" cy="1"/>
                </a:xfrm>
                <a:custGeom>
                  <a:avLst/>
                  <a:gdLst>
                    <a:gd name="T0" fmla="*/ 1 w 1"/>
                    <a:gd name="T1" fmla="*/ 0 h 1"/>
                    <a:gd name="T2" fmla="*/ 1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1" y="1"/>
                      </a:cubicBezTo>
                      <a:cubicBezTo>
                        <a:pt x="1" y="1"/>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5" name="Freeform 11337"/>
                <p:cNvSpPr>
                  <a:spLocks/>
                </p:cNvSpPr>
                <p:nvPr/>
              </p:nvSpPr>
              <p:spPr bwMode="auto">
                <a:xfrm>
                  <a:off x="4219" y="3696"/>
                  <a:ext cx="9" cy="6"/>
                </a:xfrm>
                <a:custGeom>
                  <a:avLst/>
                  <a:gdLst>
                    <a:gd name="T0" fmla="*/ 9 w 6"/>
                    <a:gd name="T1" fmla="*/ 2 h 4"/>
                    <a:gd name="T2" fmla="*/ 2 w 6"/>
                    <a:gd name="T3" fmla="*/ 3 h 4"/>
                    <a:gd name="T4" fmla="*/ 5 w 6"/>
                    <a:gd name="T5" fmla="*/ 5 h 4"/>
                    <a:gd name="T6" fmla="*/ 8 w 6"/>
                    <a:gd name="T7" fmla="*/ 3 h 4"/>
                    <a:gd name="T8" fmla="*/ 9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1"/>
                      </a:moveTo>
                      <a:cubicBezTo>
                        <a:pt x="5" y="0"/>
                        <a:pt x="1" y="2"/>
                        <a:pt x="1" y="2"/>
                      </a:cubicBezTo>
                      <a:cubicBezTo>
                        <a:pt x="0" y="4"/>
                        <a:pt x="2" y="3"/>
                        <a:pt x="3" y="3"/>
                      </a:cubicBezTo>
                      <a:cubicBezTo>
                        <a:pt x="4" y="2"/>
                        <a:pt x="5" y="1"/>
                        <a:pt x="5" y="2"/>
                      </a:cubicBezTo>
                      <a:cubicBezTo>
                        <a:pt x="6" y="2"/>
                        <a:pt x="6" y="2"/>
                        <a:pt x="6"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6" name="Freeform 11341"/>
                <p:cNvSpPr>
                  <a:spLocks/>
                </p:cNvSpPr>
                <p:nvPr/>
              </p:nvSpPr>
              <p:spPr bwMode="auto">
                <a:xfrm>
                  <a:off x="4214" y="3699"/>
                  <a:ext cx="2"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7" name="Freeform 11342"/>
                <p:cNvSpPr>
                  <a:spLocks/>
                </p:cNvSpPr>
                <p:nvPr/>
              </p:nvSpPr>
              <p:spPr bwMode="auto">
                <a:xfrm>
                  <a:off x="4212" y="3699"/>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318" name="Freeform 11347"/>
                <p:cNvSpPr>
                  <a:spLocks/>
                </p:cNvSpPr>
                <p:nvPr/>
              </p:nvSpPr>
              <p:spPr bwMode="auto">
                <a:xfrm>
                  <a:off x="4209" y="3702"/>
                  <a:ext cx="2"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1" y="0"/>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172" name="Freeform 10644"/>
              <p:cNvSpPr>
                <a:spLocks/>
              </p:cNvSpPr>
              <p:nvPr/>
            </p:nvSpPr>
            <p:spPr bwMode="auto">
              <a:xfrm>
                <a:off x="4935645" y="4221844"/>
                <a:ext cx="635551" cy="589477"/>
              </a:xfrm>
              <a:custGeom>
                <a:avLst/>
                <a:gdLst>
                  <a:gd name="T0" fmla="*/ 401 w 303"/>
                  <a:gd name="T1" fmla="*/ 62 h 280"/>
                  <a:gd name="T2" fmla="*/ 415 w 303"/>
                  <a:gd name="T3" fmla="*/ 39 h 280"/>
                  <a:gd name="T4" fmla="*/ 427 w 303"/>
                  <a:gd name="T5" fmla="*/ 28 h 280"/>
                  <a:gd name="T6" fmla="*/ 423 w 303"/>
                  <a:gd name="T7" fmla="*/ 8 h 280"/>
                  <a:gd name="T8" fmla="*/ 197 w 303"/>
                  <a:gd name="T9" fmla="*/ 0 h 280"/>
                  <a:gd name="T10" fmla="*/ 17 w 303"/>
                  <a:gd name="T11" fmla="*/ 138 h 280"/>
                  <a:gd name="T12" fmla="*/ 14 w 303"/>
                  <a:gd name="T13" fmla="*/ 278 h 280"/>
                  <a:gd name="T14" fmla="*/ 12 w 303"/>
                  <a:gd name="T15" fmla="*/ 354 h 280"/>
                  <a:gd name="T16" fmla="*/ 14 w 303"/>
                  <a:gd name="T17" fmla="*/ 357 h 280"/>
                  <a:gd name="T18" fmla="*/ 22 w 303"/>
                  <a:gd name="T19" fmla="*/ 362 h 280"/>
                  <a:gd name="T20" fmla="*/ 25 w 303"/>
                  <a:gd name="T21" fmla="*/ 364 h 280"/>
                  <a:gd name="T22" fmla="*/ 29 w 303"/>
                  <a:gd name="T23" fmla="*/ 362 h 280"/>
                  <a:gd name="T24" fmla="*/ 34 w 303"/>
                  <a:gd name="T25" fmla="*/ 360 h 280"/>
                  <a:gd name="T26" fmla="*/ 39 w 303"/>
                  <a:gd name="T27" fmla="*/ 362 h 280"/>
                  <a:gd name="T28" fmla="*/ 46 w 303"/>
                  <a:gd name="T29" fmla="*/ 365 h 280"/>
                  <a:gd name="T30" fmla="*/ 54 w 303"/>
                  <a:gd name="T31" fmla="*/ 432 h 280"/>
                  <a:gd name="T32" fmla="*/ 330 w 303"/>
                  <a:gd name="T33" fmla="*/ 427 h 280"/>
                  <a:gd name="T34" fmla="*/ 333 w 303"/>
                  <a:gd name="T35" fmla="*/ 416 h 280"/>
                  <a:gd name="T36" fmla="*/ 334 w 303"/>
                  <a:gd name="T37" fmla="*/ 398 h 280"/>
                  <a:gd name="T38" fmla="*/ 333 w 303"/>
                  <a:gd name="T39" fmla="*/ 385 h 280"/>
                  <a:gd name="T40" fmla="*/ 324 w 303"/>
                  <a:gd name="T41" fmla="*/ 382 h 280"/>
                  <a:gd name="T42" fmla="*/ 324 w 303"/>
                  <a:gd name="T43" fmla="*/ 379 h 280"/>
                  <a:gd name="T44" fmla="*/ 319 w 303"/>
                  <a:gd name="T45" fmla="*/ 365 h 280"/>
                  <a:gd name="T46" fmla="*/ 330 w 303"/>
                  <a:gd name="T47" fmla="*/ 351 h 280"/>
                  <a:gd name="T48" fmla="*/ 330 w 303"/>
                  <a:gd name="T49" fmla="*/ 337 h 280"/>
                  <a:gd name="T50" fmla="*/ 342 w 303"/>
                  <a:gd name="T51" fmla="*/ 336 h 280"/>
                  <a:gd name="T52" fmla="*/ 339 w 303"/>
                  <a:gd name="T53" fmla="*/ 309 h 280"/>
                  <a:gd name="T54" fmla="*/ 353 w 303"/>
                  <a:gd name="T55" fmla="*/ 305 h 280"/>
                  <a:gd name="T56" fmla="*/ 347 w 303"/>
                  <a:gd name="T57" fmla="*/ 292 h 280"/>
                  <a:gd name="T58" fmla="*/ 356 w 303"/>
                  <a:gd name="T59" fmla="*/ 286 h 280"/>
                  <a:gd name="T60" fmla="*/ 358 w 303"/>
                  <a:gd name="T61" fmla="*/ 278 h 280"/>
                  <a:gd name="T62" fmla="*/ 364 w 303"/>
                  <a:gd name="T63" fmla="*/ 266 h 280"/>
                  <a:gd name="T64" fmla="*/ 371 w 303"/>
                  <a:gd name="T65" fmla="*/ 270 h 280"/>
                  <a:gd name="T66" fmla="*/ 379 w 303"/>
                  <a:gd name="T67" fmla="*/ 249 h 280"/>
                  <a:gd name="T68" fmla="*/ 384 w 303"/>
                  <a:gd name="T69" fmla="*/ 228 h 280"/>
                  <a:gd name="T70" fmla="*/ 382 w 303"/>
                  <a:gd name="T71" fmla="*/ 219 h 280"/>
                  <a:gd name="T72" fmla="*/ 389 w 303"/>
                  <a:gd name="T73" fmla="*/ 219 h 280"/>
                  <a:gd name="T74" fmla="*/ 392 w 303"/>
                  <a:gd name="T75" fmla="*/ 205 h 280"/>
                  <a:gd name="T76" fmla="*/ 399 w 303"/>
                  <a:gd name="T77" fmla="*/ 205 h 280"/>
                  <a:gd name="T78" fmla="*/ 409 w 303"/>
                  <a:gd name="T79" fmla="*/ 200 h 280"/>
                  <a:gd name="T80" fmla="*/ 412 w 303"/>
                  <a:gd name="T81" fmla="*/ 180 h 280"/>
                  <a:gd name="T82" fmla="*/ 429 w 303"/>
                  <a:gd name="T83" fmla="*/ 168 h 280"/>
                  <a:gd name="T84" fmla="*/ 426 w 303"/>
                  <a:gd name="T85" fmla="*/ 154 h 280"/>
                  <a:gd name="T86" fmla="*/ 426 w 303"/>
                  <a:gd name="T87" fmla="*/ 144 h 280"/>
                  <a:gd name="T88" fmla="*/ 423 w 303"/>
                  <a:gd name="T89" fmla="*/ 138 h 280"/>
                  <a:gd name="T90" fmla="*/ 429 w 303"/>
                  <a:gd name="T91" fmla="*/ 127 h 280"/>
                  <a:gd name="T92" fmla="*/ 432 w 303"/>
                  <a:gd name="T93" fmla="*/ 120 h 280"/>
                  <a:gd name="T94" fmla="*/ 449 w 303"/>
                  <a:gd name="T95" fmla="*/ 107 h 280"/>
                  <a:gd name="T96" fmla="*/ 440 w 303"/>
                  <a:gd name="T97" fmla="*/ 99 h 280"/>
                  <a:gd name="T98" fmla="*/ 449 w 303"/>
                  <a:gd name="T99" fmla="*/ 92 h 280"/>
                  <a:gd name="T100" fmla="*/ 458 w 303"/>
                  <a:gd name="T101" fmla="*/ 75 h 2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280"/>
                  <a:gd name="T155" fmla="*/ 303 w 303"/>
                  <a:gd name="T156" fmla="*/ 280 h 2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280">
                    <a:moveTo>
                      <a:pt x="303" y="47"/>
                    </a:moveTo>
                    <a:cubicBezTo>
                      <a:pt x="302" y="43"/>
                      <a:pt x="298" y="43"/>
                      <a:pt x="299" y="39"/>
                    </a:cubicBezTo>
                    <a:cubicBezTo>
                      <a:pt x="285" y="39"/>
                      <a:pt x="272" y="39"/>
                      <a:pt x="259" y="40"/>
                    </a:cubicBezTo>
                    <a:cubicBezTo>
                      <a:pt x="260" y="38"/>
                      <a:pt x="260" y="36"/>
                      <a:pt x="261" y="34"/>
                    </a:cubicBezTo>
                    <a:cubicBezTo>
                      <a:pt x="262" y="32"/>
                      <a:pt x="263" y="31"/>
                      <a:pt x="265" y="30"/>
                    </a:cubicBezTo>
                    <a:cubicBezTo>
                      <a:pt x="267" y="28"/>
                      <a:pt x="267" y="27"/>
                      <a:pt x="268" y="25"/>
                    </a:cubicBezTo>
                    <a:cubicBezTo>
                      <a:pt x="269" y="23"/>
                      <a:pt x="271" y="23"/>
                      <a:pt x="273" y="21"/>
                    </a:cubicBezTo>
                    <a:cubicBezTo>
                      <a:pt x="273" y="21"/>
                      <a:pt x="273" y="20"/>
                      <a:pt x="274" y="20"/>
                    </a:cubicBezTo>
                    <a:cubicBezTo>
                      <a:pt x="274" y="19"/>
                      <a:pt x="276" y="18"/>
                      <a:pt x="276" y="18"/>
                    </a:cubicBezTo>
                    <a:cubicBezTo>
                      <a:pt x="278" y="16"/>
                      <a:pt x="277" y="15"/>
                      <a:pt x="277" y="13"/>
                    </a:cubicBezTo>
                    <a:cubicBezTo>
                      <a:pt x="277" y="11"/>
                      <a:pt x="278" y="9"/>
                      <a:pt x="277" y="8"/>
                    </a:cubicBezTo>
                    <a:cubicBezTo>
                      <a:pt x="275" y="6"/>
                      <a:pt x="273" y="7"/>
                      <a:pt x="273" y="5"/>
                    </a:cubicBezTo>
                    <a:cubicBezTo>
                      <a:pt x="273" y="5"/>
                      <a:pt x="273" y="3"/>
                      <a:pt x="273" y="2"/>
                    </a:cubicBezTo>
                    <a:cubicBezTo>
                      <a:pt x="273" y="1"/>
                      <a:pt x="272" y="1"/>
                      <a:pt x="272" y="0"/>
                    </a:cubicBezTo>
                    <a:cubicBezTo>
                      <a:pt x="224" y="0"/>
                      <a:pt x="176" y="0"/>
                      <a:pt x="127" y="0"/>
                    </a:cubicBezTo>
                    <a:cubicBezTo>
                      <a:pt x="85" y="0"/>
                      <a:pt x="42" y="0"/>
                      <a:pt x="0" y="0"/>
                    </a:cubicBezTo>
                    <a:cubicBezTo>
                      <a:pt x="3" y="24"/>
                      <a:pt x="6" y="49"/>
                      <a:pt x="9" y="73"/>
                    </a:cubicBezTo>
                    <a:cubicBezTo>
                      <a:pt x="10" y="78"/>
                      <a:pt x="11" y="84"/>
                      <a:pt x="11" y="89"/>
                    </a:cubicBezTo>
                    <a:cubicBezTo>
                      <a:pt x="11" y="94"/>
                      <a:pt x="11" y="99"/>
                      <a:pt x="11" y="104"/>
                    </a:cubicBezTo>
                    <a:cubicBezTo>
                      <a:pt x="10" y="116"/>
                      <a:pt x="11" y="129"/>
                      <a:pt x="10" y="141"/>
                    </a:cubicBezTo>
                    <a:cubicBezTo>
                      <a:pt x="8" y="153"/>
                      <a:pt x="9" y="167"/>
                      <a:pt x="9" y="179"/>
                    </a:cubicBezTo>
                    <a:cubicBezTo>
                      <a:pt x="9" y="189"/>
                      <a:pt x="8" y="200"/>
                      <a:pt x="8" y="211"/>
                    </a:cubicBezTo>
                    <a:cubicBezTo>
                      <a:pt x="8" y="215"/>
                      <a:pt x="8" y="220"/>
                      <a:pt x="8" y="224"/>
                    </a:cubicBezTo>
                    <a:cubicBezTo>
                      <a:pt x="8" y="225"/>
                      <a:pt x="8" y="226"/>
                      <a:pt x="8" y="228"/>
                    </a:cubicBezTo>
                    <a:cubicBezTo>
                      <a:pt x="8" y="229"/>
                      <a:pt x="8" y="228"/>
                      <a:pt x="9" y="228"/>
                    </a:cubicBezTo>
                    <a:cubicBezTo>
                      <a:pt x="9" y="228"/>
                      <a:pt x="9" y="227"/>
                      <a:pt x="10" y="228"/>
                    </a:cubicBezTo>
                    <a:cubicBezTo>
                      <a:pt x="10" y="228"/>
                      <a:pt x="9" y="230"/>
                      <a:pt x="9" y="230"/>
                    </a:cubicBezTo>
                    <a:cubicBezTo>
                      <a:pt x="9" y="232"/>
                      <a:pt x="9" y="231"/>
                      <a:pt x="10" y="232"/>
                    </a:cubicBezTo>
                    <a:cubicBezTo>
                      <a:pt x="9" y="231"/>
                      <a:pt x="13" y="233"/>
                      <a:pt x="12" y="233"/>
                    </a:cubicBezTo>
                    <a:cubicBezTo>
                      <a:pt x="12" y="233"/>
                      <a:pt x="15" y="233"/>
                      <a:pt x="14" y="233"/>
                    </a:cubicBezTo>
                    <a:cubicBezTo>
                      <a:pt x="15" y="234"/>
                      <a:pt x="13" y="234"/>
                      <a:pt x="13" y="234"/>
                    </a:cubicBezTo>
                    <a:cubicBezTo>
                      <a:pt x="13" y="237"/>
                      <a:pt x="15" y="235"/>
                      <a:pt x="16" y="235"/>
                    </a:cubicBezTo>
                    <a:cubicBezTo>
                      <a:pt x="16" y="235"/>
                      <a:pt x="16" y="234"/>
                      <a:pt x="16" y="234"/>
                    </a:cubicBezTo>
                    <a:cubicBezTo>
                      <a:pt x="16" y="234"/>
                      <a:pt x="17" y="234"/>
                      <a:pt x="17" y="234"/>
                    </a:cubicBezTo>
                    <a:cubicBezTo>
                      <a:pt x="17" y="234"/>
                      <a:pt x="18" y="235"/>
                      <a:pt x="18" y="235"/>
                    </a:cubicBezTo>
                    <a:cubicBezTo>
                      <a:pt x="19" y="235"/>
                      <a:pt x="19" y="233"/>
                      <a:pt x="19" y="233"/>
                    </a:cubicBezTo>
                    <a:cubicBezTo>
                      <a:pt x="21" y="232"/>
                      <a:pt x="20" y="234"/>
                      <a:pt x="20" y="234"/>
                    </a:cubicBezTo>
                    <a:cubicBezTo>
                      <a:pt x="20" y="234"/>
                      <a:pt x="19" y="235"/>
                      <a:pt x="21" y="234"/>
                    </a:cubicBezTo>
                    <a:cubicBezTo>
                      <a:pt x="21" y="234"/>
                      <a:pt x="21" y="233"/>
                      <a:pt x="22" y="232"/>
                    </a:cubicBezTo>
                    <a:cubicBezTo>
                      <a:pt x="24" y="231"/>
                      <a:pt x="21" y="234"/>
                      <a:pt x="23" y="235"/>
                    </a:cubicBezTo>
                    <a:cubicBezTo>
                      <a:pt x="24" y="236"/>
                      <a:pt x="26" y="234"/>
                      <a:pt x="26" y="234"/>
                    </a:cubicBezTo>
                    <a:cubicBezTo>
                      <a:pt x="26" y="233"/>
                      <a:pt x="22" y="233"/>
                      <a:pt x="25" y="233"/>
                    </a:cubicBezTo>
                    <a:cubicBezTo>
                      <a:pt x="27" y="232"/>
                      <a:pt x="26" y="232"/>
                      <a:pt x="28" y="233"/>
                    </a:cubicBezTo>
                    <a:cubicBezTo>
                      <a:pt x="28" y="233"/>
                      <a:pt x="28" y="233"/>
                      <a:pt x="29" y="233"/>
                    </a:cubicBezTo>
                    <a:cubicBezTo>
                      <a:pt x="28" y="234"/>
                      <a:pt x="29" y="234"/>
                      <a:pt x="30" y="235"/>
                    </a:cubicBezTo>
                    <a:cubicBezTo>
                      <a:pt x="30" y="232"/>
                      <a:pt x="35" y="234"/>
                      <a:pt x="33" y="235"/>
                    </a:cubicBezTo>
                    <a:cubicBezTo>
                      <a:pt x="34" y="235"/>
                      <a:pt x="34" y="235"/>
                      <a:pt x="35" y="235"/>
                    </a:cubicBezTo>
                    <a:cubicBezTo>
                      <a:pt x="35" y="249"/>
                      <a:pt x="35" y="264"/>
                      <a:pt x="35" y="278"/>
                    </a:cubicBezTo>
                    <a:cubicBezTo>
                      <a:pt x="85" y="278"/>
                      <a:pt x="135" y="278"/>
                      <a:pt x="185" y="279"/>
                    </a:cubicBezTo>
                    <a:cubicBezTo>
                      <a:pt x="189" y="279"/>
                      <a:pt x="211" y="280"/>
                      <a:pt x="211" y="279"/>
                    </a:cubicBezTo>
                    <a:cubicBezTo>
                      <a:pt x="211" y="277"/>
                      <a:pt x="213" y="277"/>
                      <a:pt x="213" y="275"/>
                    </a:cubicBezTo>
                    <a:cubicBezTo>
                      <a:pt x="213" y="273"/>
                      <a:pt x="209" y="273"/>
                      <a:pt x="208" y="271"/>
                    </a:cubicBezTo>
                    <a:cubicBezTo>
                      <a:pt x="207" y="269"/>
                      <a:pt x="209" y="268"/>
                      <a:pt x="211" y="268"/>
                    </a:cubicBezTo>
                    <a:cubicBezTo>
                      <a:pt x="212" y="268"/>
                      <a:pt x="214" y="271"/>
                      <a:pt x="215" y="268"/>
                    </a:cubicBezTo>
                    <a:cubicBezTo>
                      <a:pt x="216" y="266"/>
                      <a:pt x="214" y="263"/>
                      <a:pt x="215" y="262"/>
                    </a:cubicBezTo>
                    <a:cubicBezTo>
                      <a:pt x="215" y="260"/>
                      <a:pt x="218" y="260"/>
                      <a:pt x="218" y="258"/>
                    </a:cubicBezTo>
                    <a:cubicBezTo>
                      <a:pt x="218" y="257"/>
                      <a:pt x="217" y="256"/>
                      <a:pt x="216" y="256"/>
                    </a:cubicBezTo>
                    <a:cubicBezTo>
                      <a:pt x="215" y="257"/>
                      <a:pt x="215" y="259"/>
                      <a:pt x="215" y="260"/>
                    </a:cubicBezTo>
                    <a:cubicBezTo>
                      <a:pt x="213" y="259"/>
                      <a:pt x="211" y="255"/>
                      <a:pt x="212" y="253"/>
                    </a:cubicBezTo>
                    <a:cubicBezTo>
                      <a:pt x="212" y="251"/>
                      <a:pt x="214" y="249"/>
                      <a:pt x="215" y="248"/>
                    </a:cubicBezTo>
                    <a:cubicBezTo>
                      <a:pt x="216" y="247"/>
                      <a:pt x="219" y="243"/>
                      <a:pt x="216" y="243"/>
                    </a:cubicBezTo>
                    <a:cubicBezTo>
                      <a:pt x="214" y="243"/>
                      <a:pt x="215" y="248"/>
                      <a:pt x="212" y="249"/>
                    </a:cubicBezTo>
                    <a:cubicBezTo>
                      <a:pt x="210" y="249"/>
                      <a:pt x="207" y="248"/>
                      <a:pt x="209" y="246"/>
                    </a:cubicBezTo>
                    <a:cubicBezTo>
                      <a:pt x="210" y="244"/>
                      <a:pt x="212" y="246"/>
                      <a:pt x="213" y="243"/>
                    </a:cubicBezTo>
                    <a:cubicBezTo>
                      <a:pt x="214" y="242"/>
                      <a:pt x="210" y="237"/>
                      <a:pt x="210" y="241"/>
                    </a:cubicBezTo>
                    <a:cubicBezTo>
                      <a:pt x="210" y="242"/>
                      <a:pt x="211" y="244"/>
                      <a:pt x="209" y="244"/>
                    </a:cubicBezTo>
                    <a:cubicBezTo>
                      <a:pt x="207" y="245"/>
                      <a:pt x="206" y="245"/>
                      <a:pt x="206" y="243"/>
                    </a:cubicBezTo>
                    <a:cubicBezTo>
                      <a:pt x="207" y="241"/>
                      <a:pt x="210" y="241"/>
                      <a:pt x="209" y="238"/>
                    </a:cubicBezTo>
                    <a:cubicBezTo>
                      <a:pt x="209" y="237"/>
                      <a:pt x="207" y="237"/>
                      <a:pt x="206" y="235"/>
                    </a:cubicBezTo>
                    <a:cubicBezTo>
                      <a:pt x="206" y="233"/>
                      <a:pt x="210" y="234"/>
                      <a:pt x="211" y="233"/>
                    </a:cubicBezTo>
                    <a:cubicBezTo>
                      <a:pt x="217" y="228"/>
                      <a:pt x="204" y="227"/>
                      <a:pt x="208" y="224"/>
                    </a:cubicBezTo>
                    <a:cubicBezTo>
                      <a:pt x="210" y="221"/>
                      <a:pt x="212" y="225"/>
                      <a:pt x="213" y="226"/>
                    </a:cubicBezTo>
                    <a:cubicBezTo>
                      <a:pt x="215" y="227"/>
                      <a:pt x="219" y="227"/>
                      <a:pt x="219" y="224"/>
                    </a:cubicBezTo>
                    <a:cubicBezTo>
                      <a:pt x="217" y="220"/>
                      <a:pt x="214" y="224"/>
                      <a:pt x="212" y="221"/>
                    </a:cubicBezTo>
                    <a:cubicBezTo>
                      <a:pt x="211" y="219"/>
                      <a:pt x="212" y="217"/>
                      <a:pt x="213" y="217"/>
                    </a:cubicBezTo>
                    <a:cubicBezTo>
                      <a:pt x="213" y="217"/>
                      <a:pt x="215" y="217"/>
                      <a:pt x="216" y="217"/>
                    </a:cubicBezTo>
                    <a:cubicBezTo>
                      <a:pt x="217" y="217"/>
                      <a:pt x="217" y="218"/>
                      <a:pt x="218" y="218"/>
                    </a:cubicBezTo>
                    <a:cubicBezTo>
                      <a:pt x="219" y="218"/>
                      <a:pt x="222" y="218"/>
                      <a:pt x="221" y="216"/>
                    </a:cubicBezTo>
                    <a:cubicBezTo>
                      <a:pt x="220" y="214"/>
                      <a:pt x="218" y="214"/>
                      <a:pt x="217" y="212"/>
                    </a:cubicBezTo>
                    <a:cubicBezTo>
                      <a:pt x="215" y="210"/>
                      <a:pt x="217" y="208"/>
                      <a:pt x="219" y="207"/>
                    </a:cubicBezTo>
                    <a:cubicBezTo>
                      <a:pt x="222" y="202"/>
                      <a:pt x="209" y="204"/>
                      <a:pt x="219" y="199"/>
                    </a:cubicBezTo>
                    <a:cubicBezTo>
                      <a:pt x="220" y="200"/>
                      <a:pt x="220" y="203"/>
                      <a:pt x="222" y="202"/>
                    </a:cubicBezTo>
                    <a:cubicBezTo>
                      <a:pt x="224" y="201"/>
                      <a:pt x="222" y="199"/>
                      <a:pt x="221" y="198"/>
                    </a:cubicBezTo>
                    <a:cubicBezTo>
                      <a:pt x="223" y="197"/>
                      <a:pt x="227" y="199"/>
                      <a:pt x="228" y="196"/>
                    </a:cubicBezTo>
                    <a:cubicBezTo>
                      <a:pt x="228" y="195"/>
                      <a:pt x="228" y="194"/>
                      <a:pt x="228" y="193"/>
                    </a:cubicBezTo>
                    <a:cubicBezTo>
                      <a:pt x="229" y="191"/>
                      <a:pt x="227" y="192"/>
                      <a:pt x="226" y="192"/>
                    </a:cubicBezTo>
                    <a:cubicBezTo>
                      <a:pt x="224" y="192"/>
                      <a:pt x="222" y="189"/>
                      <a:pt x="224" y="188"/>
                    </a:cubicBezTo>
                    <a:cubicBezTo>
                      <a:pt x="225" y="187"/>
                      <a:pt x="225" y="186"/>
                      <a:pt x="227" y="187"/>
                    </a:cubicBezTo>
                    <a:cubicBezTo>
                      <a:pt x="228" y="187"/>
                      <a:pt x="229" y="189"/>
                      <a:pt x="230" y="188"/>
                    </a:cubicBezTo>
                    <a:cubicBezTo>
                      <a:pt x="233" y="187"/>
                      <a:pt x="233" y="184"/>
                      <a:pt x="230" y="184"/>
                    </a:cubicBezTo>
                    <a:cubicBezTo>
                      <a:pt x="228" y="184"/>
                      <a:pt x="224" y="184"/>
                      <a:pt x="224" y="181"/>
                    </a:cubicBezTo>
                    <a:cubicBezTo>
                      <a:pt x="224" y="178"/>
                      <a:pt x="228" y="183"/>
                      <a:pt x="229" y="182"/>
                    </a:cubicBezTo>
                    <a:cubicBezTo>
                      <a:pt x="231" y="182"/>
                      <a:pt x="231" y="180"/>
                      <a:pt x="231" y="179"/>
                    </a:cubicBezTo>
                    <a:cubicBezTo>
                      <a:pt x="231" y="175"/>
                      <a:pt x="233" y="178"/>
                      <a:pt x="235" y="177"/>
                    </a:cubicBezTo>
                    <a:cubicBezTo>
                      <a:pt x="236" y="177"/>
                      <a:pt x="236" y="175"/>
                      <a:pt x="236" y="174"/>
                    </a:cubicBezTo>
                    <a:cubicBezTo>
                      <a:pt x="236" y="173"/>
                      <a:pt x="235" y="172"/>
                      <a:pt x="235" y="171"/>
                    </a:cubicBezTo>
                    <a:cubicBezTo>
                      <a:pt x="235" y="169"/>
                      <a:pt x="235" y="170"/>
                      <a:pt x="237" y="170"/>
                    </a:cubicBezTo>
                    <a:cubicBezTo>
                      <a:pt x="237" y="170"/>
                      <a:pt x="240" y="170"/>
                      <a:pt x="239" y="170"/>
                    </a:cubicBezTo>
                    <a:cubicBezTo>
                      <a:pt x="241" y="170"/>
                      <a:pt x="238" y="173"/>
                      <a:pt x="240" y="174"/>
                    </a:cubicBezTo>
                    <a:cubicBezTo>
                      <a:pt x="242" y="175"/>
                      <a:pt x="241" y="170"/>
                      <a:pt x="242" y="169"/>
                    </a:cubicBezTo>
                    <a:cubicBezTo>
                      <a:pt x="243" y="167"/>
                      <a:pt x="247" y="168"/>
                      <a:pt x="247" y="164"/>
                    </a:cubicBezTo>
                    <a:cubicBezTo>
                      <a:pt x="247" y="163"/>
                      <a:pt x="245" y="162"/>
                      <a:pt x="245" y="160"/>
                    </a:cubicBezTo>
                    <a:cubicBezTo>
                      <a:pt x="246" y="157"/>
                      <a:pt x="249" y="157"/>
                      <a:pt x="248" y="154"/>
                    </a:cubicBezTo>
                    <a:cubicBezTo>
                      <a:pt x="247" y="152"/>
                      <a:pt x="246" y="151"/>
                      <a:pt x="246" y="148"/>
                    </a:cubicBezTo>
                    <a:cubicBezTo>
                      <a:pt x="245" y="144"/>
                      <a:pt x="250" y="143"/>
                      <a:pt x="248" y="147"/>
                    </a:cubicBezTo>
                    <a:cubicBezTo>
                      <a:pt x="246" y="150"/>
                      <a:pt x="251" y="148"/>
                      <a:pt x="252" y="147"/>
                    </a:cubicBezTo>
                    <a:cubicBezTo>
                      <a:pt x="255" y="143"/>
                      <a:pt x="251" y="144"/>
                      <a:pt x="249" y="143"/>
                    </a:cubicBezTo>
                    <a:cubicBezTo>
                      <a:pt x="247" y="143"/>
                      <a:pt x="247" y="142"/>
                      <a:pt x="247" y="141"/>
                    </a:cubicBezTo>
                    <a:cubicBezTo>
                      <a:pt x="247" y="140"/>
                      <a:pt x="249" y="139"/>
                      <a:pt x="249" y="139"/>
                    </a:cubicBezTo>
                    <a:cubicBezTo>
                      <a:pt x="249" y="139"/>
                      <a:pt x="247" y="134"/>
                      <a:pt x="250" y="135"/>
                    </a:cubicBezTo>
                    <a:cubicBezTo>
                      <a:pt x="253" y="137"/>
                      <a:pt x="248" y="140"/>
                      <a:pt x="251" y="141"/>
                    </a:cubicBezTo>
                    <a:cubicBezTo>
                      <a:pt x="254" y="142"/>
                      <a:pt x="254" y="140"/>
                      <a:pt x="254" y="138"/>
                    </a:cubicBezTo>
                    <a:cubicBezTo>
                      <a:pt x="253" y="136"/>
                      <a:pt x="253" y="136"/>
                      <a:pt x="253" y="134"/>
                    </a:cubicBezTo>
                    <a:cubicBezTo>
                      <a:pt x="253" y="133"/>
                      <a:pt x="254" y="133"/>
                      <a:pt x="253" y="132"/>
                    </a:cubicBezTo>
                    <a:cubicBezTo>
                      <a:pt x="252" y="130"/>
                      <a:pt x="251" y="127"/>
                      <a:pt x="254" y="128"/>
                    </a:cubicBezTo>
                    <a:cubicBezTo>
                      <a:pt x="255" y="129"/>
                      <a:pt x="255" y="131"/>
                      <a:pt x="256" y="132"/>
                    </a:cubicBezTo>
                    <a:cubicBezTo>
                      <a:pt x="256" y="134"/>
                      <a:pt x="257" y="132"/>
                      <a:pt x="258" y="132"/>
                    </a:cubicBezTo>
                    <a:cubicBezTo>
                      <a:pt x="259" y="131"/>
                      <a:pt x="260" y="131"/>
                      <a:pt x="261" y="131"/>
                    </a:cubicBezTo>
                    <a:cubicBezTo>
                      <a:pt x="261" y="131"/>
                      <a:pt x="262" y="132"/>
                      <a:pt x="263" y="132"/>
                    </a:cubicBezTo>
                    <a:cubicBezTo>
                      <a:pt x="263" y="131"/>
                      <a:pt x="263" y="130"/>
                      <a:pt x="264" y="129"/>
                    </a:cubicBezTo>
                    <a:cubicBezTo>
                      <a:pt x="264" y="128"/>
                      <a:pt x="266" y="128"/>
                      <a:pt x="266" y="127"/>
                    </a:cubicBezTo>
                    <a:cubicBezTo>
                      <a:pt x="269" y="123"/>
                      <a:pt x="264" y="123"/>
                      <a:pt x="263" y="120"/>
                    </a:cubicBezTo>
                    <a:cubicBezTo>
                      <a:pt x="262" y="117"/>
                      <a:pt x="264" y="116"/>
                      <a:pt x="266" y="116"/>
                    </a:cubicBezTo>
                    <a:cubicBezTo>
                      <a:pt x="269" y="117"/>
                      <a:pt x="269" y="118"/>
                      <a:pt x="270" y="114"/>
                    </a:cubicBezTo>
                    <a:cubicBezTo>
                      <a:pt x="270" y="113"/>
                      <a:pt x="270" y="111"/>
                      <a:pt x="271" y="110"/>
                    </a:cubicBezTo>
                    <a:cubicBezTo>
                      <a:pt x="273" y="107"/>
                      <a:pt x="277" y="112"/>
                      <a:pt x="277" y="108"/>
                    </a:cubicBezTo>
                    <a:cubicBezTo>
                      <a:pt x="278" y="106"/>
                      <a:pt x="273" y="106"/>
                      <a:pt x="275" y="104"/>
                    </a:cubicBezTo>
                    <a:cubicBezTo>
                      <a:pt x="275" y="103"/>
                      <a:pt x="278" y="104"/>
                      <a:pt x="277" y="101"/>
                    </a:cubicBezTo>
                    <a:cubicBezTo>
                      <a:pt x="277" y="101"/>
                      <a:pt x="276" y="99"/>
                      <a:pt x="275" y="99"/>
                    </a:cubicBezTo>
                    <a:cubicBezTo>
                      <a:pt x="274" y="99"/>
                      <a:pt x="273" y="99"/>
                      <a:pt x="272" y="99"/>
                    </a:cubicBezTo>
                    <a:cubicBezTo>
                      <a:pt x="270" y="95"/>
                      <a:pt x="273" y="96"/>
                      <a:pt x="274" y="95"/>
                    </a:cubicBezTo>
                    <a:cubicBezTo>
                      <a:pt x="275" y="94"/>
                      <a:pt x="275" y="94"/>
                      <a:pt x="275" y="93"/>
                    </a:cubicBezTo>
                    <a:cubicBezTo>
                      <a:pt x="276" y="92"/>
                      <a:pt x="276" y="91"/>
                      <a:pt x="277" y="90"/>
                    </a:cubicBezTo>
                    <a:cubicBezTo>
                      <a:pt x="277" y="89"/>
                      <a:pt x="275" y="86"/>
                      <a:pt x="273" y="86"/>
                    </a:cubicBezTo>
                    <a:cubicBezTo>
                      <a:pt x="272" y="87"/>
                      <a:pt x="274" y="89"/>
                      <a:pt x="273" y="89"/>
                    </a:cubicBezTo>
                    <a:cubicBezTo>
                      <a:pt x="270" y="91"/>
                      <a:pt x="270" y="87"/>
                      <a:pt x="271" y="86"/>
                    </a:cubicBezTo>
                    <a:cubicBezTo>
                      <a:pt x="272" y="85"/>
                      <a:pt x="274" y="84"/>
                      <a:pt x="274" y="83"/>
                    </a:cubicBezTo>
                    <a:cubicBezTo>
                      <a:pt x="275" y="81"/>
                      <a:pt x="276" y="80"/>
                      <a:pt x="277" y="82"/>
                    </a:cubicBezTo>
                    <a:cubicBezTo>
                      <a:pt x="278" y="83"/>
                      <a:pt x="276" y="90"/>
                      <a:pt x="280" y="88"/>
                    </a:cubicBezTo>
                    <a:cubicBezTo>
                      <a:pt x="277" y="86"/>
                      <a:pt x="281" y="85"/>
                      <a:pt x="280" y="82"/>
                    </a:cubicBezTo>
                    <a:cubicBezTo>
                      <a:pt x="280" y="80"/>
                      <a:pt x="278" y="80"/>
                      <a:pt x="279" y="77"/>
                    </a:cubicBezTo>
                    <a:cubicBezTo>
                      <a:pt x="280" y="70"/>
                      <a:pt x="285" y="79"/>
                      <a:pt x="287" y="78"/>
                    </a:cubicBezTo>
                    <a:cubicBezTo>
                      <a:pt x="289" y="77"/>
                      <a:pt x="283" y="74"/>
                      <a:pt x="285" y="71"/>
                    </a:cubicBezTo>
                    <a:cubicBezTo>
                      <a:pt x="286" y="70"/>
                      <a:pt x="289" y="70"/>
                      <a:pt x="290" y="69"/>
                    </a:cubicBezTo>
                    <a:cubicBezTo>
                      <a:pt x="291" y="68"/>
                      <a:pt x="291" y="67"/>
                      <a:pt x="290" y="66"/>
                    </a:cubicBezTo>
                    <a:cubicBezTo>
                      <a:pt x="289" y="65"/>
                      <a:pt x="289" y="67"/>
                      <a:pt x="288" y="67"/>
                    </a:cubicBezTo>
                    <a:cubicBezTo>
                      <a:pt x="286" y="67"/>
                      <a:pt x="285" y="66"/>
                      <a:pt x="284" y="64"/>
                    </a:cubicBezTo>
                    <a:cubicBezTo>
                      <a:pt x="283" y="61"/>
                      <a:pt x="285" y="60"/>
                      <a:pt x="287" y="59"/>
                    </a:cubicBezTo>
                    <a:cubicBezTo>
                      <a:pt x="288" y="58"/>
                      <a:pt x="288" y="60"/>
                      <a:pt x="289" y="60"/>
                    </a:cubicBezTo>
                    <a:cubicBezTo>
                      <a:pt x="289" y="60"/>
                      <a:pt x="290" y="59"/>
                      <a:pt x="290" y="59"/>
                    </a:cubicBezTo>
                    <a:cubicBezTo>
                      <a:pt x="292" y="59"/>
                      <a:pt x="294" y="58"/>
                      <a:pt x="294" y="56"/>
                    </a:cubicBezTo>
                    <a:cubicBezTo>
                      <a:pt x="294" y="55"/>
                      <a:pt x="302" y="54"/>
                      <a:pt x="299" y="52"/>
                    </a:cubicBezTo>
                    <a:cubicBezTo>
                      <a:pt x="298" y="52"/>
                      <a:pt x="293" y="50"/>
                      <a:pt x="296" y="48"/>
                    </a:cubicBezTo>
                    <a:cubicBezTo>
                      <a:pt x="299" y="46"/>
                      <a:pt x="301" y="49"/>
                      <a:pt x="302" y="48"/>
                    </a:cubicBezTo>
                    <a:cubicBezTo>
                      <a:pt x="303" y="48"/>
                      <a:pt x="303" y="47"/>
                      <a:pt x="303" y="47"/>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73" name="Freeform 10645"/>
              <p:cNvSpPr>
                <a:spLocks/>
              </p:cNvSpPr>
              <p:nvPr/>
            </p:nvSpPr>
            <p:spPr bwMode="auto">
              <a:xfrm>
                <a:off x="6377492" y="4437308"/>
                <a:ext cx="616580" cy="532562"/>
              </a:xfrm>
              <a:custGeom>
                <a:avLst/>
                <a:gdLst>
                  <a:gd name="T0" fmla="*/ 357 w 293"/>
                  <a:gd name="T1" fmla="*/ 59 h 254"/>
                  <a:gd name="T2" fmla="*/ 244 w 293"/>
                  <a:gd name="T3" fmla="*/ 36 h 254"/>
                  <a:gd name="T4" fmla="*/ 221 w 293"/>
                  <a:gd name="T5" fmla="*/ 14 h 254"/>
                  <a:gd name="T6" fmla="*/ 92 w 293"/>
                  <a:gd name="T7" fmla="*/ 0 h 254"/>
                  <a:gd name="T8" fmla="*/ 76 w 293"/>
                  <a:gd name="T9" fmla="*/ 6 h 254"/>
                  <a:gd name="T10" fmla="*/ 56 w 293"/>
                  <a:gd name="T11" fmla="*/ 19 h 254"/>
                  <a:gd name="T12" fmla="*/ 22 w 293"/>
                  <a:gd name="T13" fmla="*/ 34 h 254"/>
                  <a:gd name="T14" fmla="*/ 8 w 293"/>
                  <a:gd name="T15" fmla="*/ 50 h 254"/>
                  <a:gd name="T16" fmla="*/ 22 w 293"/>
                  <a:gd name="T17" fmla="*/ 82 h 254"/>
                  <a:gd name="T18" fmla="*/ 54 w 293"/>
                  <a:gd name="T19" fmla="*/ 113 h 254"/>
                  <a:gd name="T20" fmla="*/ 104 w 293"/>
                  <a:gd name="T21" fmla="*/ 181 h 254"/>
                  <a:gd name="T22" fmla="*/ 130 w 293"/>
                  <a:gd name="T23" fmla="*/ 214 h 254"/>
                  <a:gd name="T24" fmla="*/ 135 w 293"/>
                  <a:gd name="T25" fmla="*/ 229 h 254"/>
                  <a:gd name="T26" fmla="*/ 138 w 293"/>
                  <a:gd name="T27" fmla="*/ 232 h 254"/>
                  <a:gd name="T28" fmla="*/ 144 w 293"/>
                  <a:gd name="T29" fmla="*/ 244 h 254"/>
                  <a:gd name="T30" fmla="*/ 166 w 293"/>
                  <a:gd name="T31" fmla="*/ 263 h 254"/>
                  <a:gd name="T32" fmla="*/ 175 w 293"/>
                  <a:gd name="T33" fmla="*/ 279 h 254"/>
                  <a:gd name="T34" fmla="*/ 183 w 293"/>
                  <a:gd name="T35" fmla="*/ 303 h 254"/>
                  <a:gd name="T36" fmla="*/ 185 w 293"/>
                  <a:gd name="T37" fmla="*/ 316 h 254"/>
                  <a:gd name="T38" fmla="*/ 196 w 293"/>
                  <a:gd name="T39" fmla="*/ 330 h 254"/>
                  <a:gd name="T40" fmla="*/ 205 w 293"/>
                  <a:gd name="T41" fmla="*/ 340 h 254"/>
                  <a:gd name="T42" fmla="*/ 211 w 293"/>
                  <a:gd name="T43" fmla="*/ 364 h 254"/>
                  <a:gd name="T44" fmla="*/ 213 w 293"/>
                  <a:gd name="T45" fmla="*/ 382 h 254"/>
                  <a:gd name="T46" fmla="*/ 231 w 293"/>
                  <a:gd name="T47" fmla="*/ 391 h 254"/>
                  <a:gd name="T48" fmla="*/ 239 w 293"/>
                  <a:gd name="T49" fmla="*/ 373 h 254"/>
                  <a:gd name="T50" fmla="*/ 244 w 293"/>
                  <a:gd name="T51" fmla="*/ 367 h 254"/>
                  <a:gd name="T52" fmla="*/ 253 w 293"/>
                  <a:gd name="T53" fmla="*/ 368 h 254"/>
                  <a:gd name="T54" fmla="*/ 234 w 293"/>
                  <a:gd name="T55" fmla="*/ 357 h 254"/>
                  <a:gd name="T56" fmla="*/ 241 w 293"/>
                  <a:gd name="T57" fmla="*/ 345 h 254"/>
                  <a:gd name="T58" fmla="*/ 242 w 293"/>
                  <a:gd name="T59" fmla="*/ 343 h 254"/>
                  <a:gd name="T60" fmla="*/ 253 w 293"/>
                  <a:gd name="T61" fmla="*/ 347 h 254"/>
                  <a:gd name="T62" fmla="*/ 258 w 293"/>
                  <a:gd name="T63" fmla="*/ 365 h 254"/>
                  <a:gd name="T64" fmla="*/ 273 w 293"/>
                  <a:gd name="T65" fmla="*/ 354 h 254"/>
                  <a:gd name="T66" fmla="*/ 275 w 293"/>
                  <a:gd name="T67" fmla="*/ 348 h 254"/>
                  <a:gd name="T68" fmla="*/ 253 w 293"/>
                  <a:gd name="T69" fmla="*/ 337 h 254"/>
                  <a:gd name="T70" fmla="*/ 262 w 293"/>
                  <a:gd name="T71" fmla="*/ 331 h 254"/>
                  <a:gd name="T72" fmla="*/ 281 w 293"/>
                  <a:gd name="T73" fmla="*/ 339 h 254"/>
                  <a:gd name="T74" fmla="*/ 281 w 293"/>
                  <a:gd name="T75" fmla="*/ 317 h 254"/>
                  <a:gd name="T76" fmla="*/ 284 w 293"/>
                  <a:gd name="T77" fmla="*/ 333 h 254"/>
                  <a:gd name="T78" fmla="*/ 289 w 293"/>
                  <a:gd name="T79" fmla="*/ 319 h 254"/>
                  <a:gd name="T80" fmla="*/ 293 w 293"/>
                  <a:gd name="T81" fmla="*/ 320 h 254"/>
                  <a:gd name="T82" fmla="*/ 312 w 293"/>
                  <a:gd name="T83" fmla="*/ 323 h 254"/>
                  <a:gd name="T84" fmla="*/ 323 w 293"/>
                  <a:gd name="T85" fmla="*/ 317 h 254"/>
                  <a:gd name="T86" fmla="*/ 321 w 293"/>
                  <a:gd name="T87" fmla="*/ 300 h 254"/>
                  <a:gd name="T88" fmla="*/ 325 w 293"/>
                  <a:gd name="T89" fmla="*/ 299 h 254"/>
                  <a:gd name="T90" fmla="*/ 325 w 293"/>
                  <a:gd name="T91" fmla="*/ 286 h 254"/>
                  <a:gd name="T92" fmla="*/ 339 w 293"/>
                  <a:gd name="T93" fmla="*/ 283 h 254"/>
                  <a:gd name="T94" fmla="*/ 328 w 293"/>
                  <a:gd name="T95" fmla="*/ 300 h 254"/>
                  <a:gd name="T96" fmla="*/ 345 w 293"/>
                  <a:gd name="T97" fmla="*/ 296 h 254"/>
                  <a:gd name="T98" fmla="*/ 354 w 293"/>
                  <a:gd name="T99" fmla="*/ 282 h 254"/>
                  <a:gd name="T100" fmla="*/ 368 w 293"/>
                  <a:gd name="T101" fmla="*/ 271 h 254"/>
                  <a:gd name="T102" fmla="*/ 373 w 293"/>
                  <a:gd name="T103" fmla="*/ 271 h 254"/>
                  <a:gd name="T104" fmla="*/ 385 w 293"/>
                  <a:gd name="T105" fmla="*/ 261 h 254"/>
                  <a:gd name="T106" fmla="*/ 390 w 293"/>
                  <a:gd name="T107" fmla="*/ 252 h 254"/>
                  <a:gd name="T108" fmla="*/ 390 w 293"/>
                  <a:gd name="T109" fmla="*/ 243 h 254"/>
                  <a:gd name="T110" fmla="*/ 396 w 293"/>
                  <a:gd name="T111" fmla="*/ 220 h 254"/>
                  <a:gd name="T112" fmla="*/ 387 w 293"/>
                  <a:gd name="T113" fmla="*/ 237 h 254"/>
                  <a:gd name="T114" fmla="*/ 398 w 293"/>
                  <a:gd name="T115" fmla="*/ 232 h 254"/>
                  <a:gd name="T116" fmla="*/ 413 w 293"/>
                  <a:gd name="T117" fmla="*/ 204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3"/>
                  <a:gd name="T178" fmla="*/ 0 h 254"/>
                  <a:gd name="T179" fmla="*/ 293 w 293"/>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3" h="254">
                    <a:moveTo>
                      <a:pt x="293" y="109"/>
                    </a:moveTo>
                    <a:cubicBezTo>
                      <a:pt x="292" y="107"/>
                      <a:pt x="291" y="109"/>
                      <a:pt x="289" y="108"/>
                    </a:cubicBezTo>
                    <a:cubicBezTo>
                      <a:pt x="290" y="108"/>
                      <a:pt x="291" y="107"/>
                      <a:pt x="292" y="107"/>
                    </a:cubicBezTo>
                    <a:cubicBezTo>
                      <a:pt x="276" y="89"/>
                      <a:pt x="260" y="70"/>
                      <a:pt x="243" y="53"/>
                    </a:cubicBezTo>
                    <a:cubicBezTo>
                      <a:pt x="239" y="48"/>
                      <a:pt x="234" y="43"/>
                      <a:pt x="230" y="38"/>
                    </a:cubicBezTo>
                    <a:cubicBezTo>
                      <a:pt x="229" y="37"/>
                      <a:pt x="226" y="33"/>
                      <a:pt x="224" y="33"/>
                    </a:cubicBezTo>
                    <a:cubicBezTo>
                      <a:pt x="221" y="33"/>
                      <a:pt x="218" y="33"/>
                      <a:pt x="215" y="33"/>
                    </a:cubicBezTo>
                    <a:cubicBezTo>
                      <a:pt x="202" y="32"/>
                      <a:pt x="188" y="32"/>
                      <a:pt x="175" y="32"/>
                    </a:cubicBezTo>
                    <a:cubicBezTo>
                      <a:pt x="169" y="32"/>
                      <a:pt x="163" y="32"/>
                      <a:pt x="156" y="32"/>
                    </a:cubicBezTo>
                    <a:cubicBezTo>
                      <a:pt x="157" y="29"/>
                      <a:pt x="157" y="26"/>
                      <a:pt x="157" y="23"/>
                    </a:cubicBezTo>
                    <a:cubicBezTo>
                      <a:pt x="157" y="21"/>
                      <a:pt x="153" y="16"/>
                      <a:pt x="152" y="15"/>
                    </a:cubicBezTo>
                    <a:cubicBezTo>
                      <a:pt x="151" y="14"/>
                      <a:pt x="149" y="9"/>
                      <a:pt x="148" y="9"/>
                    </a:cubicBezTo>
                    <a:cubicBezTo>
                      <a:pt x="147" y="9"/>
                      <a:pt x="143" y="13"/>
                      <a:pt x="141" y="14"/>
                    </a:cubicBezTo>
                    <a:cubicBezTo>
                      <a:pt x="141" y="13"/>
                      <a:pt x="141" y="13"/>
                      <a:pt x="140" y="12"/>
                    </a:cubicBezTo>
                    <a:cubicBezTo>
                      <a:pt x="140" y="11"/>
                      <a:pt x="142" y="10"/>
                      <a:pt x="142" y="9"/>
                    </a:cubicBezTo>
                    <a:cubicBezTo>
                      <a:pt x="142" y="8"/>
                      <a:pt x="140" y="7"/>
                      <a:pt x="141" y="5"/>
                    </a:cubicBezTo>
                    <a:cubicBezTo>
                      <a:pt x="117" y="4"/>
                      <a:pt x="92" y="2"/>
                      <a:pt x="68" y="2"/>
                    </a:cubicBezTo>
                    <a:cubicBezTo>
                      <a:pt x="65" y="2"/>
                      <a:pt x="64" y="2"/>
                      <a:pt x="61" y="2"/>
                    </a:cubicBezTo>
                    <a:cubicBezTo>
                      <a:pt x="61" y="2"/>
                      <a:pt x="60" y="3"/>
                      <a:pt x="60" y="3"/>
                    </a:cubicBezTo>
                    <a:cubicBezTo>
                      <a:pt x="60" y="2"/>
                      <a:pt x="60" y="1"/>
                      <a:pt x="59" y="0"/>
                    </a:cubicBezTo>
                    <a:cubicBezTo>
                      <a:pt x="58" y="0"/>
                      <a:pt x="57" y="3"/>
                      <a:pt x="56" y="3"/>
                    </a:cubicBezTo>
                    <a:cubicBezTo>
                      <a:pt x="55" y="4"/>
                      <a:pt x="55" y="3"/>
                      <a:pt x="55" y="3"/>
                    </a:cubicBezTo>
                    <a:cubicBezTo>
                      <a:pt x="55" y="3"/>
                      <a:pt x="54" y="3"/>
                      <a:pt x="53" y="4"/>
                    </a:cubicBezTo>
                    <a:cubicBezTo>
                      <a:pt x="52" y="4"/>
                      <a:pt x="51" y="5"/>
                      <a:pt x="50" y="5"/>
                    </a:cubicBezTo>
                    <a:cubicBezTo>
                      <a:pt x="50" y="5"/>
                      <a:pt x="50" y="4"/>
                      <a:pt x="49" y="4"/>
                    </a:cubicBezTo>
                    <a:cubicBezTo>
                      <a:pt x="49" y="5"/>
                      <a:pt x="48" y="6"/>
                      <a:pt x="48" y="6"/>
                    </a:cubicBezTo>
                    <a:cubicBezTo>
                      <a:pt x="46" y="7"/>
                      <a:pt x="42" y="8"/>
                      <a:pt x="42" y="7"/>
                    </a:cubicBezTo>
                    <a:cubicBezTo>
                      <a:pt x="41" y="8"/>
                      <a:pt x="41" y="9"/>
                      <a:pt x="40" y="9"/>
                    </a:cubicBezTo>
                    <a:cubicBezTo>
                      <a:pt x="40" y="10"/>
                      <a:pt x="38" y="11"/>
                      <a:pt x="38" y="11"/>
                    </a:cubicBezTo>
                    <a:cubicBezTo>
                      <a:pt x="37" y="11"/>
                      <a:pt x="37" y="12"/>
                      <a:pt x="36" y="12"/>
                    </a:cubicBezTo>
                    <a:cubicBezTo>
                      <a:pt x="35" y="12"/>
                      <a:pt x="36" y="10"/>
                      <a:pt x="35" y="11"/>
                    </a:cubicBezTo>
                    <a:cubicBezTo>
                      <a:pt x="31" y="12"/>
                      <a:pt x="12" y="16"/>
                      <a:pt x="15" y="21"/>
                    </a:cubicBezTo>
                    <a:cubicBezTo>
                      <a:pt x="15" y="21"/>
                      <a:pt x="15" y="21"/>
                      <a:pt x="15" y="21"/>
                    </a:cubicBezTo>
                    <a:cubicBezTo>
                      <a:pt x="15" y="21"/>
                      <a:pt x="14" y="21"/>
                      <a:pt x="14" y="21"/>
                    </a:cubicBezTo>
                    <a:cubicBezTo>
                      <a:pt x="15" y="22"/>
                      <a:pt x="15" y="23"/>
                      <a:pt x="14" y="22"/>
                    </a:cubicBezTo>
                    <a:cubicBezTo>
                      <a:pt x="13" y="24"/>
                      <a:pt x="12" y="22"/>
                      <a:pt x="12" y="24"/>
                    </a:cubicBezTo>
                    <a:cubicBezTo>
                      <a:pt x="11" y="24"/>
                      <a:pt x="10" y="27"/>
                      <a:pt x="9" y="26"/>
                    </a:cubicBezTo>
                    <a:cubicBezTo>
                      <a:pt x="8" y="27"/>
                      <a:pt x="7" y="27"/>
                      <a:pt x="7" y="28"/>
                    </a:cubicBezTo>
                    <a:cubicBezTo>
                      <a:pt x="7" y="29"/>
                      <a:pt x="7" y="29"/>
                      <a:pt x="7" y="30"/>
                    </a:cubicBezTo>
                    <a:cubicBezTo>
                      <a:pt x="5" y="29"/>
                      <a:pt x="6" y="31"/>
                      <a:pt x="5" y="32"/>
                    </a:cubicBezTo>
                    <a:cubicBezTo>
                      <a:pt x="5" y="32"/>
                      <a:pt x="4" y="32"/>
                      <a:pt x="3" y="33"/>
                    </a:cubicBezTo>
                    <a:cubicBezTo>
                      <a:pt x="2" y="35"/>
                      <a:pt x="2" y="36"/>
                      <a:pt x="2" y="38"/>
                    </a:cubicBezTo>
                    <a:cubicBezTo>
                      <a:pt x="1" y="39"/>
                      <a:pt x="0" y="40"/>
                      <a:pt x="1" y="42"/>
                    </a:cubicBezTo>
                    <a:cubicBezTo>
                      <a:pt x="1" y="43"/>
                      <a:pt x="7" y="48"/>
                      <a:pt x="8" y="48"/>
                    </a:cubicBezTo>
                    <a:cubicBezTo>
                      <a:pt x="12" y="48"/>
                      <a:pt x="12" y="51"/>
                      <a:pt x="14" y="53"/>
                    </a:cubicBezTo>
                    <a:cubicBezTo>
                      <a:pt x="16" y="55"/>
                      <a:pt x="18" y="58"/>
                      <a:pt x="21" y="59"/>
                    </a:cubicBezTo>
                    <a:cubicBezTo>
                      <a:pt x="23" y="60"/>
                      <a:pt x="26" y="58"/>
                      <a:pt x="28" y="59"/>
                    </a:cubicBezTo>
                    <a:cubicBezTo>
                      <a:pt x="32" y="60"/>
                      <a:pt x="31" y="66"/>
                      <a:pt x="32" y="68"/>
                    </a:cubicBezTo>
                    <a:cubicBezTo>
                      <a:pt x="33" y="69"/>
                      <a:pt x="34" y="69"/>
                      <a:pt x="34" y="70"/>
                    </a:cubicBezTo>
                    <a:cubicBezTo>
                      <a:pt x="35" y="71"/>
                      <a:pt x="35" y="72"/>
                      <a:pt x="35" y="73"/>
                    </a:cubicBezTo>
                    <a:cubicBezTo>
                      <a:pt x="37" y="76"/>
                      <a:pt x="37" y="77"/>
                      <a:pt x="38" y="79"/>
                    </a:cubicBezTo>
                    <a:cubicBezTo>
                      <a:pt x="39" y="87"/>
                      <a:pt x="46" y="91"/>
                      <a:pt x="47" y="98"/>
                    </a:cubicBezTo>
                    <a:cubicBezTo>
                      <a:pt x="48" y="101"/>
                      <a:pt x="49" y="100"/>
                      <a:pt x="51" y="102"/>
                    </a:cubicBezTo>
                    <a:cubicBezTo>
                      <a:pt x="53" y="104"/>
                      <a:pt x="55" y="106"/>
                      <a:pt x="57" y="108"/>
                    </a:cubicBezTo>
                    <a:cubicBezTo>
                      <a:pt x="61" y="111"/>
                      <a:pt x="65" y="113"/>
                      <a:pt x="67" y="117"/>
                    </a:cubicBezTo>
                    <a:cubicBezTo>
                      <a:pt x="68" y="118"/>
                      <a:pt x="68" y="120"/>
                      <a:pt x="69" y="122"/>
                    </a:cubicBezTo>
                    <a:cubicBezTo>
                      <a:pt x="70" y="123"/>
                      <a:pt x="70" y="124"/>
                      <a:pt x="71" y="126"/>
                    </a:cubicBezTo>
                    <a:cubicBezTo>
                      <a:pt x="73" y="130"/>
                      <a:pt x="76" y="129"/>
                      <a:pt x="80" y="132"/>
                    </a:cubicBezTo>
                    <a:cubicBezTo>
                      <a:pt x="81" y="133"/>
                      <a:pt x="82" y="134"/>
                      <a:pt x="83" y="136"/>
                    </a:cubicBezTo>
                    <a:cubicBezTo>
                      <a:pt x="83" y="137"/>
                      <a:pt x="83" y="138"/>
                      <a:pt x="84" y="138"/>
                    </a:cubicBezTo>
                    <a:cubicBezTo>
                      <a:pt x="85" y="139"/>
                      <a:pt x="86" y="139"/>
                      <a:pt x="86" y="140"/>
                    </a:cubicBezTo>
                    <a:cubicBezTo>
                      <a:pt x="89" y="141"/>
                      <a:pt x="88" y="142"/>
                      <a:pt x="87" y="143"/>
                    </a:cubicBezTo>
                    <a:cubicBezTo>
                      <a:pt x="87" y="143"/>
                      <a:pt x="87" y="145"/>
                      <a:pt x="87" y="145"/>
                    </a:cubicBezTo>
                    <a:cubicBezTo>
                      <a:pt x="87" y="145"/>
                      <a:pt x="87" y="146"/>
                      <a:pt x="87" y="146"/>
                    </a:cubicBezTo>
                    <a:cubicBezTo>
                      <a:pt x="87" y="146"/>
                      <a:pt x="87" y="148"/>
                      <a:pt x="87" y="148"/>
                    </a:cubicBezTo>
                    <a:cubicBezTo>
                      <a:pt x="87" y="148"/>
                      <a:pt x="86" y="147"/>
                      <a:pt x="86" y="148"/>
                    </a:cubicBezTo>
                    <a:cubicBezTo>
                      <a:pt x="86" y="149"/>
                      <a:pt x="87" y="150"/>
                      <a:pt x="88" y="150"/>
                    </a:cubicBezTo>
                    <a:cubicBezTo>
                      <a:pt x="88" y="150"/>
                      <a:pt x="88" y="151"/>
                      <a:pt x="88" y="152"/>
                    </a:cubicBezTo>
                    <a:cubicBezTo>
                      <a:pt x="89" y="151"/>
                      <a:pt x="89" y="151"/>
                      <a:pt x="89" y="150"/>
                    </a:cubicBezTo>
                    <a:cubicBezTo>
                      <a:pt x="89" y="150"/>
                      <a:pt x="89" y="150"/>
                      <a:pt x="89" y="150"/>
                    </a:cubicBezTo>
                    <a:cubicBezTo>
                      <a:pt x="90" y="153"/>
                      <a:pt x="91" y="152"/>
                      <a:pt x="92" y="153"/>
                    </a:cubicBezTo>
                    <a:cubicBezTo>
                      <a:pt x="93" y="154"/>
                      <a:pt x="91" y="153"/>
                      <a:pt x="91" y="154"/>
                    </a:cubicBezTo>
                    <a:cubicBezTo>
                      <a:pt x="92" y="155"/>
                      <a:pt x="93" y="155"/>
                      <a:pt x="93" y="156"/>
                    </a:cubicBezTo>
                    <a:cubicBezTo>
                      <a:pt x="93" y="156"/>
                      <a:pt x="93" y="156"/>
                      <a:pt x="92" y="156"/>
                    </a:cubicBezTo>
                    <a:cubicBezTo>
                      <a:pt x="92" y="158"/>
                      <a:pt x="92" y="157"/>
                      <a:pt x="93" y="158"/>
                    </a:cubicBezTo>
                    <a:cubicBezTo>
                      <a:pt x="94" y="159"/>
                      <a:pt x="96" y="162"/>
                      <a:pt x="96" y="160"/>
                    </a:cubicBezTo>
                    <a:cubicBezTo>
                      <a:pt x="98" y="161"/>
                      <a:pt x="97" y="161"/>
                      <a:pt x="97" y="162"/>
                    </a:cubicBezTo>
                    <a:cubicBezTo>
                      <a:pt x="97" y="164"/>
                      <a:pt x="98" y="165"/>
                      <a:pt x="99" y="166"/>
                    </a:cubicBezTo>
                    <a:cubicBezTo>
                      <a:pt x="101" y="168"/>
                      <a:pt x="107" y="170"/>
                      <a:pt x="107" y="171"/>
                    </a:cubicBezTo>
                    <a:cubicBezTo>
                      <a:pt x="107" y="171"/>
                      <a:pt x="107" y="171"/>
                      <a:pt x="107" y="170"/>
                    </a:cubicBezTo>
                    <a:cubicBezTo>
                      <a:pt x="107" y="172"/>
                      <a:pt x="109" y="172"/>
                      <a:pt x="109" y="173"/>
                    </a:cubicBezTo>
                    <a:cubicBezTo>
                      <a:pt x="109" y="173"/>
                      <a:pt x="109" y="173"/>
                      <a:pt x="109" y="172"/>
                    </a:cubicBezTo>
                    <a:cubicBezTo>
                      <a:pt x="110" y="174"/>
                      <a:pt x="113" y="174"/>
                      <a:pt x="113" y="176"/>
                    </a:cubicBezTo>
                    <a:cubicBezTo>
                      <a:pt x="114" y="176"/>
                      <a:pt x="114" y="179"/>
                      <a:pt x="113" y="180"/>
                    </a:cubicBezTo>
                    <a:cubicBezTo>
                      <a:pt x="113" y="180"/>
                      <a:pt x="113" y="180"/>
                      <a:pt x="113" y="180"/>
                    </a:cubicBezTo>
                    <a:cubicBezTo>
                      <a:pt x="113" y="182"/>
                      <a:pt x="114" y="183"/>
                      <a:pt x="115" y="186"/>
                    </a:cubicBezTo>
                    <a:cubicBezTo>
                      <a:pt x="116" y="185"/>
                      <a:pt x="115" y="186"/>
                      <a:pt x="115" y="187"/>
                    </a:cubicBezTo>
                    <a:cubicBezTo>
                      <a:pt x="115" y="188"/>
                      <a:pt x="117" y="188"/>
                      <a:pt x="116" y="190"/>
                    </a:cubicBezTo>
                    <a:cubicBezTo>
                      <a:pt x="117" y="189"/>
                      <a:pt x="119" y="190"/>
                      <a:pt x="118" y="191"/>
                    </a:cubicBezTo>
                    <a:cubicBezTo>
                      <a:pt x="119" y="192"/>
                      <a:pt x="118" y="195"/>
                      <a:pt x="118" y="196"/>
                    </a:cubicBezTo>
                    <a:cubicBezTo>
                      <a:pt x="119" y="196"/>
                      <a:pt x="119" y="197"/>
                      <a:pt x="118" y="197"/>
                    </a:cubicBezTo>
                    <a:cubicBezTo>
                      <a:pt x="120" y="198"/>
                      <a:pt x="119" y="199"/>
                      <a:pt x="119" y="200"/>
                    </a:cubicBezTo>
                    <a:cubicBezTo>
                      <a:pt x="119" y="201"/>
                      <a:pt x="118" y="201"/>
                      <a:pt x="119" y="202"/>
                    </a:cubicBezTo>
                    <a:cubicBezTo>
                      <a:pt x="119" y="202"/>
                      <a:pt x="120" y="204"/>
                      <a:pt x="120" y="204"/>
                    </a:cubicBezTo>
                    <a:cubicBezTo>
                      <a:pt x="119" y="204"/>
                      <a:pt x="120" y="204"/>
                      <a:pt x="119" y="204"/>
                    </a:cubicBezTo>
                    <a:cubicBezTo>
                      <a:pt x="120" y="205"/>
                      <a:pt x="119" y="205"/>
                      <a:pt x="119" y="206"/>
                    </a:cubicBezTo>
                    <a:cubicBezTo>
                      <a:pt x="119" y="207"/>
                      <a:pt x="118" y="206"/>
                      <a:pt x="119" y="208"/>
                    </a:cubicBezTo>
                    <a:cubicBezTo>
                      <a:pt x="120" y="210"/>
                      <a:pt x="122" y="210"/>
                      <a:pt x="122" y="211"/>
                    </a:cubicBezTo>
                    <a:cubicBezTo>
                      <a:pt x="123" y="212"/>
                      <a:pt x="125" y="213"/>
                      <a:pt x="126" y="212"/>
                    </a:cubicBezTo>
                    <a:cubicBezTo>
                      <a:pt x="126" y="212"/>
                      <a:pt x="126" y="212"/>
                      <a:pt x="126" y="213"/>
                    </a:cubicBezTo>
                    <a:cubicBezTo>
                      <a:pt x="126" y="212"/>
                      <a:pt x="126" y="212"/>
                      <a:pt x="126" y="212"/>
                    </a:cubicBezTo>
                    <a:cubicBezTo>
                      <a:pt x="127" y="213"/>
                      <a:pt x="127" y="213"/>
                      <a:pt x="127" y="213"/>
                    </a:cubicBezTo>
                    <a:cubicBezTo>
                      <a:pt x="127" y="214"/>
                      <a:pt x="127" y="214"/>
                      <a:pt x="128" y="215"/>
                    </a:cubicBezTo>
                    <a:cubicBezTo>
                      <a:pt x="128" y="215"/>
                      <a:pt x="129" y="215"/>
                      <a:pt x="129" y="216"/>
                    </a:cubicBezTo>
                    <a:cubicBezTo>
                      <a:pt x="130" y="216"/>
                      <a:pt x="132" y="220"/>
                      <a:pt x="132" y="220"/>
                    </a:cubicBezTo>
                    <a:cubicBezTo>
                      <a:pt x="132" y="221"/>
                      <a:pt x="132" y="221"/>
                      <a:pt x="132" y="222"/>
                    </a:cubicBezTo>
                    <a:cubicBezTo>
                      <a:pt x="132" y="224"/>
                      <a:pt x="132" y="224"/>
                      <a:pt x="133" y="226"/>
                    </a:cubicBezTo>
                    <a:cubicBezTo>
                      <a:pt x="134" y="227"/>
                      <a:pt x="134" y="229"/>
                      <a:pt x="134" y="230"/>
                    </a:cubicBezTo>
                    <a:cubicBezTo>
                      <a:pt x="135" y="230"/>
                      <a:pt x="135" y="229"/>
                      <a:pt x="135" y="229"/>
                    </a:cubicBezTo>
                    <a:cubicBezTo>
                      <a:pt x="136" y="230"/>
                      <a:pt x="137" y="233"/>
                      <a:pt x="136" y="235"/>
                    </a:cubicBezTo>
                    <a:cubicBezTo>
                      <a:pt x="136" y="235"/>
                      <a:pt x="135" y="236"/>
                      <a:pt x="135" y="236"/>
                    </a:cubicBezTo>
                    <a:cubicBezTo>
                      <a:pt x="135" y="238"/>
                      <a:pt x="135" y="238"/>
                      <a:pt x="135" y="239"/>
                    </a:cubicBezTo>
                    <a:cubicBezTo>
                      <a:pt x="136" y="240"/>
                      <a:pt x="136" y="241"/>
                      <a:pt x="137" y="242"/>
                    </a:cubicBezTo>
                    <a:cubicBezTo>
                      <a:pt x="137" y="243"/>
                      <a:pt x="136" y="243"/>
                      <a:pt x="136" y="244"/>
                    </a:cubicBezTo>
                    <a:cubicBezTo>
                      <a:pt x="136" y="245"/>
                      <a:pt x="137" y="246"/>
                      <a:pt x="137" y="247"/>
                    </a:cubicBezTo>
                    <a:cubicBezTo>
                      <a:pt x="137" y="248"/>
                      <a:pt x="137" y="248"/>
                      <a:pt x="138" y="248"/>
                    </a:cubicBezTo>
                    <a:cubicBezTo>
                      <a:pt x="141" y="251"/>
                      <a:pt x="141" y="248"/>
                      <a:pt x="144" y="249"/>
                    </a:cubicBezTo>
                    <a:cubicBezTo>
                      <a:pt x="146" y="250"/>
                      <a:pt x="147" y="253"/>
                      <a:pt x="149" y="253"/>
                    </a:cubicBezTo>
                    <a:cubicBezTo>
                      <a:pt x="149" y="253"/>
                      <a:pt x="149" y="253"/>
                      <a:pt x="149" y="253"/>
                    </a:cubicBezTo>
                    <a:cubicBezTo>
                      <a:pt x="149" y="253"/>
                      <a:pt x="149" y="253"/>
                      <a:pt x="149" y="253"/>
                    </a:cubicBezTo>
                    <a:cubicBezTo>
                      <a:pt x="150" y="254"/>
                      <a:pt x="151" y="251"/>
                      <a:pt x="151" y="250"/>
                    </a:cubicBezTo>
                    <a:cubicBezTo>
                      <a:pt x="153" y="251"/>
                      <a:pt x="156" y="243"/>
                      <a:pt x="152" y="247"/>
                    </a:cubicBezTo>
                    <a:cubicBezTo>
                      <a:pt x="152" y="247"/>
                      <a:pt x="152" y="247"/>
                      <a:pt x="152" y="247"/>
                    </a:cubicBezTo>
                    <a:cubicBezTo>
                      <a:pt x="152" y="246"/>
                      <a:pt x="158" y="242"/>
                      <a:pt x="156" y="242"/>
                    </a:cubicBezTo>
                    <a:cubicBezTo>
                      <a:pt x="155" y="242"/>
                      <a:pt x="154" y="241"/>
                      <a:pt x="154" y="241"/>
                    </a:cubicBezTo>
                    <a:cubicBezTo>
                      <a:pt x="153" y="241"/>
                      <a:pt x="152" y="242"/>
                      <a:pt x="152" y="242"/>
                    </a:cubicBezTo>
                    <a:cubicBezTo>
                      <a:pt x="150" y="241"/>
                      <a:pt x="152" y="240"/>
                      <a:pt x="151" y="239"/>
                    </a:cubicBezTo>
                    <a:cubicBezTo>
                      <a:pt x="153" y="238"/>
                      <a:pt x="153" y="239"/>
                      <a:pt x="152" y="240"/>
                    </a:cubicBezTo>
                    <a:cubicBezTo>
                      <a:pt x="153" y="240"/>
                      <a:pt x="155" y="241"/>
                      <a:pt x="156" y="241"/>
                    </a:cubicBezTo>
                    <a:cubicBezTo>
                      <a:pt x="157" y="240"/>
                      <a:pt x="157" y="239"/>
                      <a:pt x="157" y="237"/>
                    </a:cubicBezTo>
                    <a:cubicBezTo>
                      <a:pt x="158" y="240"/>
                      <a:pt x="157" y="242"/>
                      <a:pt x="156" y="245"/>
                    </a:cubicBezTo>
                    <a:cubicBezTo>
                      <a:pt x="156" y="245"/>
                      <a:pt x="156" y="245"/>
                      <a:pt x="157" y="244"/>
                    </a:cubicBezTo>
                    <a:cubicBezTo>
                      <a:pt x="156" y="245"/>
                      <a:pt x="153" y="249"/>
                      <a:pt x="155" y="249"/>
                    </a:cubicBezTo>
                    <a:cubicBezTo>
                      <a:pt x="157" y="249"/>
                      <a:pt x="161" y="245"/>
                      <a:pt x="162" y="244"/>
                    </a:cubicBezTo>
                    <a:cubicBezTo>
                      <a:pt x="163" y="242"/>
                      <a:pt x="165" y="240"/>
                      <a:pt x="163" y="238"/>
                    </a:cubicBezTo>
                    <a:cubicBezTo>
                      <a:pt x="162" y="236"/>
                      <a:pt x="161" y="235"/>
                      <a:pt x="160" y="237"/>
                    </a:cubicBezTo>
                    <a:cubicBezTo>
                      <a:pt x="159" y="236"/>
                      <a:pt x="159" y="236"/>
                      <a:pt x="158" y="236"/>
                    </a:cubicBezTo>
                    <a:cubicBezTo>
                      <a:pt x="159" y="234"/>
                      <a:pt x="157" y="229"/>
                      <a:pt x="156" y="234"/>
                    </a:cubicBezTo>
                    <a:cubicBezTo>
                      <a:pt x="156" y="236"/>
                      <a:pt x="151" y="233"/>
                      <a:pt x="151" y="232"/>
                    </a:cubicBezTo>
                    <a:cubicBezTo>
                      <a:pt x="151" y="232"/>
                      <a:pt x="151" y="231"/>
                      <a:pt x="151" y="231"/>
                    </a:cubicBezTo>
                    <a:cubicBezTo>
                      <a:pt x="152" y="232"/>
                      <a:pt x="155" y="234"/>
                      <a:pt x="156" y="233"/>
                    </a:cubicBezTo>
                    <a:cubicBezTo>
                      <a:pt x="157" y="231"/>
                      <a:pt x="156" y="229"/>
                      <a:pt x="154" y="228"/>
                    </a:cubicBezTo>
                    <a:cubicBezTo>
                      <a:pt x="155" y="228"/>
                      <a:pt x="156" y="229"/>
                      <a:pt x="156" y="230"/>
                    </a:cubicBezTo>
                    <a:cubicBezTo>
                      <a:pt x="158" y="228"/>
                      <a:pt x="156" y="227"/>
                      <a:pt x="156" y="226"/>
                    </a:cubicBezTo>
                    <a:cubicBezTo>
                      <a:pt x="155" y="224"/>
                      <a:pt x="155" y="225"/>
                      <a:pt x="155" y="223"/>
                    </a:cubicBezTo>
                    <a:cubicBezTo>
                      <a:pt x="155" y="222"/>
                      <a:pt x="154" y="221"/>
                      <a:pt x="154" y="221"/>
                    </a:cubicBezTo>
                    <a:cubicBezTo>
                      <a:pt x="154" y="220"/>
                      <a:pt x="154" y="220"/>
                      <a:pt x="154" y="219"/>
                    </a:cubicBezTo>
                    <a:cubicBezTo>
                      <a:pt x="154" y="217"/>
                      <a:pt x="152" y="216"/>
                      <a:pt x="152" y="214"/>
                    </a:cubicBezTo>
                    <a:cubicBezTo>
                      <a:pt x="154" y="215"/>
                      <a:pt x="156" y="220"/>
                      <a:pt x="157" y="217"/>
                    </a:cubicBezTo>
                    <a:cubicBezTo>
                      <a:pt x="158" y="219"/>
                      <a:pt x="155" y="220"/>
                      <a:pt x="156" y="222"/>
                    </a:cubicBezTo>
                    <a:cubicBezTo>
                      <a:pt x="156" y="224"/>
                      <a:pt x="158" y="229"/>
                      <a:pt x="161" y="229"/>
                    </a:cubicBezTo>
                    <a:cubicBezTo>
                      <a:pt x="161" y="229"/>
                      <a:pt x="163" y="234"/>
                      <a:pt x="164" y="233"/>
                    </a:cubicBezTo>
                    <a:cubicBezTo>
                      <a:pt x="166" y="233"/>
                      <a:pt x="164" y="230"/>
                      <a:pt x="164" y="229"/>
                    </a:cubicBezTo>
                    <a:cubicBezTo>
                      <a:pt x="164" y="228"/>
                      <a:pt x="163" y="229"/>
                      <a:pt x="164" y="227"/>
                    </a:cubicBezTo>
                    <a:cubicBezTo>
                      <a:pt x="164" y="227"/>
                      <a:pt x="164" y="225"/>
                      <a:pt x="163" y="224"/>
                    </a:cubicBezTo>
                    <a:cubicBezTo>
                      <a:pt x="162" y="223"/>
                      <a:pt x="165" y="222"/>
                      <a:pt x="163" y="221"/>
                    </a:cubicBezTo>
                    <a:cubicBezTo>
                      <a:pt x="166" y="220"/>
                      <a:pt x="163" y="228"/>
                      <a:pt x="165" y="229"/>
                    </a:cubicBezTo>
                    <a:cubicBezTo>
                      <a:pt x="165" y="228"/>
                      <a:pt x="166" y="228"/>
                      <a:pt x="166" y="227"/>
                    </a:cubicBezTo>
                    <a:cubicBezTo>
                      <a:pt x="166" y="229"/>
                      <a:pt x="165" y="233"/>
                      <a:pt x="166" y="235"/>
                    </a:cubicBezTo>
                    <a:cubicBezTo>
                      <a:pt x="166" y="235"/>
                      <a:pt x="166" y="235"/>
                      <a:pt x="166" y="236"/>
                    </a:cubicBezTo>
                    <a:cubicBezTo>
                      <a:pt x="165" y="237"/>
                      <a:pt x="167" y="237"/>
                      <a:pt x="168" y="236"/>
                    </a:cubicBezTo>
                    <a:cubicBezTo>
                      <a:pt x="169" y="235"/>
                      <a:pt x="171" y="233"/>
                      <a:pt x="171" y="231"/>
                    </a:cubicBezTo>
                    <a:cubicBezTo>
                      <a:pt x="172" y="234"/>
                      <a:pt x="167" y="237"/>
                      <a:pt x="173" y="234"/>
                    </a:cubicBezTo>
                    <a:cubicBezTo>
                      <a:pt x="174" y="233"/>
                      <a:pt x="176" y="232"/>
                      <a:pt x="177" y="232"/>
                    </a:cubicBezTo>
                    <a:cubicBezTo>
                      <a:pt x="178" y="232"/>
                      <a:pt x="176" y="229"/>
                      <a:pt x="176" y="229"/>
                    </a:cubicBezTo>
                    <a:cubicBezTo>
                      <a:pt x="177" y="231"/>
                      <a:pt x="179" y="229"/>
                      <a:pt x="179" y="227"/>
                    </a:cubicBezTo>
                    <a:cubicBezTo>
                      <a:pt x="179" y="226"/>
                      <a:pt x="179" y="225"/>
                      <a:pt x="179" y="224"/>
                    </a:cubicBezTo>
                    <a:cubicBezTo>
                      <a:pt x="178" y="224"/>
                      <a:pt x="178" y="225"/>
                      <a:pt x="177" y="225"/>
                    </a:cubicBezTo>
                    <a:cubicBezTo>
                      <a:pt x="176" y="227"/>
                      <a:pt x="173" y="228"/>
                      <a:pt x="171" y="230"/>
                    </a:cubicBezTo>
                    <a:cubicBezTo>
                      <a:pt x="170" y="228"/>
                      <a:pt x="177" y="226"/>
                      <a:pt x="177" y="225"/>
                    </a:cubicBezTo>
                    <a:cubicBezTo>
                      <a:pt x="178" y="223"/>
                      <a:pt x="175" y="221"/>
                      <a:pt x="173" y="221"/>
                    </a:cubicBezTo>
                    <a:cubicBezTo>
                      <a:pt x="171" y="221"/>
                      <a:pt x="170" y="221"/>
                      <a:pt x="168" y="222"/>
                    </a:cubicBezTo>
                    <a:cubicBezTo>
                      <a:pt x="169" y="220"/>
                      <a:pt x="171" y="221"/>
                      <a:pt x="171" y="220"/>
                    </a:cubicBezTo>
                    <a:cubicBezTo>
                      <a:pt x="172" y="218"/>
                      <a:pt x="170" y="219"/>
                      <a:pt x="170" y="218"/>
                    </a:cubicBezTo>
                    <a:cubicBezTo>
                      <a:pt x="168" y="217"/>
                      <a:pt x="166" y="217"/>
                      <a:pt x="163" y="218"/>
                    </a:cubicBezTo>
                    <a:cubicBezTo>
                      <a:pt x="165" y="216"/>
                      <a:pt x="162" y="216"/>
                      <a:pt x="161" y="215"/>
                    </a:cubicBezTo>
                    <a:cubicBezTo>
                      <a:pt x="162" y="215"/>
                      <a:pt x="163" y="215"/>
                      <a:pt x="164" y="216"/>
                    </a:cubicBezTo>
                    <a:cubicBezTo>
                      <a:pt x="165" y="216"/>
                      <a:pt x="166" y="216"/>
                      <a:pt x="167" y="216"/>
                    </a:cubicBezTo>
                    <a:cubicBezTo>
                      <a:pt x="168" y="216"/>
                      <a:pt x="170" y="218"/>
                      <a:pt x="171" y="216"/>
                    </a:cubicBezTo>
                    <a:cubicBezTo>
                      <a:pt x="171" y="216"/>
                      <a:pt x="169" y="214"/>
                      <a:pt x="169" y="214"/>
                    </a:cubicBezTo>
                    <a:cubicBezTo>
                      <a:pt x="170" y="211"/>
                      <a:pt x="170" y="216"/>
                      <a:pt x="171" y="216"/>
                    </a:cubicBezTo>
                    <a:cubicBezTo>
                      <a:pt x="174" y="218"/>
                      <a:pt x="171" y="213"/>
                      <a:pt x="172" y="212"/>
                    </a:cubicBezTo>
                    <a:cubicBezTo>
                      <a:pt x="173" y="213"/>
                      <a:pt x="173" y="216"/>
                      <a:pt x="175" y="217"/>
                    </a:cubicBezTo>
                    <a:cubicBezTo>
                      <a:pt x="177" y="219"/>
                      <a:pt x="180" y="217"/>
                      <a:pt x="180" y="215"/>
                    </a:cubicBezTo>
                    <a:cubicBezTo>
                      <a:pt x="181" y="217"/>
                      <a:pt x="178" y="220"/>
                      <a:pt x="181" y="219"/>
                    </a:cubicBezTo>
                    <a:cubicBezTo>
                      <a:pt x="182" y="219"/>
                      <a:pt x="183" y="217"/>
                      <a:pt x="182" y="216"/>
                    </a:cubicBezTo>
                    <a:cubicBezTo>
                      <a:pt x="182" y="215"/>
                      <a:pt x="179" y="214"/>
                      <a:pt x="179" y="213"/>
                    </a:cubicBezTo>
                    <a:cubicBezTo>
                      <a:pt x="180" y="211"/>
                      <a:pt x="182" y="210"/>
                      <a:pt x="181" y="208"/>
                    </a:cubicBezTo>
                    <a:cubicBezTo>
                      <a:pt x="179" y="211"/>
                      <a:pt x="178" y="206"/>
                      <a:pt x="180" y="206"/>
                    </a:cubicBezTo>
                    <a:cubicBezTo>
                      <a:pt x="180" y="206"/>
                      <a:pt x="180" y="206"/>
                      <a:pt x="181" y="205"/>
                    </a:cubicBezTo>
                    <a:cubicBezTo>
                      <a:pt x="180" y="205"/>
                      <a:pt x="180" y="205"/>
                      <a:pt x="180" y="204"/>
                    </a:cubicBezTo>
                    <a:cubicBezTo>
                      <a:pt x="183" y="206"/>
                      <a:pt x="178" y="207"/>
                      <a:pt x="180" y="209"/>
                    </a:cubicBezTo>
                    <a:cubicBezTo>
                      <a:pt x="181" y="207"/>
                      <a:pt x="181" y="208"/>
                      <a:pt x="181" y="209"/>
                    </a:cubicBezTo>
                    <a:cubicBezTo>
                      <a:pt x="182" y="210"/>
                      <a:pt x="181" y="212"/>
                      <a:pt x="181" y="213"/>
                    </a:cubicBezTo>
                    <a:cubicBezTo>
                      <a:pt x="181" y="214"/>
                      <a:pt x="182" y="214"/>
                      <a:pt x="183" y="215"/>
                    </a:cubicBezTo>
                    <a:cubicBezTo>
                      <a:pt x="184" y="217"/>
                      <a:pt x="184" y="218"/>
                      <a:pt x="185" y="219"/>
                    </a:cubicBezTo>
                    <a:cubicBezTo>
                      <a:pt x="186" y="218"/>
                      <a:pt x="188" y="216"/>
                      <a:pt x="189" y="215"/>
                    </a:cubicBezTo>
                    <a:cubicBezTo>
                      <a:pt x="190" y="215"/>
                      <a:pt x="195" y="212"/>
                      <a:pt x="192" y="212"/>
                    </a:cubicBezTo>
                    <a:cubicBezTo>
                      <a:pt x="191" y="211"/>
                      <a:pt x="189" y="209"/>
                      <a:pt x="189" y="208"/>
                    </a:cubicBezTo>
                    <a:cubicBezTo>
                      <a:pt x="188" y="207"/>
                      <a:pt x="184" y="209"/>
                      <a:pt x="186" y="206"/>
                    </a:cubicBezTo>
                    <a:cubicBezTo>
                      <a:pt x="187" y="207"/>
                      <a:pt x="190" y="206"/>
                      <a:pt x="190" y="203"/>
                    </a:cubicBezTo>
                    <a:cubicBezTo>
                      <a:pt x="190" y="203"/>
                      <a:pt x="190" y="204"/>
                      <a:pt x="190" y="204"/>
                    </a:cubicBezTo>
                    <a:cubicBezTo>
                      <a:pt x="189" y="203"/>
                      <a:pt x="192" y="201"/>
                      <a:pt x="192" y="200"/>
                    </a:cubicBezTo>
                    <a:cubicBezTo>
                      <a:pt x="196" y="199"/>
                      <a:pt x="192" y="204"/>
                      <a:pt x="191" y="203"/>
                    </a:cubicBezTo>
                    <a:cubicBezTo>
                      <a:pt x="191" y="204"/>
                      <a:pt x="190" y="207"/>
                      <a:pt x="189" y="207"/>
                    </a:cubicBezTo>
                    <a:cubicBezTo>
                      <a:pt x="189" y="208"/>
                      <a:pt x="191" y="208"/>
                      <a:pt x="191" y="209"/>
                    </a:cubicBezTo>
                    <a:cubicBezTo>
                      <a:pt x="192" y="210"/>
                      <a:pt x="192" y="211"/>
                      <a:pt x="193" y="210"/>
                    </a:cubicBezTo>
                    <a:cubicBezTo>
                      <a:pt x="193" y="211"/>
                      <a:pt x="193" y="211"/>
                      <a:pt x="194" y="212"/>
                    </a:cubicBezTo>
                    <a:cubicBezTo>
                      <a:pt x="195" y="213"/>
                      <a:pt x="195" y="212"/>
                      <a:pt x="195" y="212"/>
                    </a:cubicBezTo>
                    <a:cubicBezTo>
                      <a:pt x="197" y="211"/>
                      <a:pt x="199" y="209"/>
                      <a:pt x="201" y="209"/>
                    </a:cubicBezTo>
                    <a:cubicBezTo>
                      <a:pt x="202" y="209"/>
                      <a:pt x="205" y="209"/>
                      <a:pt x="205" y="208"/>
                    </a:cubicBezTo>
                    <a:cubicBezTo>
                      <a:pt x="206" y="207"/>
                      <a:pt x="203" y="206"/>
                      <a:pt x="202" y="206"/>
                    </a:cubicBezTo>
                    <a:cubicBezTo>
                      <a:pt x="204" y="206"/>
                      <a:pt x="205" y="203"/>
                      <a:pt x="205" y="202"/>
                    </a:cubicBezTo>
                    <a:cubicBezTo>
                      <a:pt x="206" y="203"/>
                      <a:pt x="205" y="204"/>
                      <a:pt x="204" y="205"/>
                    </a:cubicBezTo>
                    <a:cubicBezTo>
                      <a:pt x="204" y="207"/>
                      <a:pt x="207" y="205"/>
                      <a:pt x="208" y="205"/>
                    </a:cubicBezTo>
                    <a:cubicBezTo>
                      <a:pt x="207" y="205"/>
                      <a:pt x="207" y="206"/>
                      <a:pt x="207" y="206"/>
                    </a:cubicBezTo>
                    <a:cubicBezTo>
                      <a:pt x="208" y="205"/>
                      <a:pt x="213" y="203"/>
                      <a:pt x="212" y="202"/>
                    </a:cubicBezTo>
                    <a:cubicBezTo>
                      <a:pt x="213" y="201"/>
                      <a:pt x="213" y="199"/>
                      <a:pt x="213" y="198"/>
                    </a:cubicBezTo>
                    <a:cubicBezTo>
                      <a:pt x="212" y="200"/>
                      <a:pt x="211" y="198"/>
                      <a:pt x="211" y="197"/>
                    </a:cubicBezTo>
                    <a:cubicBezTo>
                      <a:pt x="209" y="198"/>
                      <a:pt x="207" y="196"/>
                      <a:pt x="207" y="194"/>
                    </a:cubicBezTo>
                    <a:cubicBezTo>
                      <a:pt x="206" y="192"/>
                      <a:pt x="207" y="192"/>
                      <a:pt x="206" y="191"/>
                    </a:cubicBezTo>
                    <a:cubicBezTo>
                      <a:pt x="205" y="190"/>
                      <a:pt x="204" y="192"/>
                      <a:pt x="204" y="190"/>
                    </a:cubicBezTo>
                    <a:cubicBezTo>
                      <a:pt x="207" y="190"/>
                      <a:pt x="207" y="190"/>
                      <a:pt x="207" y="193"/>
                    </a:cubicBezTo>
                    <a:cubicBezTo>
                      <a:pt x="207" y="194"/>
                      <a:pt x="209" y="196"/>
                      <a:pt x="209" y="196"/>
                    </a:cubicBezTo>
                    <a:cubicBezTo>
                      <a:pt x="210" y="195"/>
                      <a:pt x="209" y="193"/>
                      <a:pt x="209" y="193"/>
                    </a:cubicBezTo>
                    <a:cubicBezTo>
                      <a:pt x="209" y="192"/>
                      <a:pt x="209" y="190"/>
                      <a:pt x="209" y="190"/>
                    </a:cubicBezTo>
                    <a:cubicBezTo>
                      <a:pt x="208" y="189"/>
                      <a:pt x="207" y="188"/>
                      <a:pt x="207" y="187"/>
                    </a:cubicBezTo>
                    <a:cubicBezTo>
                      <a:pt x="207" y="186"/>
                      <a:pt x="207" y="185"/>
                      <a:pt x="208" y="184"/>
                    </a:cubicBezTo>
                    <a:cubicBezTo>
                      <a:pt x="209" y="184"/>
                      <a:pt x="209" y="183"/>
                      <a:pt x="210" y="182"/>
                    </a:cubicBezTo>
                    <a:cubicBezTo>
                      <a:pt x="209" y="183"/>
                      <a:pt x="210" y="184"/>
                      <a:pt x="209" y="185"/>
                    </a:cubicBezTo>
                    <a:cubicBezTo>
                      <a:pt x="208" y="185"/>
                      <a:pt x="208" y="185"/>
                      <a:pt x="207" y="186"/>
                    </a:cubicBezTo>
                    <a:cubicBezTo>
                      <a:pt x="207" y="188"/>
                      <a:pt x="210" y="192"/>
                      <a:pt x="211" y="190"/>
                    </a:cubicBezTo>
                    <a:cubicBezTo>
                      <a:pt x="212" y="189"/>
                      <a:pt x="212" y="189"/>
                      <a:pt x="212" y="188"/>
                    </a:cubicBezTo>
                    <a:cubicBezTo>
                      <a:pt x="213" y="187"/>
                      <a:pt x="214" y="187"/>
                      <a:pt x="214" y="186"/>
                    </a:cubicBezTo>
                    <a:cubicBezTo>
                      <a:pt x="216" y="183"/>
                      <a:pt x="215" y="184"/>
                      <a:pt x="218" y="183"/>
                    </a:cubicBezTo>
                    <a:cubicBezTo>
                      <a:pt x="218" y="183"/>
                      <a:pt x="218" y="183"/>
                      <a:pt x="218" y="183"/>
                    </a:cubicBezTo>
                    <a:cubicBezTo>
                      <a:pt x="217" y="183"/>
                      <a:pt x="216" y="183"/>
                      <a:pt x="216" y="184"/>
                    </a:cubicBezTo>
                    <a:cubicBezTo>
                      <a:pt x="215" y="185"/>
                      <a:pt x="215" y="187"/>
                      <a:pt x="213" y="188"/>
                    </a:cubicBezTo>
                    <a:cubicBezTo>
                      <a:pt x="211" y="189"/>
                      <a:pt x="212" y="189"/>
                      <a:pt x="212" y="191"/>
                    </a:cubicBezTo>
                    <a:cubicBezTo>
                      <a:pt x="212" y="192"/>
                      <a:pt x="210" y="193"/>
                      <a:pt x="211" y="194"/>
                    </a:cubicBezTo>
                    <a:cubicBezTo>
                      <a:pt x="211" y="195"/>
                      <a:pt x="212" y="194"/>
                      <a:pt x="213" y="194"/>
                    </a:cubicBezTo>
                    <a:cubicBezTo>
                      <a:pt x="213" y="195"/>
                      <a:pt x="214" y="195"/>
                      <a:pt x="214" y="196"/>
                    </a:cubicBezTo>
                    <a:cubicBezTo>
                      <a:pt x="214" y="196"/>
                      <a:pt x="214" y="196"/>
                      <a:pt x="213" y="196"/>
                    </a:cubicBezTo>
                    <a:cubicBezTo>
                      <a:pt x="215" y="198"/>
                      <a:pt x="217" y="195"/>
                      <a:pt x="218" y="195"/>
                    </a:cubicBezTo>
                    <a:cubicBezTo>
                      <a:pt x="219" y="194"/>
                      <a:pt x="223" y="193"/>
                      <a:pt x="222" y="191"/>
                    </a:cubicBezTo>
                    <a:cubicBezTo>
                      <a:pt x="223" y="191"/>
                      <a:pt x="224" y="190"/>
                      <a:pt x="223" y="189"/>
                    </a:cubicBezTo>
                    <a:cubicBezTo>
                      <a:pt x="224" y="189"/>
                      <a:pt x="227" y="188"/>
                      <a:pt x="226" y="186"/>
                    </a:cubicBezTo>
                    <a:cubicBezTo>
                      <a:pt x="227" y="187"/>
                      <a:pt x="232" y="185"/>
                      <a:pt x="231" y="183"/>
                    </a:cubicBezTo>
                    <a:cubicBezTo>
                      <a:pt x="230" y="183"/>
                      <a:pt x="229" y="184"/>
                      <a:pt x="228" y="184"/>
                    </a:cubicBezTo>
                    <a:cubicBezTo>
                      <a:pt x="229" y="183"/>
                      <a:pt x="229" y="182"/>
                      <a:pt x="228" y="182"/>
                    </a:cubicBezTo>
                    <a:cubicBezTo>
                      <a:pt x="228" y="182"/>
                      <a:pt x="228" y="182"/>
                      <a:pt x="229" y="182"/>
                    </a:cubicBezTo>
                    <a:cubicBezTo>
                      <a:pt x="229" y="181"/>
                      <a:pt x="231" y="178"/>
                      <a:pt x="230" y="177"/>
                    </a:cubicBezTo>
                    <a:cubicBezTo>
                      <a:pt x="230" y="177"/>
                      <a:pt x="233" y="175"/>
                      <a:pt x="233" y="175"/>
                    </a:cubicBezTo>
                    <a:cubicBezTo>
                      <a:pt x="235" y="174"/>
                      <a:pt x="235" y="175"/>
                      <a:pt x="236" y="177"/>
                    </a:cubicBezTo>
                    <a:cubicBezTo>
                      <a:pt x="237" y="176"/>
                      <a:pt x="237" y="176"/>
                      <a:pt x="237" y="175"/>
                    </a:cubicBezTo>
                    <a:cubicBezTo>
                      <a:pt x="237" y="176"/>
                      <a:pt x="236" y="177"/>
                      <a:pt x="236" y="178"/>
                    </a:cubicBezTo>
                    <a:cubicBezTo>
                      <a:pt x="238" y="177"/>
                      <a:pt x="240" y="176"/>
                      <a:pt x="242" y="176"/>
                    </a:cubicBezTo>
                    <a:cubicBezTo>
                      <a:pt x="245" y="177"/>
                      <a:pt x="241" y="174"/>
                      <a:pt x="240" y="176"/>
                    </a:cubicBezTo>
                    <a:cubicBezTo>
                      <a:pt x="240" y="176"/>
                      <a:pt x="240" y="176"/>
                      <a:pt x="240" y="176"/>
                    </a:cubicBezTo>
                    <a:cubicBezTo>
                      <a:pt x="240" y="175"/>
                      <a:pt x="240" y="175"/>
                      <a:pt x="240" y="175"/>
                    </a:cubicBezTo>
                    <a:cubicBezTo>
                      <a:pt x="240" y="175"/>
                      <a:pt x="239" y="175"/>
                      <a:pt x="239" y="175"/>
                    </a:cubicBezTo>
                    <a:cubicBezTo>
                      <a:pt x="241" y="174"/>
                      <a:pt x="242" y="175"/>
                      <a:pt x="243" y="175"/>
                    </a:cubicBezTo>
                    <a:cubicBezTo>
                      <a:pt x="244" y="174"/>
                      <a:pt x="243" y="173"/>
                      <a:pt x="242" y="173"/>
                    </a:cubicBezTo>
                    <a:cubicBezTo>
                      <a:pt x="243" y="173"/>
                      <a:pt x="243" y="172"/>
                      <a:pt x="244" y="171"/>
                    </a:cubicBezTo>
                    <a:cubicBezTo>
                      <a:pt x="245" y="170"/>
                      <a:pt x="246" y="170"/>
                      <a:pt x="248" y="169"/>
                    </a:cubicBezTo>
                    <a:cubicBezTo>
                      <a:pt x="251" y="167"/>
                      <a:pt x="246" y="167"/>
                      <a:pt x="245" y="165"/>
                    </a:cubicBezTo>
                    <a:cubicBezTo>
                      <a:pt x="246" y="165"/>
                      <a:pt x="252" y="165"/>
                      <a:pt x="249" y="168"/>
                    </a:cubicBezTo>
                    <a:cubicBezTo>
                      <a:pt x="254" y="167"/>
                      <a:pt x="247" y="163"/>
                      <a:pt x="247" y="163"/>
                    </a:cubicBezTo>
                    <a:cubicBezTo>
                      <a:pt x="248" y="163"/>
                      <a:pt x="248" y="163"/>
                      <a:pt x="249" y="163"/>
                    </a:cubicBezTo>
                    <a:cubicBezTo>
                      <a:pt x="250" y="162"/>
                      <a:pt x="249" y="163"/>
                      <a:pt x="251" y="163"/>
                    </a:cubicBezTo>
                    <a:cubicBezTo>
                      <a:pt x="252" y="164"/>
                      <a:pt x="252" y="166"/>
                      <a:pt x="252" y="167"/>
                    </a:cubicBezTo>
                    <a:cubicBezTo>
                      <a:pt x="252" y="165"/>
                      <a:pt x="256" y="163"/>
                      <a:pt x="255" y="162"/>
                    </a:cubicBezTo>
                    <a:cubicBezTo>
                      <a:pt x="254" y="163"/>
                      <a:pt x="254" y="163"/>
                      <a:pt x="254" y="164"/>
                    </a:cubicBezTo>
                    <a:cubicBezTo>
                      <a:pt x="254" y="163"/>
                      <a:pt x="254" y="161"/>
                      <a:pt x="254" y="160"/>
                    </a:cubicBezTo>
                    <a:cubicBezTo>
                      <a:pt x="253" y="158"/>
                      <a:pt x="253" y="158"/>
                      <a:pt x="251" y="157"/>
                    </a:cubicBezTo>
                    <a:cubicBezTo>
                      <a:pt x="247" y="154"/>
                      <a:pt x="249" y="152"/>
                      <a:pt x="249" y="149"/>
                    </a:cubicBezTo>
                    <a:cubicBezTo>
                      <a:pt x="249" y="149"/>
                      <a:pt x="249" y="149"/>
                      <a:pt x="249" y="149"/>
                    </a:cubicBezTo>
                    <a:cubicBezTo>
                      <a:pt x="250" y="148"/>
                      <a:pt x="250" y="147"/>
                      <a:pt x="250" y="146"/>
                    </a:cubicBezTo>
                    <a:cubicBezTo>
                      <a:pt x="250" y="147"/>
                      <a:pt x="250" y="148"/>
                      <a:pt x="250" y="149"/>
                    </a:cubicBezTo>
                    <a:cubicBezTo>
                      <a:pt x="251" y="147"/>
                      <a:pt x="253" y="143"/>
                      <a:pt x="255" y="142"/>
                    </a:cubicBezTo>
                    <a:cubicBezTo>
                      <a:pt x="255" y="142"/>
                      <a:pt x="255" y="142"/>
                      <a:pt x="255" y="142"/>
                    </a:cubicBezTo>
                    <a:cubicBezTo>
                      <a:pt x="255" y="143"/>
                      <a:pt x="253" y="145"/>
                      <a:pt x="252" y="146"/>
                    </a:cubicBezTo>
                    <a:cubicBezTo>
                      <a:pt x="251" y="148"/>
                      <a:pt x="251" y="150"/>
                      <a:pt x="250" y="151"/>
                    </a:cubicBezTo>
                    <a:cubicBezTo>
                      <a:pt x="250" y="151"/>
                      <a:pt x="250" y="151"/>
                      <a:pt x="250" y="150"/>
                    </a:cubicBezTo>
                    <a:cubicBezTo>
                      <a:pt x="250" y="151"/>
                      <a:pt x="249" y="153"/>
                      <a:pt x="249" y="153"/>
                    </a:cubicBezTo>
                    <a:cubicBezTo>
                      <a:pt x="251" y="154"/>
                      <a:pt x="252" y="153"/>
                      <a:pt x="253" y="153"/>
                    </a:cubicBezTo>
                    <a:cubicBezTo>
                      <a:pt x="255" y="154"/>
                      <a:pt x="253" y="160"/>
                      <a:pt x="256" y="161"/>
                    </a:cubicBezTo>
                    <a:cubicBezTo>
                      <a:pt x="255" y="158"/>
                      <a:pt x="257" y="151"/>
                      <a:pt x="255" y="150"/>
                    </a:cubicBezTo>
                    <a:cubicBezTo>
                      <a:pt x="255" y="150"/>
                      <a:pt x="255" y="149"/>
                      <a:pt x="255" y="148"/>
                    </a:cubicBezTo>
                    <a:cubicBezTo>
                      <a:pt x="255" y="149"/>
                      <a:pt x="256" y="150"/>
                      <a:pt x="256" y="150"/>
                    </a:cubicBezTo>
                    <a:cubicBezTo>
                      <a:pt x="256" y="150"/>
                      <a:pt x="256" y="150"/>
                      <a:pt x="257" y="149"/>
                    </a:cubicBezTo>
                    <a:cubicBezTo>
                      <a:pt x="256" y="150"/>
                      <a:pt x="256" y="150"/>
                      <a:pt x="256" y="151"/>
                    </a:cubicBezTo>
                    <a:cubicBezTo>
                      <a:pt x="257" y="149"/>
                      <a:pt x="257" y="147"/>
                      <a:pt x="258" y="145"/>
                    </a:cubicBezTo>
                    <a:cubicBezTo>
                      <a:pt x="258" y="143"/>
                      <a:pt x="259" y="141"/>
                      <a:pt x="260" y="140"/>
                    </a:cubicBezTo>
                    <a:cubicBezTo>
                      <a:pt x="262" y="137"/>
                      <a:pt x="264" y="134"/>
                      <a:pt x="266" y="132"/>
                    </a:cubicBezTo>
                    <a:cubicBezTo>
                      <a:pt x="269" y="126"/>
                      <a:pt x="274" y="120"/>
                      <a:pt x="279" y="116"/>
                    </a:cubicBezTo>
                    <a:cubicBezTo>
                      <a:pt x="284" y="113"/>
                      <a:pt x="288" y="111"/>
                      <a:pt x="293" y="109"/>
                    </a:cubicBezTo>
                    <a:cubicBezTo>
                      <a:pt x="293" y="109"/>
                      <a:pt x="293" y="109"/>
                      <a:pt x="293" y="109"/>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74" name="Freeform 10667"/>
              <p:cNvSpPr>
                <a:spLocks/>
              </p:cNvSpPr>
              <p:nvPr/>
            </p:nvSpPr>
            <p:spPr bwMode="auto">
              <a:xfrm>
                <a:off x="5718904" y="4472541"/>
                <a:ext cx="464806" cy="803586"/>
              </a:xfrm>
              <a:custGeom>
                <a:avLst/>
                <a:gdLst>
                  <a:gd name="T0" fmla="*/ 332 w 221"/>
                  <a:gd name="T1" fmla="*/ 334 h 382"/>
                  <a:gd name="T2" fmla="*/ 335 w 221"/>
                  <a:gd name="T3" fmla="*/ 320 h 382"/>
                  <a:gd name="T4" fmla="*/ 324 w 221"/>
                  <a:gd name="T5" fmla="*/ 298 h 382"/>
                  <a:gd name="T6" fmla="*/ 321 w 221"/>
                  <a:gd name="T7" fmla="*/ 289 h 382"/>
                  <a:gd name="T8" fmla="*/ 318 w 221"/>
                  <a:gd name="T9" fmla="*/ 281 h 382"/>
                  <a:gd name="T10" fmla="*/ 315 w 221"/>
                  <a:gd name="T11" fmla="*/ 270 h 382"/>
                  <a:gd name="T12" fmla="*/ 314 w 221"/>
                  <a:gd name="T13" fmla="*/ 265 h 382"/>
                  <a:gd name="T14" fmla="*/ 276 w 221"/>
                  <a:gd name="T15" fmla="*/ 14 h 382"/>
                  <a:gd name="T16" fmla="*/ 202 w 221"/>
                  <a:gd name="T17" fmla="*/ 2 h 382"/>
                  <a:gd name="T18" fmla="*/ 29 w 221"/>
                  <a:gd name="T19" fmla="*/ 3 h 382"/>
                  <a:gd name="T20" fmla="*/ 37 w 221"/>
                  <a:gd name="T21" fmla="*/ 28 h 382"/>
                  <a:gd name="T22" fmla="*/ 6 w 221"/>
                  <a:gd name="T23" fmla="*/ 478 h 382"/>
                  <a:gd name="T24" fmla="*/ 11 w 221"/>
                  <a:gd name="T25" fmla="*/ 573 h 382"/>
                  <a:gd name="T26" fmla="*/ 17 w 221"/>
                  <a:gd name="T27" fmla="*/ 576 h 382"/>
                  <a:gd name="T28" fmla="*/ 29 w 221"/>
                  <a:gd name="T29" fmla="*/ 576 h 382"/>
                  <a:gd name="T30" fmla="*/ 34 w 221"/>
                  <a:gd name="T31" fmla="*/ 581 h 382"/>
                  <a:gd name="T32" fmla="*/ 37 w 221"/>
                  <a:gd name="T33" fmla="*/ 564 h 382"/>
                  <a:gd name="T34" fmla="*/ 37 w 221"/>
                  <a:gd name="T35" fmla="*/ 545 h 382"/>
                  <a:gd name="T36" fmla="*/ 47 w 221"/>
                  <a:gd name="T37" fmla="*/ 536 h 382"/>
                  <a:gd name="T38" fmla="*/ 56 w 221"/>
                  <a:gd name="T39" fmla="*/ 546 h 382"/>
                  <a:gd name="T40" fmla="*/ 56 w 221"/>
                  <a:gd name="T41" fmla="*/ 567 h 382"/>
                  <a:gd name="T42" fmla="*/ 64 w 221"/>
                  <a:gd name="T43" fmla="*/ 577 h 382"/>
                  <a:gd name="T44" fmla="*/ 71 w 221"/>
                  <a:gd name="T45" fmla="*/ 585 h 382"/>
                  <a:gd name="T46" fmla="*/ 53 w 221"/>
                  <a:gd name="T47" fmla="*/ 590 h 382"/>
                  <a:gd name="T48" fmla="*/ 45 w 221"/>
                  <a:gd name="T49" fmla="*/ 593 h 382"/>
                  <a:gd name="T50" fmla="*/ 88 w 221"/>
                  <a:gd name="T51" fmla="*/ 587 h 382"/>
                  <a:gd name="T52" fmla="*/ 92 w 221"/>
                  <a:gd name="T53" fmla="*/ 584 h 382"/>
                  <a:gd name="T54" fmla="*/ 85 w 221"/>
                  <a:gd name="T55" fmla="*/ 577 h 382"/>
                  <a:gd name="T56" fmla="*/ 87 w 221"/>
                  <a:gd name="T57" fmla="*/ 579 h 382"/>
                  <a:gd name="T58" fmla="*/ 90 w 221"/>
                  <a:gd name="T59" fmla="*/ 581 h 382"/>
                  <a:gd name="T60" fmla="*/ 93 w 221"/>
                  <a:gd name="T61" fmla="*/ 579 h 382"/>
                  <a:gd name="T62" fmla="*/ 95 w 221"/>
                  <a:gd name="T63" fmla="*/ 579 h 382"/>
                  <a:gd name="T64" fmla="*/ 99 w 221"/>
                  <a:gd name="T65" fmla="*/ 573 h 382"/>
                  <a:gd name="T66" fmla="*/ 101 w 221"/>
                  <a:gd name="T67" fmla="*/ 560 h 382"/>
                  <a:gd name="T68" fmla="*/ 88 w 221"/>
                  <a:gd name="T69" fmla="*/ 522 h 382"/>
                  <a:gd name="T70" fmla="*/ 315 w 221"/>
                  <a:gd name="T71" fmla="*/ 497 h 382"/>
                  <a:gd name="T72" fmla="*/ 323 w 221"/>
                  <a:gd name="T73" fmla="*/ 475 h 382"/>
                  <a:gd name="T74" fmla="*/ 323 w 221"/>
                  <a:gd name="T75" fmla="*/ 453 h 382"/>
                  <a:gd name="T76" fmla="*/ 326 w 221"/>
                  <a:gd name="T77" fmla="*/ 424 h 382"/>
                  <a:gd name="T78" fmla="*/ 318 w 221"/>
                  <a:gd name="T79" fmla="*/ 399 h 382"/>
                  <a:gd name="T80" fmla="*/ 324 w 221"/>
                  <a:gd name="T81" fmla="*/ 376 h 382"/>
                  <a:gd name="T82" fmla="*/ 327 w 221"/>
                  <a:gd name="T83" fmla="*/ 354 h 382"/>
                  <a:gd name="T84" fmla="*/ 341 w 221"/>
                  <a:gd name="T85" fmla="*/ 34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1"/>
                  <a:gd name="T130" fmla="*/ 0 h 382"/>
                  <a:gd name="T131" fmla="*/ 221 w 221"/>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1" h="382">
                    <a:moveTo>
                      <a:pt x="220" y="219"/>
                    </a:moveTo>
                    <a:cubicBezTo>
                      <a:pt x="219" y="218"/>
                      <a:pt x="219" y="217"/>
                      <a:pt x="218" y="217"/>
                    </a:cubicBezTo>
                    <a:cubicBezTo>
                      <a:pt x="217" y="216"/>
                      <a:pt x="215" y="216"/>
                      <a:pt x="214" y="215"/>
                    </a:cubicBezTo>
                    <a:cubicBezTo>
                      <a:pt x="213" y="213"/>
                      <a:pt x="214" y="211"/>
                      <a:pt x="215" y="210"/>
                    </a:cubicBezTo>
                    <a:cubicBezTo>
                      <a:pt x="214" y="210"/>
                      <a:pt x="214" y="209"/>
                      <a:pt x="216" y="209"/>
                    </a:cubicBezTo>
                    <a:cubicBezTo>
                      <a:pt x="214" y="207"/>
                      <a:pt x="216" y="207"/>
                      <a:pt x="216" y="206"/>
                    </a:cubicBezTo>
                    <a:cubicBezTo>
                      <a:pt x="216" y="205"/>
                      <a:pt x="214" y="205"/>
                      <a:pt x="214" y="203"/>
                    </a:cubicBezTo>
                    <a:cubicBezTo>
                      <a:pt x="213" y="201"/>
                      <a:pt x="214" y="200"/>
                      <a:pt x="212" y="197"/>
                    </a:cubicBezTo>
                    <a:cubicBezTo>
                      <a:pt x="211" y="196"/>
                      <a:pt x="210" y="194"/>
                      <a:pt x="209" y="192"/>
                    </a:cubicBezTo>
                    <a:cubicBezTo>
                      <a:pt x="209" y="191"/>
                      <a:pt x="209" y="190"/>
                      <a:pt x="209" y="190"/>
                    </a:cubicBezTo>
                    <a:cubicBezTo>
                      <a:pt x="208" y="189"/>
                      <a:pt x="208" y="189"/>
                      <a:pt x="208" y="188"/>
                    </a:cubicBezTo>
                    <a:cubicBezTo>
                      <a:pt x="207" y="187"/>
                      <a:pt x="209" y="187"/>
                      <a:pt x="207" y="186"/>
                    </a:cubicBezTo>
                    <a:cubicBezTo>
                      <a:pt x="207" y="185"/>
                      <a:pt x="207" y="184"/>
                      <a:pt x="206" y="183"/>
                    </a:cubicBezTo>
                    <a:cubicBezTo>
                      <a:pt x="206" y="182"/>
                      <a:pt x="207" y="182"/>
                      <a:pt x="207" y="181"/>
                    </a:cubicBezTo>
                    <a:cubicBezTo>
                      <a:pt x="207" y="181"/>
                      <a:pt x="205" y="181"/>
                      <a:pt x="205" y="181"/>
                    </a:cubicBezTo>
                    <a:cubicBezTo>
                      <a:pt x="205" y="180"/>
                      <a:pt x="206" y="178"/>
                      <a:pt x="206" y="178"/>
                    </a:cubicBezTo>
                    <a:cubicBezTo>
                      <a:pt x="206" y="178"/>
                      <a:pt x="205" y="177"/>
                      <a:pt x="204" y="176"/>
                    </a:cubicBezTo>
                    <a:cubicBezTo>
                      <a:pt x="204" y="175"/>
                      <a:pt x="204" y="175"/>
                      <a:pt x="203" y="174"/>
                    </a:cubicBezTo>
                    <a:cubicBezTo>
                      <a:pt x="203" y="173"/>
                      <a:pt x="204" y="173"/>
                      <a:pt x="204" y="173"/>
                    </a:cubicBezTo>
                    <a:cubicBezTo>
                      <a:pt x="204" y="172"/>
                      <a:pt x="204" y="172"/>
                      <a:pt x="204" y="172"/>
                    </a:cubicBezTo>
                    <a:cubicBezTo>
                      <a:pt x="204" y="172"/>
                      <a:pt x="203" y="172"/>
                      <a:pt x="202" y="171"/>
                    </a:cubicBezTo>
                    <a:cubicBezTo>
                      <a:pt x="202" y="171"/>
                      <a:pt x="202" y="169"/>
                      <a:pt x="202" y="168"/>
                    </a:cubicBezTo>
                    <a:cubicBezTo>
                      <a:pt x="195" y="121"/>
                      <a:pt x="188" y="73"/>
                      <a:pt x="180" y="26"/>
                    </a:cubicBezTo>
                    <a:cubicBezTo>
                      <a:pt x="180" y="20"/>
                      <a:pt x="179" y="15"/>
                      <a:pt x="178" y="9"/>
                    </a:cubicBezTo>
                    <a:cubicBezTo>
                      <a:pt x="178" y="9"/>
                      <a:pt x="177" y="2"/>
                      <a:pt x="177" y="2"/>
                    </a:cubicBezTo>
                    <a:cubicBezTo>
                      <a:pt x="174" y="2"/>
                      <a:pt x="172" y="1"/>
                      <a:pt x="170" y="1"/>
                    </a:cubicBezTo>
                    <a:cubicBezTo>
                      <a:pt x="156" y="1"/>
                      <a:pt x="143" y="1"/>
                      <a:pt x="130" y="1"/>
                    </a:cubicBezTo>
                    <a:cubicBezTo>
                      <a:pt x="106" y="1"/>
                      <a:pt x="82" y="0"/>
                      <a:pt x="59" y="0"/>
                    </a:cubicBezTo>
                    <a:cubicBezTo>
                      <a:pt x="46" y="0"/>
                      <a:pt x="33" y="0"/>
                      <a:pt x="21" y="0"/>
                    </a:cubicBezTo>
                    <a:cubicBezTo>
                      <a:pt x="18" y="0"/>
                      <a:pt x="18" y="0"/>
                      <a:pt x="19" y="2"/>
                    </a:cubicBezTo>
                    <a:cubicBezTo>
                      <a:pt x="21" y="4"/>
                      <a:pt x="21" y="6"/>
                      <a:pt x="22" y="7"/>
                    </a:cubicBezTo>
                    <a:cubicBezTo>
                      <a:pt x="24" y="9"/>
                      <a:pt x="25" y="8"/>
                      <a:pt x="24" y="11"/>
                    </a:cubicBezTo>
                    <a:cubicBezTo>
                      <a:pt x="24" y="14"/>
                      <a:pt x="24" y="16"/>
                      <a:pt x="24" y="18"/>
                    </a:cubicBezTo>
                    <a:cubicBezTo>
                      <a:pt x="21" y="42"/>
                      <a:pt x="19" y="65"/>
                      <a:pt x="17" y="89"/>
                    </a:cubicBezTo>
                    <a:cubicBezTo>
                      <a:pt x="12" y="139"/>
                      <a:pt x="8" y="190"/>
                      <a:pt x="3" y="240"/>
                    </a:cubicBezTo>
                    <a:cubicBezTo>
                      <a:pt x="0" y="263"/>
                      <a:pt x="3" y="286"/>
                      <a:pt x="4" y="308"/>
                    </a:cubicBezTo>
                    <a:cubicBezTo>
                      <a:pt x="5" y="320"/>
                      <a:pt x="5" y="331"/>
                      <a:pt x="6" y="343"/>
                    </a:cubicBezTo>
                    <a:cubicBezTo>
                      <a:pt x="6" y="347"/>
                      <a:pt x="5" y="369"/>
                      <a:pt x="8" y="369"/>
                    </a:cubicBezTo>
                    <a:cubicBezTo>
                      <a:pt x="8" y="369"/>
                      <a:pt x="7" y="369"/>
                      <a:pt x="7" y="369"/>
                    </a:cubicBezTo>
                    <a:cubicBezTo>
                      <a:pt x="8" y="369"/>
                      <a:pt x="8" y="369"/>
                      <a:pt x="8" y="368"/>
                    </a:cubicBezTo>
                    <a:cubicBezTo>
                      <a:pt x="8" y="369"/>
                      <a:pt x="8" y="368"/>
                      <a:pt x="8" y="369"/>
                    </a:cubicBezTo>
                    <a:cubicBezTo>
                      <a:pt x="9" y="367"/>
                      <a:pt x="12" y="368"/>
                      <a:pt x="11" y="371"/>
                    </a:cubicBezTo>
                    <a:cubicBezTo>
                      <a:pt x="12" y="370"/>
                      <a:pt x="13" y="369"/>
                      <a:pt x="13" y="368"/>
                    </a:cubicBezTo>
                    <a:cubicBezTo>
                      <a:pt x="13" y="369"/>
                      <a:pt x="13" y="369"/>
                      <a:pt x="13" y="369"/>
                    </a:cubicBezTo>
                    <a:cubicBezTo>
                      <a:pt x="15" y="370"/>
                      <a:pt x="18" y="372"/>
                      <a:pt x="19" y="371"/>
                    </a:cubicBezTo>
                    <a:cubicBezTo>
                      <a:pt x="19" y="372"/>
                      <a:pt x="18" y="374"/>
                      <a:pt x="19" y="374"/>
                    </a:cubicBezTo>
                    <a:cubicBezTo>
                      <a:pt x="20" y="376"/>
                      <a:pt x="21" y="374"/>
                      <a:pt x="21" y="373"/>
                    </a:cubicBezTo>
                    <a:cubicBezTo>
                      <a:pt x="21" y="373"/>
                      <a:pt x="22" y="373"/>
                      <a:pt x="22" y="374"/>
                    </a:cubicBezTo>
                    <a:cubicBezTo>
                      <a:pt x="22" y="373"/>
                      <a:pt x="22" y="373"/>
                      <a:pt x="22" y="373"/>
                    </a:cubicBezTo>
                    <a:cubicBezTo>
                      <a:pt x="22" y="374"/>
                      <a:pt x="21" y="374"/>
                      <a:pt x="22" y="375"/>
                    </a:cubicBezTo>
                    <a:cubicBezTo>
                      <a:pt x="23" y="372"/>
                      <a:pt x="25" y="367"/>
                      <a:pt x="24" y="363"/>
                    </a:cubicBezTo>
                    <a:cubicBezTo>
                      <a:pt x="25" y="363"/>
                      <a:pt x="25" y="359"/>
                      <a:pt x="25" y="358"/>
                    </a:cubicBezTo>
                    <a:cubicBezTo>
                      <a:pt x="25" y="357"/>
                      <a:pt x="25" y="352"/>
                      <a:pt x="23" y="354"/>
                    </a:cubicBezTo>
                    <a:cubicBezTo>
                      <a:pt x="23" y="352"/>
                      <a:pt x="23" y="352"/>
                      <a:pt x="24" y="351"/>
                    </a:cubicBezTo>
                    <a:cubicBezTo>
                      <a:pt x="23" y="352"/>
                      <a:pt x="24" y="354"/>
                      <a:pt x="25" y="355"/>
                    </a:cubicBezTo>
                    <a:cubicBezTo>
                      <a:pt x="28" y="353"/>
                      <a:pt x="26" y="351"/>
                      <a:pt x="27" y="348"/>
                    </a:cubicBezTo>
                    <a:cubicBezTo>
                      <a:pt x="27" y="347"/>
                      <a:pt x="29" y="345"/>
                      <a:pt x="30" y="345"/>
                    </a:cubicBezTo>
                    <a:cubicBezTo>
                      <a:pt x="31" y="346"/>
                      <a:pt x="32" y="346"/>
                      <a:pt x="33" y="347"/>
                    </a:cubicBezTo>
                    <a:cubicBezTo>
                      <a:pt x="35" y="347"/>
                      <a:pt x="34" y="347"/>
                      <a:pt x="34" y="348"/>
                    </a:cubicBezTo>
                    <a:cubicBezTo>
                      <a:pt x="35" y="349"/>
                      <a:pt x="36" y="350"/>
                      <a:pt x="36" y="352"/>
                    </a:cubicBezTo>
                    <a:cubicBezTo>
                      <a:pt x="36" y="354"/>
                      <a:pt x="37" y="356"/>
                      <a:pt x="36" y="358"/>
                    </a:cubicBezTo>
                    <a:cubicBezTo>
                      <a:pt x="35" y="359"/>
                      <a:pt x="34" y="361"/>
                      <a:pt x="34" y="362"/>
                    </a:cubicBezTo>
                    <a:cubicBezTo>
                      <a:pt x="34" y="362"/>
                      <a:pt x="36" y="364"/>
                      <a:pt x="36" y="365"/>
                    </a:cubicBezTo>
                    <a:cubicBezTo>
                      <a:pt x="36" y="366"/>
                      <a:pt x="37" y="371"/>
                      <a:pt x="40" y="370"/>
                    </a:cubicBezTo>
                    <a:cubicBezTo>
                      <a:pt x="41" y="370"/>
                      <a:pt x="40" y="367"/>
                      <a:pt x="41" y="368"/>
                    </a:cubicBezTo>
                    <a:cubicBezTo>
                      <a:pt x="43" y="368"/>
                      <a:pt x="40" y="370"/>
                      <a:pt x="41" y="372"/>
                    </a:cubicBezTo>
                    <a:cubicBezTo>
                      <a:pt x="42" y="374"/>
                      <a:pt x="44" y="375"/>
                      <a:pt x="45" y="377"/>
                    </a:cubicBezTo>
                    <a:cubicBezTo>
                      <a:pt x="46" y="376"/>
                      <a:pt x="47" y="377"/>
                      <a:pt x="47" y="378"/>
                    </a:cubicBezTo>
                    <a:cubicBezTo>
                      <a:pt x="48" y="380"/>
                      <a:pt x="46" y="379"/>
                      <a:pt x="46" y="377"/>
                    </a:cubicBezTo>
                    <a:cubicBezTo>
                      <a:pt x="44" y="379"/>
                      <a:pt x="44" y="380"/>
                      <a:pt x="41" y="380"/>
                    </a:cubicBezTo>
                    <a:cubicBezTo>
                      <a:pt x="39" y="381"/>
                      <a:pt x="38" y="381"/>
                      <a:pt x="36" y="381"/>
                    </a:cubicBezTo>
                    <a:cubicBezTo>
                      <a:pt x="35" y="380"/>
                      <a:pt x="34" y="378"/>
                      <a:pt x="34" y="380"/>
                    </a:cubicBezTo>
                    <a:cubicBezTo>
                      <a:pt x="33" y="380"/>
                      <a:pt x="33" y="380"/>
                      <a:pt x="33" y="381"/>
                    </a:cubicBezTo>
                    <a:cubicBezTo>
                      <a:pt x="33" y="381"/>
                      <a:pt x="33" y="381"/>
                      <a:pt x="33" y="381"/>
                    </a:cubicBezTo>
                    <a:cubicBezTo>
                      <a:pt x="33" y="381"/>
                      <a:pt x="29" y="381"/>
                      <a:pt x="29" y="382"/>
                    </a:cubicBezTo>
                    <a:cubicBezTo>
                      <a:pt x="29" y="382"/>
                      <a:pt x="38" y="382"/>
                      <a:pt x="39" y="382"/>
                    </a:cubicBezTo>
                    <a:cubicBezTo>
                      <a:pt x="42" y="382"/>
                      <a:pt x="45" y="382"/>
                      <a:pt x="49" y="381"/>
                    </a:cubicBezTo>
                    <a:cubicBezTo>
                      <a:pt x="51" y="380"/>
                      <a:pt x="57" y="380"/>
                      <a:pt x="57" y="378"/>
                    </a:cubicBezTo>
                    <a:cubicBezTo>
                      <a:pt x="57" y="378"/>
                      <a:pt x="57" y="378"/>
                      <a:pt x="57" y="378"/>
                    </a:cubicBezTo>
                    <a:cubicBezTo>
                      <a:pt x="57" y="378"/>
                      <a:pt x="57" y="378"/>
                      <a:pt x="57" y="378"/>
                    </a:cubicBezTo>
                    <a:cubicBezTo>
                      <a:pt x="57" y="377"/>
                      <a:pt x="62" y="376"/>
                      <a:pt x="59" y="376"/>
                    </a:cubicBezTo>
                    <a:cubicBezTo>
                      <a:pt x="57" y="376"/>
                      <a:pt x="56" y="377"/>
                      <a:pt x="54" y="376"/>
                    </a:cubicBezTo>
                    <a:cubicBezTo>
                      <a:pt x="55" y="375"/>
                      <a:pt x="55" y="374"/>
                      <a:pt x="54" y="373"/>
                    </a:cubicBezTo>
                    <a:cubicBezTo>
                      <a:pt x="54" y="373"/>
                      <a:pt x="55" y="373"/>
                      <a:pt x="55" y="372"/>
                    </a:cubicBezTo>
                    <a:cubicBezTo>
                      <a:pt x="54" y="372"/>
                      <a:pt x="54" y="372"/>
                      <a:pt x="54" y="372"/>
                    </a:cubicBezTo>
                    <a:cubicBezTo>
                      <a:pt x="54" y="372"/>
                      <a:pt x="55" y="371"/>
                      <a:pt x="55" y="371"/>
                    </a:cubicBezTo>
                    <a:cubicBezTo>
                      <a:pt x="55" y="372"/>
                      <a:pt x="56" y="373"/>
                      <a:pt x="56" y="373"/>
                    </a:cubicBezTo>
                    <a:cubicBezTo>
                      <a:pt x="56" y="373"/>
                      <a:pt x="56" y="372"/>
                      <a:pt x="57" y="372"/>
                    </a:cubicBezTo>
                    <a:cubicBezTo>
                      <a:pt x="56" y="374"/>
                      <a:pt x="55" y="377"/>
                      <a:pt x="58" y="375"/>
                    </a:cubicBezTo>
                    <a:cubicBezTo>
                      <a:pt x="58" y="375"/>
                      <a:pt x="58" y="375"/>
                      <a:pt x="58" y="374"/>
                    </a:cubicBezTo>
                    <a:cubicBezTo>
                      <a:pt x="59" y="377"/>
                      <a:pt x="58" y="375"/>
                      <a:pt x="59" y="375"/>
                    </a:cubicBezTo>
                    <a:cubicBezTo>
                      <a:pt x="59" y="374"/>
                      <a:pt x="60" y="375"/>
                      <a:pt x="60" y="373"/>
                    </a:cubicBezTo>
                    <a:cubicBezTo>
                      <a:pt x="60" y="373"/>
                      <a:pt x="60" y="373"/>
                      <a:pt x="60" y="373"/>
                    </a:cubicBezTo>
                    <a:cubicBezTo>
                      <a:pt x="60" y="373"/>
                      <a:pt x="60" y="372"/>
                      <a:pt x="60" y="371"/>
                    </a:cubicBezTo>
                    <a:cubicBezTo>
                      <a:pt x="60" y="372"/>
                      <a:pt x="61" y="372"/>
                      <a:pt x="61" y="373"/>
                    </a:cubicBezTo>
                    <a:cubicBezTo>
                      <a:pt x="61" y="373"/>
                      <a:pt x="61" y="373"/>
                      <a:pt x="61" y="373"/>
                    </a:cubicBezTo>
                    <a:cubicBezTo>
                      <a:pt x="61" y="372"/>
                      <a:pt x="61" y="371"/>
                      <a:pt x="61" y="371"/>
                    </a:cubicBezTo>
                    <a:cubicBezTo>
                      <a:pt x="61" y="371"/>
                      <a:pt x="62" y="372"/>
                      <a:pt x="62" y="373"/>
                    </a:cubicBezTo>
                    <a:cubicBezTo>
                      <a:pt x="63" y="372"/>
                      <a:pt x="64" y="371"/>
                      <a:pt x="64" y="369"/>
                    </a:cubicBezTo>
                    <a:cubicBezTo>
                      <a:pt x="64" y="367"/>
                      <a:pt x="66" y="368"/>
                      <a:pt x="67" y="367"/>
                    </a:cubicBezTo>
                    <a:cubicBezTo>
                      <a:pt x="68" y="365"/>
                      <a:pt x="67" y="366"/>
                      <a:pt x="67" y="364"/>
                    </a:cubicBezTo>
                    <a:cubicBezTo>
                      <a:pt x="66" y="363"/>
                      <a:pt x="64" y="362"/>
                      <a:pt x="65" y="361"/>
                    </a:cubicBezTo>
                    <a:cubicBezTo>
                      <a:pt x="63" y="356"/>
                      <a:pt x="72" y="350"/>
                      <a:pt x="65" y="345"/>
                    </a:cubicBezTo>
                    <a:cubicBezTo>
                      <a:pt x="63" y="343"/>
                      <a:pt x="60" y="343"/>
                      <a:pt x="59" y="340"/>
                    </a:cubicBezTo>
                    <a:cubicBezTo>
                      <a:pt x="58" y="339"/>
                      <a:pt x="58" y="337"/>
                      <a:pt x="57" y="336"/>
                    </a:cubicBezTo>
                    <a:cubicBezTo>
                      <a:pt x="55" y="334"/>
                      <a:pt x="54" y="333"/>
                      <a:pt x="53" y="331"/>
                    </a:cubicBezTo>
                    <a:cubicBezTo>
                      <a:pt x="52" y="328"/>
                      <a:pt x="57" y="324"/>
                      <a:pt x="55" y="320"/>
                    </a:cubicBezTo>
                    <a:cubicBezTo>
                      <a:pt x="104" y="320"/>
                      <a:pt x="153" y="320"/>
                      <a:pt x="203" y="320"/>
                    </a:cubicBezTo>
                    <a:cubicBezTo>
                      <a:pt x="206" y="320"/>
                      <a:pt x="210" y="320"/>
                      <a:pt x="214" y="320"/>
                    </a:cubicBezTo>
                    <a:cubicBezTo>
                      <a:pt x="213" y="316"/>
                      <a:pt x="212" y="312"/>
                      <a:pt x="209" y="308"/>
                    </a:cubicBezTo>
                    <a:cubicBezTo>
                      <a:pt x="209" y="307"/>
                      <a:pt x="208" y="307"/>
                      <a:pt x="208" y="306"/>
                    </a:cubicBezTo>
                    <a:cubicBezTo>
                      <a:pt x="207" y="305"/>
                      <a:pt x="208" y="304"/>
                      <a:pt x="207" y="303"/>
                    </a:cubicBezTo>
                    <a:cubicBezTo>
                      <a:pt x="207" y="301"/>
                      <a:pt x="207" y="299"/>
                      <a:pt x="207" y="297"/>
                    </a:cubicBezTo>
                    <a:cubicBezTo>
                      <a:pt x="208" y="295"/>
                      <a:pt x="208" y="294"/>
                      <a:pt x="208" y="292"/>
                    </a:cubicBezTo>
                    <a:cubicBezTo>
                      <a:pt x="208" y="290"/>
                      <a:pt x="209" y="288"/>
                      <a:pt x="209" y="286"/>
                    </a:cubicBezTo>
                    <a:cubicBezTo>
                      <a:pt x="209" y="284"/>
                      <a:pt x="210" y="281"/>
                      <a:pt x="211" y="279"/>
                    </a:cubicBezTo>
                    <a:cubicBezTo>
                      <a:pt x="211" y="277"/>
                      <a:pt x="210" y="275"/>
                      <a:pt x="210" y="273"/>
                    </a:cubicBezTo>
                    <a:cubicBezTo>
                      <a:pt x="210" y="271"/>
                      <a:pt x="209" y="270"/>
                      <a:pt x="208" y="269"/>
                    </a:cubicBezTo>
                    <a:cubicBezTo>
                      <a:pt x="208" y="268"/>
                      <a:pt x="206" y="265"/>
                      <a:pt x="206" y="263"/>
                    </a:cubicBezTo>
                    <a:cubicBezTo>
                      <a:pt x="207" y="260"/>
                      <a:pt x="205" y="259"/>
                      <a:pt x="205" y="257"/>
                    </a:cubicBezTo>
                    <a:cubicBezTo>
                      <a:pt x="206" y="254"/>
                      <a:pt x="205" y="253"/>
                      <a:pt x="206" y="251"/>
                    </a:cubicBezTo>
                    <a:cubicBezTo>
                      <a:pt x="206" y="249"/>
                      <a:pt x="206" y="248"/>
                      <a:pt x="207" y="247"/>
                    </a:cubicBezTo>
                    <a:cubicBezTo>
                      <a:pt x="208" y="245"/>
                      <a:pt x="209" y="244"/>
                      <a:pt x="209" y="242"/>
                    </a:cubicBezTo>
                    <a:cubicBezTo>
                      <a:pt x="210" y="240"/>
                      <a:pt x="210" y="238"/>
                      <a:pt x="210" y="235"/>
                    </a:cubicBezTo>
                    <a:cubicBezTo>
                      <a:pt x="210" y="234"/>
                      <a:pt x="211" y="233"/>
                      <a:pt x="210" y="232"/>
                    </a:cubicBezTo>
                    <a:cubicBezTo>
                      <a:pt x="210" y="230"/>
                      <a:pt x="210" y="230"/>
                      <a:pt x="211" y="228"/>
                    </a:cubicBezTo>
                    <a:cubicBezTo>
                      <a:pt x="212" y="226"/>
                      <a:pt x="214" y="226"/>
                      <a:pt x="216" y="224"/>
                    </a:cubicBezTo>
                    <a:cubicBezTo>
                      <a:pt x="212" y="223"/>
                      <a:pt x="221" y="222"/>
                      <a:pt x="218" y="221"/>
                    </a:cubicBezTo>
                    <a:cubicBezTo>
                      <a:pt x="219" y="220"/>
                      <a:pt x="220" y="220"/>
                      <a:pt x="220" y="219"/>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75" name="Freeform 10686"/>
              <p:cNvSpPr>
                <a:spLocks/>
              </p:cNvSpPr>
              <p:nvPr/>
            </p:nvSpPr>
            <p:spPr bwMode="auto">
              <a:xfrm>
                <a:off x="6090207" y="4469831"/>
                <a:ext cx="611159" cy="784615"/>
              </a:xfrm>
              <a:custGeom>
                <a:avLst/>
                <a:gdLst>
                  <a:gd name="T0" fmla="*/ 436 w 291"/>
                  <a:gd name="T1" fmla="*/ 363 h 373"/>
                  <a:gd name="T2" fmla="*/ 425 w 291"/>
                  <a:gd name="T3" fmla="*/ 351 h 373"/>
                  <a:gd name="T4" fmla="*/ 420 w 291"/>
                  <a:gd name="T5" fmla="*/ 332 h 373"/>
                  <a:gd name="T6" fmla="*/ 409 w 291"/>
                  <a:gd name="T7" fmla="*/ 307 h 373"/>
                  <a:gd name="T8" fmla="*/ 397 w 291"/>
                  <a:gd name="T9" fmla="*/ 298 h 373"/>
                  <a:gd name="T10" fmla="*/ 397 w 291"/>
                  <a:gd name="T11" fmla="*/ 286 h 373"/>
                  <a:gd name="T12" fmla="*/ 391 w 291"/>
                  <a:gd name="T13" fmla="*/ 265 h 373"/>
                  <a:gd name="T14" fmla="*/ 381 w 291"/>
                  <a:gd name="T15" fmla="*/ 242 h 373"/>
                  <a:gd name="T16" fmla="*/ 366 w 291"/>
                  <a:gd name="T17" fmla="*/ 233 h 373"/>
                  <a:gd name="T18" fmla="*/ 356 w 291"/>
                  <a:gd name="T19" fmla="*/ 217 h 373"/>
                  <a:gd name="T20" fmla="*/ 349 w 291"/>
                  <a:gd name="T21" fmla="*/ 211 h 373"/>
                  <a:gd name="T22" fmla="*/ 349 w 291"/>
                  <a:gd name="T23" fmla="*/ 197 h 373"/>
                  <a:gd name="T24" fmla="*/ 322 w 291"/>
                  <a:gd name="T25" fmla="*/ 169 h 373"/>
                  <a:gd name="T26" fmla="*/ 282 w 291"/>
                  <a:gd name="T27" fmla="*/ 118 h 373"/>
                  <a:gd name="T28" fmla="*/ 254 w 291"/>
                  <a:gd name="T29" fmla="*/ 67 h 373"/>
                  <a:gd name="T30" fmla="*/ 223 w 291"/>
                  <a:gd name="T31" fmla="*/ 48 h 373"/>
                  <a:gd name="T32" fmla="*/ 220 w 291"/>
                  <a:gd name="T33" fmla="*/ 25 h 373"/>
                  <a:gd name="T34" fmla="*/ 234 w 291"/>
                  <a:gd name="T35" fmla="*/ 9 h 373"/>
                  <a:gd name="T36" fmla="*/ 214 w 291"/>
                  <a:gd name="T37" fmla="*/ 3 h 373"/>
                  <a:gd name="T38" fmla="*/ 34 w 291"/>
                  <a:gd name="T39" fmla="*/ 227 h 373"/>
                  <a:gd name="T40" fmla="*/ 43 w 291"/>
                  <a:gd name="T41" fmla="*/ 276 h 373"/>
                  <a:gd name="T42" fmla="*/ 46 w 291"/>
                  <a:gd name="T43" fmla="*/ 286 h 373"/>
                  <a:gd name="T44" fmla="*/ 57 w 291"/>
                  <a:gd name="T45" fmla="*/ 314 h 373"/>
                  <a:gd name="T46" fmla="*/ 57 w 291"/>
                  <a:gd name="T47" fmla="*/ 335 h 373"/>
                  <a:gd name="T48" fmla="*/ 53 w 291"/>
                  <a:gd name="T49" fmla="*/ 355 h 373"/>
                  <a:gd name="T50" fmla="*/ 43 w 291"/>
                  <a:gd name="T51" fmla="*/ 400 h 373"/>
                  <a:gd name="T52" fmla="*/ 46 w 291"/>
                  <a:gd name="T53" fmla="*/ 472 h 373"/>
                  <a:gd name="T54" fmla="*/ 57 w 291"/>
                  <a:gd name="T55" fmla="*/ 501 h 373"/>
                  <a:gd name="T56" fmla="*/ 65 w 291"/>
                  <a:gd name="T57" fmla="*/ 528 h 373"/>
                  <a:gd name="T58" fmla="*/ 321 w 291"/>
                  <a:gd name="T59" fmla="*/ 560 h 373"/>
                  <a:gd name="T60" fmla="*/ 336 w 291"/>
                  <a:gd name="T61" fmla="*/ 573 h 373"/>
                  <a:gd name="T62" fmla="*/ 339 w 291"/>
                  <a:gd name="T63" fmla="*/ 526 h 373"/>
                  <a:gd name="T64" fmla="*/ 358 w 291"/>
                  <a:gd name="T65" fmla="*/ 525 h 373"/>
                  <a:gd name="T66" fmla="*/ 372 w 291"/>
                  <a:gd name="T67" fmla="*/ 531 h 373"/>
                  <a:gd name="T68" fmla="*/ 380 w 291"/>
                  <a:gd name="T69" fmla="*/ 532 h 373"/>
                  <a:gd name="T70" fmla="*/ 384 w 291"/>
                  <a:gd name="T71" fmla="*/ 529 h 373"/>
                  <a:gd name="T72" fmla="*/ 387 w 291"/>
                  <a:gd name="T73" fmla="*/ 518 h 373"/>
                  <a:gd name="T74" fmla="*/ 389 w 291"/>
                  <a:gd name="T75" fmla="*/ 517 h 373"/>
                  <a:gd name="T76" fmla="*/ 384 w 291"/>
                  <a:gd name="T77" fmla="*/ 501 h 373"/>
                  <a:gd name="T78" fmla="*/ 381 w 291"/>
                  <a:gd name="T79" fmla="*/ 500 h 373"/>
                  <a:gd name="T80" fmla="*/ 387 w 291"/>
                  <a:gd name="T81" fmla="*/ 494 h 373"/>
                  <a:gd name="T82" fmla="*/ 387 w 291"/>
                  <a:gd name="T83" fmla="*/ 484 h 373"/>
                  <a:gd name="T84" fmla="*/ 377 w 291"/>
                  <a:gd name="T85" fmla="*/ 473 h 373"/>
                  <a:gd name="T86" fmla="*/ 394 w 291"/>
                  <a:gd name="T87" fmla="*/ 480 h 373"/>
                  <a:gd name="T88" fmla="*/ 406 w 291"/>
                  <a:gd name="T89" fmla="*/ 472 h 373"/>
                  <a:gd name="T90" fmla="*/ 409 w 291"/>
                  <a:gd name="T91" fmla="*/ 466 h 373"/>
                  <a:gd name="T92" fmla="*/ 400 w 291"/>
                  <a:gd name="T93" fmla="*/ 458 h 373"/>
                  <a:gd name="T94" fmla="*/ 400 w 291"/>
                  <a:gd name="T95" fmla="*/ 456 h 373"/>
                  <a:gd name="T96" fmla="*/ 406 w 291"/>
                  <a:gd name="T97" fmla="*/ 444 h 373"/>
                  <a:gd name="T98" fmla="*/ 415 w 291"/>
                  <a:gd name="T99" fmla="*/ 433 h 373"/>
                  <a:gd name="T100" fmla="*/ 401 w 291"/>
                  <a:gd name="T101" fmla="*/ 430 h 373"/>
                  <a:gd name="T102" fmla="*/ 411 w 291"/>
                  <a:gd name="T103" fmla="*/ 427 h 373"/>
                  <a:gd name="T104" fmla="*/ 417 w 291"/>
                  <a:gd name="T105" fmla="*/ 422 h 373"/>
                  <a:gd name="T106" fmla="*/ 411 w 291"/>
                  <a:gd name="T107" fmla="*/ 416 h 373"/>
                  <a:gd name="T108" fmla="*/ 411 w 291"/>
                  <a:gd name="T109" fmla="*/ 400 h 373"/>
                  <a:gd name="T110" fmla="*/ 425 w 291"/>
                  <a:gd name="T111" fmla="*/ 407 h 373"/>
                  <a:gd name="T112" fmla="*/ 412 w 291"/>
                  <a:gd name="T113" fmla="*/ 385 h 373"/>
                  <a:gd name="T114" fmla="*/ 422 w 291"/>
                  <a:gd name="T115" fmla="*/ 391 h 373"/>
                  <a:gd name="T116" fmla="*/ 420 w 291"/>
                  <a:gd name="T117" fmla="*/ 383 h 373"/>
                  <a:gd name="T118" fmla="*/ 434 w 291"/>
                  <a:gd name="T119" fmla="*/ 391 h 373"/>
                  <a:gd name="T120" fmla="*/ 436 w 291"/>
                  <a:gd name="T121" fmla="*/ 379 h 373"/>
                  <a:gd name="T122" fmla="*/ 449 w 291"/>
                  <a:gd name="T123" fmla="*/ 374 h 3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1"/>
                  <a:gd name="T187" fmla="*/ 0 h 373"/>
                  <a:gd name="T188" fmla="*/ 291 w 291"/>
                  <a:gd name="T189" fmla="*/ 373 h 3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1" h="373">
                    <a:moveTo>
                      <a:pt x="291" y="239"/>
                    </a:moveTo>
                    <a:cubicBezTo>
                      <a:pt x="290" y="239"/>
                      <a:pt x="289" y="240"/>
                      <a:pt x="288" y="240"/>
                    </a:cubicBezTo>
                    <a:cubicBezTo>
                      <a:pt x="288" y="240"/>
                      <a:pt x="288" y="238"/>
                      <a:pt x="288" y="238"/>
                    </a:cubicBezTo>
                    <a:cubicBezTo>
                      <a:pt x="287" y="237"/>
                      <a:pt x="285" y="237"/>
                      <a:pt x="284" y="236"/>
                    </a:cubicBezTo>
                    <a:cubicBezTo>
                      <a:pt x="283" y="236"/>
                      <a:pt x="282" y="234"/>
                      <a:pt x="281" y="234"/>
                    </a:cubicBezTo>
                    <a:cubicBezTo>
                      <a:pt x="280" y="233"/>
                      <a:pt x="279" y="234"/>
                      <a:pt x="277" y="234"/>
                    </a:cubicBezTo>
                    <a:cubicBezTo>
                      <a:pt x="275" y="234"/>
                      <a:pt x="274" y="231"/>
                      <a:pt x="274" y="229"/>
                    </a:cubicBezTo>
                    <a:cubicBezTo>
                      <a:pt x="274" y="229"/>
                      <a:pt x="273" y="229"/>
                      <a:pt x="273" y="228"/>
                    </a:cubicBezTo>
                    <a:cubicBezTo>
                      <a:pt x="273" y="228"/>
                      <a:pt x="274" y="227"/>
                      <a:pt x="274" y="228"/>
                    </a:cubicBezTo>
                    <a:cubicBezTo>
                      <a:pt x="274" y="227"/>
                      <a:pt x="274" y="226"/>
                      <a:pt x="274" y="226"/>
                    </a:cubicBezTo>
                    <a:cubicBezTo>
                      <a:pt x="273" y="225"/>
                      <a:pt x="273" y="224"/>
                      <a:pt x="272" y="223"/>
                    </a:cubicBezTo>
                    <a:cubicBezTo>
                      <a:pt x="272" y="223"/>
                      <a:pt x="272" y="222"/>
                      <a:pt x="272" y="221"/>
                    </a:cubicBezTo>
                    <a:cubicBezTo>
                      <a:pt x="272" y="220"/>
                      <a:pt x="273" y="220"/>
                      <a:pt x="273" y="219"/>
                    </a:cubicBezTo>
                    <a:cubicBezTo>
                      <a:pt x="274" y="217"/>
                      <a:pt x="273" y="214"/>
                      <a:pt x="272" y="213"/>
                    </a:cubicBezTo>
                    <a:cubicBezTo>
                      <a:pt x="272" y="213"/>
                      <a:pt x="272" y="214"/>
                      <a:pt x="271" y="214"/>
                    </a:cubicBezTo>
                    <a:cubicBezTo>
                      <a:pt x="271" y="213"/>
                      <a:pt x="271" y="211"/>
                      <a:pt x="270" y="210"/>
                    </a:cubicBezTo>
                    <a:cubicBezTo>
                      <a:pt x="270" y="209"/>
                      <a:pt x="268" y="208"/>
                      <a:pt x="269" y="206"/>
                    </a:cubicBezTo>
                    <a:cubicBezTo>
                      <a:pt x="269" y="206"/>
                      <a:pt x="269" y="205"/>
                      <a:pt x="269" y="205"/>
                    </a:cubicBezTo>
                    <a:cubicBezTo>
                      <a:pt x="269" y="204"/>
                      <a:pt x="267" y="200"/>
                      <a:pt x="266" y="200"/>
                    </a:cubicBezTo>
                    <a:cubicBezTo>
                      <a:pt x="266" y="199"/>
                      <a:pt x="265" y="198"/>
                      <a:pt x="264" y="198"/>
                    </a:cubicBezTo>
                    <a:cubicBezTo>
                      <a:pt x="264" y="197"/>
                      <a:pt x="264" y="197"/>
                      <a:pt x="263" y="196"/>
                    </a:cubicBezTo>
                    <a:cubicBezTo>
                      <a:pt x="263" y="196"/>
                      <a:pt x="263" y="196"/>
                      <a:pt x="263" y="197"/>
                    </a:cubicBezTo>
                    <a:cubicBezTo>
                      <a:pt x="263" y="196"/>
                      <a:pt x="263" y="196"/>
                      <a:pt x="263" y="196"/>
                    </a:cubicBezTo>
                    <a:cubicBezTo>
                      <a:pt x="262" y="197"/>
                      <a:pt x="260" y="196"/>
                      <a:pt x="259" y="195"/>
                    </a:cubicBezTo>
                    <a:cubicBezTo>
                      <a:pt x="259" y="194"/>
                      <a:pt x="257" y="194"/>
                      <a:pt x="256" y="192"/>
                    </a:cubicBezTo>
                    <a:cubicBezTo>
                      <a:pt x="255" y="190"/>
                      <a:pt x="256" y="191"/>
                      <a:pt x="256" y="190"/>
                    </a:cubicBezTo>
                    <a:cubicBezTo>
                      <a:pt x="256" y="189"/>
                      <a:pt x="257" y="189"/>
                      <a:pt x="256" y="188"/>
                    </a:cubicBezTo>
                    <a:cubicBezTo>
                      <a:pt x="257" y="188"/>
                      <a:pt x="256" y="188"/>
                      <a:pt x="257" y="188"/>
                    </a:cubicBezTo>
                    <a:cubicBezTo>
                      <a:pt x="257" y="187"/>
                      <a:pt x="256" y="186"/>
                      <a:pt x="256" y="186"/>
                    </a:cubicBezTo>
                    <a:cubicBezTo>
                      <a:pt x="256" y="185"/>
                      <a:pt x="256" y="185"/>
                      <a:pt x="256" y="184"/>
                    </a:cubicBezTo>
                    <a:cubicBezTo>
                      <a:pt x="256" y="183"/>
                      <a:pt x="257" y="182"/>
                      <a:pt x="255" y="181"/>
                    </a:cubicBezTo>
                    <a:cubicBezTo>
                      <a:pt x="256" y="181"/>
                      <a:pt x="256" y="180"/>
                      <a:pt x="255" y="180"/>
                    </a:cubicBezTo>
                    <a:cubicBezTo>
                      <a:pt x="255" y="179"/>
                      <a:pt x="256" y="176"/>
                      <a:pt x="255" y="175"/>
                    </a:cubicBezTo>
                    <a:cubicBezTo>
                      <a:pt x="256" y="174"/>
                      <a:pt x="254" y="173"/>
                      <a:pt x="253" y="174"/>
                    </a:cubicBezTo>
                    <a:cubicBezTo>
                      <a:pt x="254" y="172"/>
                      <a:pt x="252" y="172"/>
                      <a:pt x="252" y="171"/>
                    </a:cubicBezTo>
                    <a:cubicBezTo>
                      <a:pt x="252" y="170"/>
                      <a:pt x="253" y="169"/>
                      <a:pt x="252" y="170"/>
                    </a:cubicBezTo>
                    <a:cubicBezTo>
                      <a:pt x="251" y="167"/>
                      <a:pt x="250" y="166"/>
                      <a:pt x="250" y="164"/>
                    </a:cubicBezTo>
                    <a:cubicBezTo>
                      <a:pt x="250" y="164"/>
                      <a:pt x="250" y="164"/>
                      <a:pt x="250" y="164"/>
                    </a:cubicBezTo>
                    <a:cubicBezTo>
                      <a:pt x="251" y="163"/>
                      <a:pt x="251" y="160"/>
                      <a:pt x="250" y="160"/>
                    </a:cubicBezTo>
                    <a:cubicBezTo>
                      <a:pt x="250" y="158"/>
                      <a:pt x="247" y="158"/>
                      <a:pt x="246" y="156"/>
                    </a:cubicBezTo>
                    <a:cubicBezTo>
                      <a:pt x="246" y="157"/>
                      <a:pt x="246" y="157"/>
                      <a:pt x="246" y="157"/>
                    </a:cubicBezTo>
                    <a:cubicBezTo>
                      <a:pt x="246" y="156"/>
                      <a:pt x="244" y="156"/>
                      <a:pt x="244" y="154"/>
                    </a:cubicBezTo>
                    <a:cubicBezTo>
                      <a:pt x="244" y="155"/>
                      <a:pt x="244" y="155"/>
                      <a:pt x="244" y="155"/>
                    </a:cubicBezTo>
                    <a:cubicBezTo>
                      <a:pt x="244" y="154"/>
                      <a:pt x="242" y="153"/>
                      <a:pt x="241" y="153"/>
                    </a:cubicBezTo>
                    <a:cubicBezTo>
                      <a:pt x="239" y="152"/>
                      <a:pt x="237" y="152"/>
                      <a:pt x="236" y="150"/>
                    </a:cubicBezTo>
                    <a:cubicBezTo>
                      <a:pt x="235" y="149"/>
                      <a:pt x="234" y="148"/>
                      <a:pt x="234" y="147"/>
                    </a:cubicBezTo>
                    <a:cubicBezTo>
                      <a:pt x="234" y="145"/>
                      <a:pt x="235" y="145"/>
                      <a:pt x="233" y="144"/>
                    </a:cubicBezTo>
                    <a:cubicBezTo>
                      <a:pt x="233" y="146"/>
                      <a:pt x="231" y="143"/>
                      <a:pt x="230" y="142"/>
                    </a:cubicBezTo>
                    <a:cubicBezTo>
                      <a:pt x="229" y="141"/>
                      <a:pt x="229" y="142"/>
                      <a:pt x="229" y="140"/>
                    </a:cubicBezTo>
                    <a:cubicBezTo>
                      <a:pt x="230" y="140"/>
                      <a:pt x="230" y="140"/>
                      <a:pt x="230" y="140"/>
                    </a:cubicBezTo>
                    <a:cubicBezTo>
                      <a:pt x="230" y="140"/>
                      <a:pt x="229" y="139"/>
                      <a:pt x="229" y="138"/>
                    </a:cubicBezTo>
                    <a:cubicBezTo>
                      <a:pt x="228" y="137"/>
                      <a:pt x="230" y="138"/>
                      <a:pt x="229" y="137"/>
                    </a:cubicBezTo>
                    <a:cubicBezTo>
                      <a:pt x="228" y="136"/>
                      <a:pt x="227" y="137"/>
                      <a:pt x="226" y="134"/>
                    </a:cubicBezTo>
                    <a:cubicBezTo>
                      <a:pt x="226" y="134"/>
                      <a:pt x="226" y="134"/>
                      <a:pt x="226" y="134"/>
                    </a:cubicBezTo>
                    <a:cubicBezTo>
                      <a:pt x="226" y="135"/>
                      <a:pt x="226" y="135"/>
                      <a:pt x="225" y="136"/>
                    </a:cubicBezTo>
                    <a:cubicBezTo>
                      <a:pt x="225" y="135"/>
                      <a:pt x="225" y="134"/>
                      <a:pt x="225" y="134"/>
                    </a:cubicBezTo>
                    <a:cubicBezTo>
                      <a:pt x="224" y="134"/>
                      <a:pt x="223" y="133"/>
                      <a:pt x="223" y="132"/>
                    </a:cubicBezTo>
                    <a:cubicBezTo>
                      <a:pt x="223" y="131"/>
                      <a:pt x="225" y="132"/>
                      <a:pt x="224" y="132"/>
                    </a:cubicBezTo>
                    <a:cubicBezTo>
                      <a:pt x="224" y="131"/>
                      <a:pt x="224" y="130"/>
                      <a:pt x="224" y="129"/>
                    </a:cubicBezTo>
                    <a:cubicBezTo>
                      <a:pt x="224" y="129"/>
                      <a:pt x="225" y="127"/>
                      <a:pt x="225" y="127"/>
                    </a:cubicBezTo>
                    <a:cubicBezTo>
                      <a:pt x="225" y="125"/>
                      <a:pt x="224" y="124"/>
                      <a:pt x="222" y="123"/>
                    </a:cubicBezTo>
                    <a:cubicBezTo>
                      <a:pt x="221" y="122"/>
                      <a:pt x="221" y="121"/>
                      <a:pt x="219" y="119"/>
                    </a:cubicBezTo>
                    <a:cubicBezTo>
                      <a:pt x="218" y="117"/>
                      <a:pt x="217" y="116"/>
                      <a:pt x="215" y="115"/>
                    </a:cubicBezTo>
                    <a:cubicBezTo>
                      <a:pt x="213" y="114"/>
                      <a:pt x="213" y="114"/>
                      <a:pt x="211" y="113"/>
                    </a:cubicBezTo>
                    <a:cubicBezTo>
                      <a:pt x="209" y="112"/>
                      <a:pt x="208" y="111"/>
                      <a:pt x="208" y="109"/>
                    </a:cubicBezTo>
                    <a:cubicBezTo>
                      <a:pt x="207" y="106"/>
                      <a:pt x="205" y="102"/>
                      <a:pt x="203" y="99"/>
                    </a:cubicBezTo>
                    <a:cubicBezTo>
                      <a:pt x="200" y="96"/>
                      <a:pt x="197" y="94"/>
                      <a:pt x="193" y="91"/>
                    </a:cubicBezTo>
                    <a:cubicBezTo>
                      <a:pt x="191" y="89"/>
                      <a:pt x="189" y="87"/>
                      <a:pt x="187" y="86"/>
                    </a:cubicBezTo>
                    <a:cubicBezTo>
                      <a:pt x="185" y="84"/>
                      <a:pt x="185" y="83"/>
                      <a:pt x="184" y="81"/>
                    </a:cubicBezTo>
                    <a:cubicBezTo>
                      <a:pt x="183" y="79"/>
                      <a:pt x="183" y="78"/>
                      <a:pt x="182" y="76"/>
                    </a:cubicBezTo>
                    <a:cubicBezTo>
                      <a:pt x="181" y="75"/>
                      <a:pt x="180" y="73"/>
                      <a:pt x="179" y="72"/>
                    </a:cubicBezTo>
                    <a:cubicBezTo>
                      <a:pt x="178" y="70"/>
                      <a:pt x="176" y="69"/>
                      <a:pt x="176" y="68"/>
                    </a:cubicBezTo>
                    <a:cubicBezTo>
                      <a:pt x="175" y="66"/>
                      <a:pt x="175" y="64"/>
                      <a:pt x="175" y="62"/>
                    </a:cubicBezTo>
                    <a:cubicBezTo>
                      <a:pt x="174" y="58"/>
                      <a:pt x="171" y="55"/>
                      <a:pt x="169" y="51"/>
                    </a:cubicBezTo>
                    <a:cubicBezTo>
                      <a:pt x="167" y="48"/>
                      <a:pt x="168" y="43"/>
                      <a:pt x="164" y="43"/>
                    </a:cubicBezTo>
                    <a:cubicBezTo>
                      <a:pt x="161" y="42"/>
                      <a:pt x="159" y="44"/>
                      <a:pt x="156" y="42"/>
                    </a:cubicBezTo>
                    <a:cubicBezTo>
                      <a:pt x="155" y="42"/>
                      <a:pt x="155" y="40"/>
                      <a:pt x="154" y="39"/>
                    </a:cubicBezTo>
                    <a:cubicBezTo>
                      <a:pt x="153" y="38"/>
                      <a:pt x="152" y="37"/>
                      <a:pt x="151" y="36"/>
                    </a:cubicBezTo>
                    <a:cubicBezTo>
                      <a:pt x="150" y="36"/>
                      <a:pt x="149" y="33"/>
                      <a:pt x="149" y="33"/>
                    </a:cubicBezTo>
                    <a:cubicBezTo>
                      <a:pt x="148" y="33"/>
                      <a:pt x="145" y="32"/>
                      <a:pt x="144" y="31"/>
                    </a:cubicBezTo>
                    <a:cubicBezTo>
                      <a:pt x="142" y="30"/>
                      <a:pt x="138" y="27"/>
                      <a:pt x="138" y="25"/>
                    </a:cubicBezTo>
                    <a:cubicBezTo>
                      <a:pt x="137" y="23"/>
                      <a:pt x="138" y="23"/>
                      <a:pt x="139" y="21"/>
                    </a:cubicBezTo>
                    <a:cubicBezTo>
                      <a:pt x="140" y="19"/>
                      <a:pt x="139" y="18"/>
                      <a:pt x="141" y="17"/>
                    </a:cubicBezTo>
                    <a:cubicBezTo>
                      <a:pt x="141" y="16"/>
                      <a:pt x="141" y="16"/>
                      <a:pt x="141" y="16"/>
                    </a:cubicBezTo>
                    <a:cubicBezTo>
                      <a:pt x="142" y="15"/>
                      <a:pt x="142" y="16"/>
                      <a:pt x="142" y="16"/>
                    </a:cubicBezTo>
                    <a:cubicBezTo>
                      <a:pt x="143" y="15"/>
                      <a:pt x="142" y="13"/>
                      <a:pt x="144" y="14"/>
                    </a:cubicBezTo>
                    <a:cubicBezTo>
                      <a:pt x="144" y="13"/>
                      <a:pt x="144" y="13"/>
                      <a:pt x="144" y="12"/>
                    </a:cubicBezTo>
                    <a:cubicBezTo>
                      <a:pt x="144" y="11"/>
                      <a:pt x="145" y="11"/>
                      <a:pt x="146" y="10"/>
                    </a:cubicBezTo>
                    <a:cubicBezTo>
                      <a:pt x="147" y="11"/>
                      <a:pt x="148" y="8"/>
                      <a:pt x="149" y="8"/>
                    </a:cubicBezTo>
                    <a:cubicBezTo>
                      <a:pt x="149" y="6"/>
                      <a:pt x="150" y="8"/>
                      <a:pt x="151" y="6"/>
                    </a:cubicBezTo>
                    <a:cubicBezTo>
                      <a:pt x="152" y="7"/>
                      <a:pt x="152" y="6"/>
                      <a:pt x="151" y="5"/>
                    </a:cubicBezTo>
                    <a:cubicBezTo>
                      <a:pt x="151" y="5"/>
                      <a:pt x="152" y="5"/>
                      <a:pt x="152" y="5"/>
                    </a:cubicBezTo>
                    <a:cubicBezTo>
                      <a:pt x="152" y="5"/>
                      <a:pt x="152" y="5"/>
                      <a:pt x="152" y="5"/>
                    </a:cubicBezTo>
                    <a:cubicBezTo>
                      <a:pt x="151" y="4"/>
                      <a:pt x="153" y="3"/>
                      <a:pt x="153" y="2"/>
                    </a:cubicBezTo>
                    <a:cubicBezTo>
                      <a:pt x="152" y="0"/>
                      <a:pt x="140" y="2"/>
                      <a:pt x="138" y="2"/>
                    </a:cubicBezTo>
                    <a:cubicBezTo>
                      <a:pt x="127" y="2"/>
                      <a:pt x="117" y="2"/>
                      <a:pt x="106" y="2"/>
                    </a:cubicBezTo>
                    <a:cubicBezTo>
                      <a:pt x="83" y="3"/>
                      <a:pt x="60" y="2"/>
                      <a:pt x="37" y="2"/>
                    </a:cubicBezTo>
                    <a:cubicBezTo>
                      <a:pt x="25" y="2"/>
                      <a:pt x="12" y="3"/>
                      <a:pt x="0" y="3"/>
                    </a:cubicBezTo>
                    <a:cubicBezTo>
                      <a:pt x="3" y="27"/>
                      <a:pt x="7" y="50"/>
                      <a:pt x="11" y="74"/>
                    </a:cubicBezTo>
                    <a:cubicBezTo>
                      <a:pt x="15" y="98"/>
                      <a:pt x="18" y="122"/>
                      <a:pt x="22" y="146"/>
                    </a:cubicBezTo>
                    <a:cubicBezTo>
                      <a:pt x="22" y="152"/>
                      <a:pt x="23" y="157"/>
                      <a:pt x="24" y="162"/>
                    </a:cubicBezTo>
                    <a:cubicBezTo>
                      <a:pt x="24" y="165"/>
                      <a:pt x="25" y="168"/>
                      <a:pt x="25" y="171"/>
                    </a:cubicBezTo>
                    <a:cubicBezTo>
                      <a:pt x="26" y="173"/>
                      <a:pt x="26" y="172"/>
                      <a:pt x="27" y="173"/>
                    </a:cubicBezTo>
                    <a:cubicBezTo>
                      <a:pt x="27" y="174"/>
                      <a:pt x="26" y="175"/>
                      <a:pt x="27" y="176"/>
                    </a:cubicBezTo>
                    <a:cubicBezTo>
                      <a:pt x="27" y="177"/>
                      <a:pt x="28" y="177"/>
                      <a:pt x="28" y="178"/>
                    </a:cubicBezTo>
                    <a:cubicBezTo>
                      <a:pt x="28" y="178"/>
                      <a:pt x="29" y="179"/>
                      <a:pt x="29" y="179"/>
                    </a:cubicBezTo>
                    <a:cubicBezTo>
                      <a:pt x="29" y="179"/>
                      <a:pt x="28" y="180"/>
                      <a:pt x="28" y="180"/>
                    </a:cubicBezTo>
                    <a:cubicBezTo>
                      <a:pt x="28" y="180"/>
                      <a:pt x="28" y="180"/>
                      <a:pt x="28" y="181"/>
                    </a:cubicBezTo>
                    <a:cubicBezTo>
                      <a:pt x="28" y="182"/>
                      <a:pt x="29" y="181"/>
                      <a:pt x="29" y="182"/>
                    </a:cubicBezTo>
                    <a:cubicBezTo>
                      <a:pt x="30" y="183"/>
                      <a:pt x="29" y="183"/>
                      <a:pt x="30" y="184"/>
                    </a:cubicBezTo>
                    <a:cubicBezTo>
                      <a:pt x="30" y="186"/>
                      <a:pt x="31" y="187"/>
                      <a:pt x="31" y="188"/>
                    </a:cubicBezTo>
                    <a:cubicBezTo>
                      <a:pt x="31" y="189"/>
                      <a:pt x="30" y="189"/>
                      <a:pt x="31" y="190"/>
                    </a:cubicBezTo>
                    <a:cubicBezTo>
                      <a:pt x="31" y="190"/>
                      <a:pt x="32" y="190"/>
                      <a:pt x="32" y="190"/>
                    </a:cubicBezTo>
                    <a:cubicBezTo>
                      <a:pt x="32" y="191"/>
                      <a:pt x="31" y="191"/>
                      <a:pt x="31" y="192"/>
                    </a:cubicBezTo>
                    <a:cubicBezTo>
                      <a:pt x="33" y="195"/>
                      <a:pt x="37" y="198"/>
                      <a:pt x="37" y="202"/>
                    </a:cubicBezTo>
                    <a:cubicBezTo>
                      <a:pt x="37" y="203"/>
                      <a:pt x="37" y="204"/>
                      <a:pt x="37" y="204"/>
                    </a:cubicBezTo>
                    <a:cubicBezTo>
                      <a:pt x="37" y="205"/>
                      <a:pt x="38" y="205"/>
                      <a:pt x="38" y="206"/>
                    </a:cubicBezTo>
                    <a:cubicBezTo>
                      <a:pt x="39" y="207"/>
                      <a:pt x="37" y="209"/>
                      <a:pt x="39" y="210"/>
                    </a:cubicBezTo>
                    <a:cubicBezTo>
                      <a:pt x="37" y="210"/>
                      <a:pt x="37" y="211"/>
                      <a:pt x="38" y="211"/>
                    </a:cubicBezTo>
                    <a:cubicBezTo>
                      <a:pt x="37" y="212"/>
                      <a:pt x="36" y="214"/>
                      <a:pt x="37" y="216"/>
                    </a:cubicBezTo>
                    <a:cubicBezTo>
                      <a:pt x="38" y="217"/>
                      <a:pt x="40" y="217"/>
                      <a:pt x="41" y="218"/>
                    </a:cubicBezTo>
                    <a:cubicBezTo>
                      <a:pt x="42" y="219"/>
                      <a:pt x="42" y="219"/>
                      <a:pt x="43" y="220"/>
                    </a:cubicBezTo>
                    <a:cubicBezTo>
                      <a:pt x="43" y="221"/>
                      <a:pt x="42" y="221"/>
                      <a:pt x="41" y="222"/>
                    </a:cubicBezTo>
                    <a:cubicBezTo>
                      <a:pt x="44" y="223"/>
                      <a:pt x="35" y="224"/>
                      <a:pt x="39" y="225"/>
                    </a:cubicBezTo>
                    <a:cubicBezTo>
                      <a:pt x="37" y="227"/>
                      <a:pt x="35" y="227"/>
                      <a:pt x="34" y="229"/>
                    </a:cubicBezTo>
                    <a:cubicBezTo>
                      <a:pt x="33" y="231"/>
                      <a:pt x="33" y="230"/>
                      <a:pt x="33" y="232"/>
                    </a:cubicBezTo>
                    <a:cubicBezTo>
                      <a:pt x="33" y="234"/>
                      <a:pt x="33" y="235"/>
                      <a:pt x="33" y="236"/>
                    </a:cubicBezTo>
                    <a:cubicBezTo>
                      <a:pt x="33" y="241"/>
                      <a:pt x="33" y="244"/>
                      <a:pt x="30" y="248"/>
                    </a:cubicBezTo>
                    <a:cubicBezTo>
                      <a:pt x="29" y="249"/>
                      <a:pt x="29" y="250"/>
                      <a:pt x="28" y="252"/>
                    </a:cubicBezTo>
                    <a:cubicBezTo>
                      <a:pt x="28" y="253"/>
                      <a:pt x="28" y="256"/>
                      <a:pt x="28" y="258"/>
                    </a:cubicBezTo>
                    <a:cubicBezTo>
                      <a:pt x="29" y="262"/>
                      <a:pt x="29" y="266"/>
                      <a:pt x="31" y="270"/>
                    </a:cubicBezTo>
                    <a:cubicBezTo>
                      <a:pt x="33" y="272"/>
                      <a:pt x="34" y="277"/>
                      <a:pt x="34" y="280"/>
                    </a:cubicBezTo>
                    <a:cubicBezTo>
                      <a:pt x="33" y="284"/>
                      <a:pt x="31" y="288"/>
                      <a:pt x="31" y="293"/>
                    </a:cubicBezTo>
                    <a:cubicBezTo>
                      <a:pt x="31" y="295"/>
                      <a:pt x="31" y="296"/>
                      <a:pt x="30" y="298"/>
                    </a:cubicBezTo>
                    <a:cubicBezTo>
                      <a:pt x="30" y="300"/>
                      <a:pt x="30" y="302"/>
                      <a:pt x="30" y="304"/>
                    </a:cubicBezTo>
                    <a:cubicBezTo>
                      <a:pt x="31" y="305"/>
                      <a:pt x="30" y="306"/>
                      <a:pt x="31" y="307"/>
                    </a:cubicBezTo>
                    <a:cubicBezTo>
                      <a:pt x="31" y="308"/>
                      <a:pt x="31" y="308"/>
                      <a:pt x="32" y="309"/>
                    </a:cubicBezTo>
                    <a:cubicBezTo>
                      <a:pt x="34" y="311"/>
                      <a:pt x="34" y="313"/>
                      <a:pt x="35" y="315"/>
                    </a:cubicBezTo>
                    <a:cubicBezTo>
                      <a:pt x="36" y="317"/>
                      <a:pt x="36" y="319"/>
                      <a:pt x="37" y="321"/>
                    </a:cubicBezTo>
                    <a:cubicBezTo>
                      <a:pt x="37" y="322"/>
                      <a:pt x="37" y="323"/>
                      <a:pt x="37" y="323"/>
                    </a:cubicBezTo>
                    <a:cubicBezTo>
                      <a:pt x="37" y="324"/>
                      <a:pt x="38" y="324"/>
                      <a:pt x="38" y="324"/>
                    </a:cubicBezTo>
                    <a:cubicBezTo>
                      <a:pt x="38" y="325"/>
                      <a:pt x="38" y="326"/>
                      <a:pt x="38" y="326"/>
                    </a:cubicBezTo>
                    <a:cubicBezTo>
                      <a:pt x="39" y="328"/>
                      <a:pt x="40" y="330"/>
                      <a:pt x="41" y="332"/>
                    </a:cubicBezTo>
                    <a:cubicBezTo>
                      <a:pt x="41" y="334"/>
                      <a:pt x="41" y="335"/>
                      <a:pt x="41" y="337"/>
                    </a:cubicBezTo>
                    <a:cubicBezTo>
                      <a:pt x="41" y="338"/>
                      <a:pt x="41" y="339"/>
                      <a:pt x="42" y="340"/>
                    </a:cubicBezTo>
                    <a:cubicBezTo>
                      <a:pt x="42" y="341"/>
                      <a:pt x="43" y="341"/>
                      <a:pt x="44" y="342"/>
                    </a:cubicBezTo>
                    <a:cubicBezTo>
                      <a:pt x="45" y="346"/>
                      <a:pt x="52" y="345"/>
                      <a:pt x="55" y="345"/>
                    </a:cubicBezTo>
                    <a:cubicBezTo>
                      <a:pt x="67" y="346"/>
                      <a:pt x="80" y="346"/>
                      <a:pt x="93" y="347"/>
                    </a:cubicBezTo>
                    <a:cubicBezTo>
                      <a:pt x="131" y="349"/>
                      <a:pt x="169" y="353"/>
                      <a:pt x="206" y="356"/>
                    </a:cubicBezTo>
                    <a:cubicBezTo>
                      <a:pt x="204" y="358"/>
                      <a:pt x="206" y="359"/>
                      <a:pt x="207" y="361"/>
                    </a:cubicBezTo>
                    <a:cubicBezTo>
                      <a:pt x="208" y="363"/>
                      <a:pt x="207" y="364"/>
                      <a:pt x="207" y="367"/>
                    </a:cubicBezTo>
                    <a:cubicBezTo>
                      <a:pt x="207" y="368"/>
                      <a:pt x="208" y="370"/>
                      <a:pt x="209" y="371"/>
                    </a:cubicBezTo>
                    <a:cubicBezTo>
                      <a:pt x="210" y="373"/>
                      <a:pt x="210" y="372"/>
                      <a:pt x="212" y="372"/>
                    </a:cubicBezTo>
                    <a:cubicBezTo>
                      <a:pt x="213" y="372"/>
                      <a:pt x="215" y="373"/>
                      <a:pt x="216" y="373"/>
                    </a:cubicBezTo>
                    <a:cubicBezTo>
                      <a:pt x="218" y="372"/>
                      <a:pt x="217" y="370"/>
                      <a:pt x="217" y="369"/>
                    </a:cubicBezTo>
                    <a:cubicBezTo>
                      <a:pt x="217" y="366"/>
                      <a:pt x="219" y="363"/>
                      <a:pt x="219" y="360"/>
                    </a:cubicBezTo>
                    <a:cubicBezTo>
                      <a:pt x="219" y="356"/>
                      <a:pt x="219" y="354"/>
                      <a:pt x="218" y="351"/>
                    </a:cubicBezTo>
                    <a:cubicBezTo>
                      <a:pt x="216" y="347"/>
                      <a:pt x="217" y="345"/>
                      <a:pt x="217" y="342"/>
                    </a:cubicBezTo>
                    <a:cubicBezTo>
                      <a:pt x="217" y="340"/>
                      <a:pt x="218" y="342"/>
                      <a:pt x="219" y="341"/>
                    </a:cubicBezTo>
                    <a:cubicBezTo>
                      <a:pt x="219" y="341"/>
                      <a:pt x="219" y="339"/>
                      <a:pt x="219" y="339"/>
                    </a:cubicBezTo>
                    <a:cubicBezTo>
                      <a:pt x="220" y="337"/>
                      <a:pt x="220" y="340"/>
                      <a:pt x="222" y="339"/>
                    </a:cubicBezTo>
                    <a:cubicBezTo>
                      <a:pt x="223" y="338"/>
                      <a:pt x="221" y="336"/>
                      <a:pt x="223" y="335"/>
                    </a:cubicBezTo>
                    <a:cubicBezTo>
                      <a:pt x="224" y="335"/>
                      <a:pt x="226" y="337"/>
                      <a:pt x="226" y="335"/>
                    </a:cubicBezTo>
                    <a:cubicBezTo>
                      <a:pt x="227" y="336"/>
                      <a:pt x="227" y="337"/>
                      <a:pt x="229" y="338"/>
                    </a:cubicBezTo>
                    <a:cubicBezTo>
                      <a:pt x="230" y="338"/>
                      <a:pt x="231" y="338"/>
                      <a:pt x="231" y="338"/>
                    </a:cubicBezTo>
                    <a:cubicBezTo>
                      <a:pt x="232" y="338"/>
                      <a:pt x="233" y="339"/>
                      <a:pt x="233" y="340"/>
                    </a:cubicBezTo>
                    <a:cubicBezTo>
                      <a:pt x="234" y="340"/>
                      <a:pt x="234" y="339"/>
                      <a:pt x="234" y="339"/>
                    </a:cubicBezTo>
                    <a:cubicBezTo>
                      <a:pt x="235" y="340"/>
                      <a:pt x="236" y="341"/>
                      <a:pt x="236" y="341"/>
                    </a:cubicBezTo>
                    <a:cubicBezTo>
                      <a:pt x="237" y="342"/>
                      <a:pt x="241" y="342"/>
                      <a:pt x="239" y="342"/>
                    </a:cubicBezTo>
                    <a:cubicBezTo>
                      <a:pt x="240" y="341"/>
                      <a:pt x="240" y="341"/>
                      <a:pt x="240" y="342"/>
                    </a:cubicBezTo>
                    <a:cubicBezTo>
                      <a:pt x="241" y="342"/>
                      <a:pt x="241" y="342"/>
                      <a:pt x="241" y="342"/>
                    </a:cubicBezTo>
                    <a:cubicBezTo>
                      <a:pt x="241" y="343"/>
                      <a:pt x="242" y="343"/>
                      <a:pt x="243" y="342"/>
                    </a:cubicBezTo>
                    <a:cubicBezTo>
                      <a:pt x="243" y="343"/>
                      <a:pt x="244" y="343"/>
                      <a:pt x="244" y="344"/>
                    </a:cubicBezTo>
                    <a:cubicBezTo>
                      <a:pt x="244" y="344"/>
                      <a:pt x="244" y="344"/>
                      <a:pt x="244" y="344"/>
                    </a:cubicBezTo>
                    <a:cubicBezTo>
                      <a:pt x="244" y="343"/>
                      <a:pt x="244" y="342"/>
                      <a:pt x="245" y="343"/>
                    </a:cubicBezTo>
                    <a:cubicBezTo>
                      <a:pt x="245" y="343"/>
                      <a:pt x="246" y="343"/>
                      <a:pt x="246" y="343"/>
                    </a:cubicBezTo>
                    <a:cubicBezTo>
                      <a:pt x="246" y="343"/>
                      <a:pt x="246" y="342"/>
                      <a:pt x="246" y="342"/>
                    </a:cubicBezTo>
                    <a:cubicBezTo>
                      <a:pt x="246" y="343"/>
                      <a:pt x="246" y="343"/>
                      <a:pt x="247" y="344"/>
                    </a:cubicBezTo>
                    <a:cubicBezTo>
                      <a:pt x="247" y="344"/>
                      <a:pt x="248" y="344"/>
                      <a:pt x="248" y="344"/>
                    </a:cubicBezTo>
                    <a:cubicBezTo>
                      <a:pt x="249" y="343"/>
                      <a:pt x="249" y="342"/>
                      <a:pt x="248" y="341"/>
                    </a:cubicBezTo>
                    <a:cubicBezTo>
                      <a:pt x="249" y="342"/>
                      <a:pt x="249" y="342"/>
                      <a:pt x="249" y="343"/>
                    </a:cubicBezTo>
                    <a:cubicBezTo>
                      <a:pt x="251" y="343"/>
                      <a:pt x="251" y="342"/>
                      <a:pt x="251" y="341"/>
                    </a:cubicBezTo>
                    <a:cubicBezTo>
                      <a:pt x="251" y="340"/>
                      <a:pt x="251" y="340"/>
                      <a:pt x="251" y="339"/>
                    </a:cubicBezTo>
                    <a:cubicBezTo>
                      <a:pt x="251" y="338"/>
                      <a:pt x="250" y="338"/>
                      <a:pt x="249" y="337"/>
                    </a:cubicBezTo>
                    <a:cubicBezTo>
                      <a:pt x="249" y="336"/>
                      <a:pt x="250" y="334"/>
                      <a:pt x="250" y="334"/>
                    </a:cubicBezTo>
                    <a:cubicBezTo>
                      <a:pt x="248" y="334"/>
                      <a:pt x="246" y="334"/>
                      <a:pt x="246" y="332"/>
                    </a:cubicBezTo>
                    <a:cubicBezTo>
                      <a:pt x="246" y="332"/>
                      <a:pt x="246" y="332"/>
                      <a:pt x="246" y="333"/>
                    </a:cubicBezTo>
                    <a:cubicBezTo>
                      <a:pt x="245" y="332"/>
                      <a:pt x="245" y="330"/>
                      <a:pt x="247" y="331"/>
                    </a:cubicBezTo>
                    <a:cubicBezTo>
                      <a:pt x="248" y="332"/>
                      <a:pt x="246" y="333"/>
                      <a:pt x="248" y="333"/>
                    </a:cubicBezTo>
                    <a:cubicBezTo>
                      <a:pt x="249" y="333"/>
                      <a:pt x="251" y="335"/>
                      <a:pt x="251" y="333"/>
                    </a:cubicBezTo>
                    <a:cubicBezTo>
                      <a:pt x="251" y="332"/>
                      <a:pt x="249" y="332"/>
                      <a:pt x="249" y="331"/>
                    </a:cubicBezTo>
                    <a:cubicBezTo>
                      <a:pt x="249" y="329"/>
                      <a:pt x="251" y="329"/>
                      <a:pt x="251" y="328"/>
                    </a:cubicBezTo>
                    <a:cubicBezTo>
                      <a:pt x="252" y="327"/>
                      <a:pt x="254" y="326"/>
                      <a:pt x="253" y="324"/>
                    </a:cubicBezTo>
                    <a:cubicBezTo>
                      <a:pt x="252" y="323"/>
                      <a:pt x="252" y="325"/>
                      <a:pt x="251" y="325"/>
                    </a:cubicBezTo>
                    <a:cubicBezTo>
                      <a:pt x="249" y="324"/>
                      <a:pt x="249" y="324"/>
                      <a:pt x="248" y="323"/>
                    </a:cubicBezTo>
                    <a:cubicBezTo>
                      <a:pt x="247" y="323"/>
                      <a:pt x="246" y="324"/>
                      <a:pt x="244" y="323"/>
                    </a:cubicBezTo>
                    <a:cubicBezTo>
                      <a:pt x="243" y="323"/>
                      <a:pt x="242" y="321"/>
                      <a:pt x="241" y="323"/>
                    </a:cubicBezTo>
                    <a:cubicBezTo>
                      <a:pt x="241" y="321"/>
                      <a:pt x="242" y="322"/>
                      <a:pt x="244" y="322"/>
                    </a:cubicBezTo>
                    <a:cubicBezTo>
                      <a:pt x="244" y="322"/>
                      <a:pt x="244" y="323"/>
                      <a:pt x="244" y="323"/>
                    </a:cubicBezTo>
                    <a:cubicBezTo>
                      <a:pt x="245" y="323"/>
                      <a:pt x="245" y="322"/>
                      <a:pt x="246" y="322"/>
                    </a:cubicBezTo>
                    <a:cubicBezTo>
                      <a:pt x="247" y="322"/>
                      <a:pt x="248" y="321"/>
                      <a:pt x="249" y="322"/>
                    </a:cubicBezTo>
                    <a:cubicBezTo>
                      <a:pt x="250" y="323"/>
                      <a:pt x="251" y="324"/>
                      <a:pt x="251" y="322"/>
                    </a:cubicBezTo>
                    <a:cubicBezTo>
                      <a:pt x="251" y="322"/>
                      <a:pt x="251" y="322"/>
                      <a:pt x="251" y="322"/>
                    </a:cubicBezTo>
                    <a:cubicBezTo>
                      <a:pt x="252" y="322"/>
                      <a:pt x="253" y="321"/>
                      <a:pt x="253" y="320"/>
                    </a:cubicBezTo>
                    <a:cubicBezTo>
                      <a:pt x="251" y="321"/>
                      <a:pt x="252" y="319"/>
                      <a:pt x="250" y="318"/>
                    </a:cubicBezTo>
                    <a:cubicBezTo>
                      <a:pt x="250" y="317"/>
                      <a:pt x="248" y="316"/>
                      <a:pt x="248" y="315"/>
                    </a:cubicBezTo>
                    <a:cubicBezTo>
                      <a:pt x="249" y="316"/>
                      <a:pt x="249" y="316"/>
                      <a:pt x="250" y="316"/>
                    </a:cubicBezTo>
                    <a:cubicBezTo>
                      <a:pt x="251" y="316"/>
                      <a:pt x="251" y="318"/>
                      <a:pt x="251" y="318"/>
                    </a:cubicBezTo>
                    <a:cubicBezTo>
                      <a:pt x="254" y="318"/>
                      <a:pt x="251" y="315"/>
                      <a:pt x="250" y="315"/>
                    </a:cubicBezTo>
                    <a:cubicBezTo>
                      <a:pt x="248" y="315"/>
                      <a:pt x="250" y="313"/>
                      <a:pt x="250" y="312"/>
                    </a:cubicBezTo>
                    <a:cubicBezTo>
                      <a:pt x="250" y="311"/>
                      <a:pt x="248" y="311"/>
                      <a:pt x="247" y="309"/>
                    </a:cubicBezTo>
                    <a:cubicBezTo>
                      <a:pt x="248" y="309"/>
                      <a:pt x="248" y="310"/>
                      <a:pt x="248" y="310"/>
                    </a:cubicBezTo>
                    <a:cubicBezTo>
                      <a:pt x="248" y="308"/>
                      <a:pt x="248" y="307"/>
                      <a:pt x="247" y="305"/>
                    </a:cubicBezTo>
                    <a:cubicBezTo>
                      <a:pt x="246" y="304"/>
                      <a:pt x="247" y="305"/>
                      <a:pt x="246" y="304"/>
                    </a:cubicBezTo>
                    <a:cubicBezTo>
                      <a:pt x="245" y="304"/>
                      <a:pt x="244" y="305"/>
                      <a:pt x="243" y="305"/>
                    </a:cubicBezTo>
                    <a:cubicBezTo>
                      <a:pt x="244" y="304"/>
                      <a:pt x="245" y="303"/>
                      <a:pt x="246" y="303"/>
                    </a:cubicBezTo>
                    <a:cubicBezTo>
                      <a:pt x="248" y="304"/>
                      <a:pt x="246" y="304"/>
                      <a:pt x="248" y="305"/>
                    </a:cubicBezTo>
                    <a:cubicBezTo>
                      <a:pt x="249" y="306"/>
                      <a:pt x="249" y="306"/>
                      <a:pt x="249" y="307"/>
                    </a:cubicBezTo>
                    <a:cubicBezTo>
                      <a:pt x="249" y="309"/>
                      <a:pt x="251" y="309"/>
                      <a:pt x="251" y="310"/>
                    </a:cubicBezTo>
                    <a:cubicBezTo>
                      <a:pt x="251" y="313"/>
                      <a:pt x="254" y="312"/>
                      <a:pt x="254" y="309"/>
                    </a:cubicBezTo>
                    <a:cubicBezTo>
                      <a:pt x="253" y="306"/>
                      <a:pt x="253" y="306"/>
                      <a:pt x="255" y="303"/>
                    </a:cubicBezTo>
                    <a:cubicBezTo>
                      <a:pt x="256" y="305"/>
                      <a:pt x="255" y="307"/>
                      <a:pt x="255" y="309"/>
                    </a:cubicBezTo>
                    <a:cubicBezTo>
                      <a:pt x="256" y="312"/>
                      <a:pt x="259" y="310"/>
                      <a:pt x="258" y="307"/>
                    </a:cubicBezTo>
                    <a:cubicBezTo>
                      <a:pt x="259" y="308"/>
                      <a:pt x="259" y="308"/>
                      <a:pt x="259" y="308"/>
                    </a:cubicBezTo>
                    <a:cubicBezTo>
                      <a:pt x="260" y="307"/>
                      <a:pt x="262" y="305"/>
                      <a:pt x="262" y="304"/>
                    </a:cubicBezTo>
                    <a:cubicBezTo>
                      <a:pt x="262" y="303"/>
                      <a:pt x="259" y="300"/>
                      <a:pt x="262" y="300"/>
                    </a:cubicBezTo>
                    <a:cubicBezTo>
                      <a:pt x="260" y="301"/>
                      <a:pt x="261" y="303"/>
                      <a:pt x="263" y="303"/>
                    </a:cubicBezTo>
                    <a:cubicBezTo>
                      <a:pt x="264" y="304"/>
                      <a:pt x="263" y="301"/>
                      <a:pt x="265" y="300"/>
                    </a:cubicBezTo>
                    <a:cubicBezTo>
                      <a:pt x="265" y="300"/>
                      <a:pt x="265" y="300"/>
                      <a:pt x="265" y="300"/>
                    </a:cubicBezTo>
                    <a:cubicBezTo>
                      <a:pt x="265" y="300"/>
                      <a:pt x="264" y="300"/>
                      <a:pt x="264" y="300"/>
                    </a:cubicBezTo>
                    <a:cubicBezTo>
                      <a:pt x="263" y="300"/>
                      <a:pt x="263" y="299"/>
                      <a:pt x="264" y="298"/>
                    </a:cubicBezTo>
                    <a:cubicBezTo>
                      <a:pt x="262" y="298"/>
                      <a:pt x="261" y="295"/>
                      <a:pt x="258" y="296"/>
                    </a:cubicBezTo>
                    <a:cubicBezTo>
                      <a:pt x="255" y="297"/>
                      <a:pt x="259" y="299"/>
                      <a:pt x="257" y="300"/>
                    </a:cubicBezTo>
                    <a:cubicBezTo>
                      <a:pt x="257" y="299"/>
                      <a:pt x="256" y="298"/>
                      <a:pt x="256" y="298"/>
                    </a:cubicBezTo>
                    <a:cubicBezTo>
                      <a:pt x="256" y="297"/>
                      <a:pt x="258" y="295"/>
                      <a:pt x="258" y="295"/>
                    </a:cubicBezTo>
                    <a:cubicBezTo>
                      <a:pt x="258" y="294"/>
                      <a:pt x="253" y="295"/>
                      <a:pt x="253" y="293"/>
                    </a:cubicBezTo>
                    <a:cubicBezTo>
                      <a:pt x="251" y="294"/>
                      <a:pt x="251" y="292"/>
                      <a:pt x="252" y="291"/>
                    </a:cubicBezTo>
                    <a:cubicBezTo>
                      <a:pt x="253" y="291"/>
                      <a:pt x="254" y="293"/>
                      <a:pt x="254" y="293"/>
                    </a:cubicBezTo>
                    <a:cubicBezTo>
                      <a:pt x="255" y="293"/>
                      <a:pt x="254" y="293"/>
                      <a:pt x="255" y="294"/>
                    </a:cubicBezTo>
                    <a:cubicBezTo>
                      <a:pt x="256" y="294"/>
                      <a:pt x="257" y="294"/>
                      <a:pt x="258" y="294"/>
                    </a:cubicBezTo>
                    <a:cubicBezTo>
                      <a:pt x="259" y="294"/>
                      <a:pt x="260" y="295"/>
                      <a:pt x="261" y="294"/>
                    </a:cubicBezTo>
                    <a:cubicBezTo>
                      <a:pt x="261" y="294"/>
                      <a:pt x="263" y="296"/>
                      <a:pt x="263" y="295"/>
                    </a:cubicBezTo>
                    <a:cubicBezTo>
                      <a:pt x="264" y="295"/>
                      <a:pt x="263" y="292"/>
                      <a:pt x="263" y="292"/>
                    </a:cubicBezTo>
                    <a:cubicBezTo>
                      <a:pt x="263" y="290"/>
                      <a:pt x="260" y="286"/>
                      <a:pt x="260" y="285"/>
                    </a:cubicBezTo>
                    <a:cubicBezTo>
                      <a:pt x="260" y="286"/>
                      <a:pt x="261" y="287"/>
                      <a:pt x="262" y="286"/>
                    </a:cubicBezTo>
                    <a:cubicBezTo>
                      <a:pt x="262" y="287"/>
                      <a:pt x="263" y="291"/>
                      <a:pt x="264" y="291"/>
                    </a:cubicBezTo>
                    <a:cubicBezTo>
                      <a:pt x="265" y="290"/>
                      <a:pt x="266" y="286"/>
                      <a:pt x="267" y="285"/>
                    </a:cubicBezTo>
                    <a:cubicBezTo>
                      <a:pt x="267" y="284"/>
                      <a:pt x="271" y="281"/>
                      <a:pt x="270" y="279"/>
                    </a:cubicBezTo>
                    <a:cubicBezTo>
                      <a:pt x="270" y="277"/>
                      <a:pt x="268" y="280"/>
                      <a:pt x="267" y="280"/>
                    </a:cubicBezTo>
                    <a:cubicBezTo>
                      <a:pt x="267" y="279"/>
                      <a:pt x="268" y="279"/>
                      <a:pt x="268" y="279"/>
                    </a:cubicBezTo>
                    <a:cubicBezTo>
                      <a:pt x="266" y="279"/>
                      <a:pt x="265" y="282"/>
                      <a:pt x="263" y="282"/>
                    </a:cubicBezTo>
                    <a:cubicBezTo>
                      <a:pt x="263" y="281"/>
                      <a:pt x="266" y="280"/>
                      <a:pt x="265" y="278"/>
                    </a:cubicBezTo>
                    <a:cubicBezTo>
                      <a:pt x="265" y="278"/>
                      <a:pt x="263" y="280"/>
                      <a:pt x="263" y="279"/>
                    </a:cubicBezTo>
                    <a:cubicBezTo>
                      <a:pt x="263" y="278"/>
                      <a:pt x="262" y="278"/>
                      <a:pt x="261" y="278"/>
                    </a:cubicBezTo>
                    <a:cubicBezTo>
                      <a:pt x="260" y="276"/>
                      <a:pt x="259" y="280"/>
                      <a:pt x="259" y="277"/>
                    </a:cubicBezTo>
                    <a:cubicBezTo>
                      <a:pt x="260" y="277"/>
                      <a:pt x="260" y="277"/>
                      <a:pt x="261" y="277"/>
                    </a:cubicBezTo>
                    <a:cubicBezTo>
                      <a:pt x="261" y="276"/>
                      <a:pt x="262" y="276"/>
                      <a:pt x="262" y="275"/>
                    </a:cubicBezTo>
                    <a:cubicBezTo>
                      <a:pt x="262" y="275"/>
                      <a:pt x="262" y="276"/>
                      <a:pt x="262" y="277"/>
                    </a:cubicBezTo>
                    <a:cubicBezTo>
                      <a:pt x="263" y="276"/>
                      <a:pt x="264" y="276"/>
                      <a:pt x="265" y="277"/>
                    </a:cubicBezTo>
                    <a:cubicBezTo>
                      <a:pt x="265" y="276"/>
                      <a:pt x="265" y="276"/>
                      <a:pt x="265" y="275"/>
                    </a:cubicBezTo>
                    <a:cubicBezTo>
                      <a:pt x="265" y="276"/>
                      <a:pt x="266" y="276"/>
                      <a:pt x="267" y="277"/>
                    </a:cubicBezTo>
                    <a:cubicBezTo>
                      <a:pt x="267" y="276"/>
                      <a:pt x="267" y="276"/>
                      <a:pt x="267" y="276"/>
                    </a:cubicBezTo>
                    <a:cubicBezTo>
                      <a:pt x="268" y="277"/>
                      <a:pt x="269" y="275"/>
                      <a:pt x="269" y="274"/>
                    </a:cubicBezTo>
                    <a:cubicBezTo>
                      <a:pt x="269" y="272"/>
                      <a:pt x="267" y="270"/>
                      <a:pt x="266" y="270"/>
                    </a:cubicBezTo>
                    <a:cubicBezTo>
                      <a:pt x="267" y="270"/>
                      <a:pt x="269" y="272"/>
                      <a:pt x="269" y="272"/>
                    </a:cubicBezTo>
                    <a:cubicBezTo>
                      <a:pt x="270" y="273"/>
                      <a:pt x="269" y="274"/>
                      <a:pt x="270" y="275"/>
                    </a:cubicBezTo>
                    <a:cubicBezTo>
                      <a:pt x="271" y="278"/>
                      <a:pt x="274" y="271"/>
                      <a:pt x="272" y="270"/>
                    </a:cubicBezTo>
                    <a:cubicBezTo>
                      <a:pt x="273" y="269"/>
                      <a:pt x="273" y="266"/>
                      <a:pt x="272" y="265"/>
                    </a:cubicBezTo>
                    <a:cubicBezTo>
                      <a:pt x="271" y="265"/>
                      <a:pt x="267" y="268"/>
                      <a:pt x="271" y="267"/>
                    </a:cubicBezTo>
                    <a:cubicBezTo>
                      <a:pt x="270" y="268"/>
                      <a:pt x="266" y="269"/>
                      <a:pt x="265" y="268"/>
                    </a:cubicBezTo>
                    <a:cubicBezTo>
                      <a:pt x="264" y="266"/>
                      <a:pt x="269" y="267"/>
                      <a:pt x="269" y="265"/>
                    </a:cubicBezTo>
                    <a:cubicBezTo>
                      <a:pt x="270" y="263"/>
                      <a:pt x="265" y="262"/>
                      <a:pt x="264" y="261"/>
                    </a:cubicBezTo>
                    <a:cubicBezTo>
                      <a:pt x="264" y="260"/>
                      <a:pt x="264" y="259"/>
                      <a:pt x="264" y="258"/>
                    </a:cubicBezTo>
                    <a:cubicBezTo>
                      <a:pt x="263" y="257"/>
                      <a:pt x="260" y="258"/>
                      <a:pt x="262" y="256"/>
                    </a:cubicBezTo>
                    <a:cubicBezTo>
                      <a:pt x="262" y="258"/>
                      <a:pt x="264" y="257"/>
                      <a:pt x="265" y="258"/>
                    </a:cubicBezTo>
                    <a:cubicBezTo>
                      <a:pt x="265" y="259"/>
                      <a:pt x="265" y="259"/>
                      <a:pt x="265" y="260"/>
                    </a:cubicBezTo>
                    <a:cubicBezTo>
                      <a:pt x="266" y="261"/>
                      <a:pt x="267" y="261"/>
                      <a:pt x="267" y="261"/>
                    </a:cubicBezTo>
                    <a:cubicBezTo>
                      <a:pt x="269" y="262"/>
                      <a:pt x="270" y="264"/>
                      <a:pt x="271" y="262"/>
                    </a:cubicBezTo>
                    <a:cubicBezTo>
                      <a:pt x="271" y="262"/>
                      <a:pt x="270" y="258"/>
                      <a:pt x="270" y="257"/>
                    </a:cubicBezTo>
                    <a:cubicBezTo>
                      <a:pt x="271" y="258"/>
                      <a:pt x="271" y="265"/>
                      <a:pt x="274" y="262"/>
                    </a:cubicBezTo>
                    <a:cubicBezTo>
                      <a:pt x="276" y="260"/>
                      <a:pt x="280" y="258"/>
                      <a:pt x="278" y="255"/>
                    </a:cubicBezTo>
                    <a:cubicBezTo>
                      <a:pt x="277" y="254"/>
                      <a:pt x="273" y="254"/>
                      <a:pt x="271" y="252"/>
                    </a:cubicBezTo>
                    <a:cubicBezTo>
                      <a:pt x="271" y="252"/>
                      <a:pt x="270" y="248"/>
                      <a:pt x="269" y="249"/>
                    </a:cubicBezTo>
                    <a:cubicBezTo>
                      <a:pt x="267" y="251"/>
                      <a:pt x="268" y="248"/>
                      <a:pt x="268" y="248"/>
                    </a:cubicBezTo>
                    <a:cubicBezTo>
                      <a:pt x="266" y="250"/>
                      <a:pt x="267" y="250"/>
                      <a:pt x="266" y="248"/>
                    </a:cubicBezTo>
                    <a:cubicBezTo>
                      <a:pt x="265" y="248"/>
                      <a:pt x="264" y="247"/>
                      <a:pt x="263" y="245"/>
                    </a:cubicBezTo>
                    <a:cubicBezTo>
                      <a:pt x="265" y="246"/>
                      <a:pt x="265" y="247"/>
                      <a:pt x="265" y="248"/>
                    </a:cubicBezTo>
                    <a:cubicBezTo>
                      <a:pt x="266" y="248"/>
                      <a:pt x="266" y="249"/>
                      <a:pt x="267" y="249"/>
                    </a:cubicBezTo>
                    <a:cubicBezTo>
                      <a:pt x="268" y="247"/>
                      <a:pt x="270" y="247"/>
                      <a:pt x="268" y="249"/>
                    </a:cubicBezTo>
                    <a:cubicBezTo>
                      <a:pt x="270" y="247"/>
                      <a:pt x="271" y="250"/>
                      <a:pt x="272" y="252"/>
                    </a:cubicBezTo>
                    <a:cubicBezTo>
                      <a:pt x="272" y="252"/>
                      <a:pt x="275" y="252"/>
                      <a:pt x="275" y="252"/>
                    </a:cubicBezTo>
                    <a:cubicBezTo>
                      <a:pt x="277" y="250"/>
                      <a:pt x="273" y="251"/>
                      <a:pt x="273" y="250"/>
                    </a:cubicBezTo>
                    <a:cubicBezTo>
                      <a:pt x="272" y="249"/>
                      <a:pt x="273" y="248"/>
                      <a:pt x="272" y="248"/>
                    </a:cubicBezTo>
                    <a:cubicBezTo>
                      <a:pt x="271" y="247"/>
                      <a:pt x="270" y="248"/>
                      <a:pt x="269" y="247"/>
                    </a:cubicBezTo>
                    <a:cubicBezTo>
                      <a:pt x="270" y="247"/>
                      <a:pt x="271" y="247"/>
                      <a:pt x="271" y="247"/>
                    </a:cubicBezTo>
                    <a:cubicBezTo>
                      <a:pt x="271" y="247"/>
                      <a:pt x="270" y="246"/>
                      <a:pt x="270" y="245"/>
                    </a:cubicBezTo>
                    <a:cubicBezTo>
                      <a:pt x="272" y="245"/>
                      <a:pt x="272" y="250"/>
                      <a:pt x="274" y="250"/>
                    </a:cubicBezTo>
                    <a:cubicBezTo>
                      <a:pt x="276" y="250"/>
                      <a:pt x="271" y="245"/>
                      <a:pt x="273" y="244"/>
                    </a:cubicBezTo>
                    <a:cubicBezTo>
                      <a:pt x="272" y="246"/>
                      <a:pt x="274" y="246"/>
                      <a:pt x="275" y="247"/>
                    </a:cubicBezTo>
                    <a:cubicBezTo>
                      <a:pt x="274" y="250"/>
                      <a:pt x="278" y="251"/>
                      <a:pt x="280" y="252"/>
                    </a:cubicBezTo>
                    <a:cubicBezTo>
                      <a:pt x="282" y="253"/>
                      <a:pt x="284" y="251"/>
                      <a:pt x="285" y="248"/>
                    </a:cubicBezTo>
                    <a:cubicBezTo>
                      <a:pt x="283" y="248"/>
                      <a:pt x="282" y="247"/>
                      <a:pt x="281" y="245"/>
                    </a:cubicBezTo>
                    <a:cubicBezTo>
                      <a:pt x="280" y="244"/>
                      <a:pt x="280" y="241"/>
                      <a:pt x="280" y="241"/>
                    </a:cubicBezTo>
                    <a:cubicBezTo>
                      <a:pt x="279" y="240"/>
                      <a:pt x="280" y="240"/>
                      <a:pt x="279" y="240"/>
                    </a:cubicBezTo>
                    <a:cubicBezTo>
                      <a:pt x="282" y="240"/>
                      <a:pt x="280" y="243"/>
                      <a:pt x="281" y="244"/>
                    </a:cubicBezTo>
                    <a:cubicBezTo>
                      <a:pt x="282" y="247"/>
                      <a:pt x="285" y="245"/>
                      <a:pt x="283" y="244"/>
                    </a:cubicBezTo>
                    <a:cubicBezTo>
                      <a:pt x="285" y="245"/>
                      <a:pt x="286" y="243"/>
                      <a:pt x="285" y="241"/>
                    </a:cubicBezTo>
                    <a:cubicBezTo>
                      <a:pt x="285" y="240"/>
                      <a:pt x="284" y="239"/>
                      <a:pt x="283" y="238"/>
                    </a:cubicBezTo>
                    <a:cubicBezTo>
                      <a:pt x="287" y="240"/>
                      <a:pt x="285" y="242"/>
                      <a:pt x="285" y="246"/>
                    </a:cubicBezTo>
                    <a:cubicBezTo>
                      <a:pt x="287" y="245"/>
                      <a:pt x="291" y="244"/>
                      <a:pt x="290" y="241"/>
                    </a:cubicBezTo>
                    <a:cubicBezTo>
                      <a:pt x="290" y="241"/>
                      <a:pt x="290" y="241"/>
                      <a:pt x="290" y="241"/>
                    </a:cubicBezTo>
                    <a:cubicBezTo>
                      <a:pt x="290" y="242"/>
                      <a:pt x="290" y="242"/>
                      <a:pt x="290" y="242"/>
                    </a:cubicBezTo>
                    <a:cubicBezTo>
                      <a:pt x="291" y="241"/>
                      <a:pt x="291" y="240"/>
                      <a:pt x="291" y="239"/>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176" name="Group 11355"/>
              <p:cNvGrpSpPr>
                <a:grpSpLocks/>
              </p:cNvGrpSpPr>
              <p:nvPr/>
            </p:nvGrpSpPr>
            <p:grpSpPr bwMode="auto">
              <a:xfrm>
                <a:off x="5308303" y="4472541"/>
                <a:ext cx="464806" cy="838819"/>
                <a:chOff x="3283" y="2405"/>
                <a:chExt cx="343" cy="619"/>
              </a:xfrm>
              <a:grpFill/>
            </p:grpSpPr>
            <p:sp>
              <p:nvSpPr>
                <p:cNvPr id="2217" name="Freeform 10710"/>
                <p:cNvSpPr>
                  <a:spLocks/>
                </p:cNvSpPr>
                <p:nvPr/>
              </p:nvSpPr>
              <p:spPr bwMode="auto">
                <a:xfrm>
                  <a:off x="3283" y="2405"/>
                  <a:ext cx="343" cy="598"/>
                </a:xfrm>
                <a:custGeom>
                  <a:avLst/>
                  <a:gdLst>
                    <a:gd name="T0" fmla="*/ 307 w 222"/>
                    <a:gd name="T1" fmla="*/ 2 h 386"/>
                    <a:gd name="T2" fmla="*/ 139 w 222"/>
                    <a:gd name="T3" fmla="*/ 12 h 386"/>
                    <a:gd name="T4" fmla="*/ 122 w 222"/>
                    <a:gd name="T5" fmla="*/ 22 h 386"/>
                    <a:gd name="T6" fmla="*/ 119 w 222"/>
                    <a:gd name="T7" fmla="*/ 28 h 386"/>
                    <a:gd name="T8" fmla="*/ 110 w 222"/>
                    <a:gd name="T9" fmla="*/ 37 h 386"/>
                    <a:gd name="T10" fmla="*/ 107 w 222"/>
                    <a:gd name="T11" fmla="*/ 45 h 386"/>
                    <a:gd name="T12" fmla="*/ 100 w 222"/>
                    <a:gd name="T13" fmla="*/ 77 h 386"/>
                    <a:gd name="T14" fmla="*/ 90 w 222"/>
                    <a:gd name="T15" fmla="*/ 81 h 386"/>
                    <a:gd name="T16" fmla="*/ 80 w 222"/>
                    <a:gd name="T17" fmla="*/ 98 h 386"/>
                    <a:gd name="T18" fmla="*/ 74 w 222"/>
                    <a:gd name="T19" fmla="*/ 105 h 386"/>
                    <a:gd name="T20" fmla="*/ 68 w 222"/>
                    <a:gd name="T21" fmla="*/ 122 h 386"/>
                    <a:gd name="T22" fmla="*/ 66 w 222"/>
                    <a:gd name="T23" fmla="*/ 132 h 386"/>
                    <a:gd name="T24" fmla="*/ 63 w 222"/>
                    <a:gd name="T25" fmla="*/ 152 h 386"/>
                    <a:gd name="T26" fmla="*/ 59 w 222"/>
                    <a:gd name="T27" fmla="*/ 161 h 386"/>
                    <a:gd name="T28" fmla="*/ 48 w 222"/>
                    <a:gd name="T29" fmla="*/ 167 h 386"/>
                    <a:gd name="T30" fmla="*/ 48 w 222"/>
                    <a:gd name="T31" fmla="*/ 191 h 386"/>
                    <a:gd name="T32" fmla="*/ 57 w 222"/>
                    <a:gd name="T33" fmla="*/ 197 h 386"/>
                    <a:gd name="T34" fmla="*/ 59 w 222"/>
                    <a:gd name="T35" fmla="*/ 218 h 386"/>
                    <a:gd name="T36" fmla="*/ 59 w 222"/>
                    <a:gd name="T37" fmla="*/ 229 h 386"/>
                    <a:gd name="T38" fmla="*/ 53 w 222"/>
                    <a:gd name="T39" fmla="*/ 246 h 386"/>
                    <a:gd name="T40" fmla="*/ 57 w 222"/>
                    <a:gd name="T41" fmla="*/ 249 h 386"/>
                    <a:gd name="T42" fmla="*/ 53 w 222"/>
                    <a:gd name="T43" fmla="*/ 277 h 386"/>
                    <a:gd name="T44" fmla="*/ 63 w 222"/>
                    <a:gd name="T45" fmla="*/ 294 h 386"/>
                    <a:gd name="T46" fmla="*/ 68 w 222"/>
                    <a:gd name="T47" fmla="*/ 311 h 386"/>
                    <a:gd name="T48" fmla="*/ 70 w 222"/>
                    <a:gd name="T49" fmla="*/ 318 h 386"/>
                    <a:gd name="T50" fmla="*/ 76 w 222"/>
                    <a:gd name="T51" fmla="*/ 333 h 386"/>
                    <a:gd name="T52" fmla="*/ 66 w 222"/>
                    <a:gd name="T53" fmla="*/ 345 h 386"/>
                    <a:gd name="T54" fmla="*/ 53 w 222"/>
                    <a:gd name="T55" fmla="*/ 347 h 386"/>
                    <a:gd name="T56" fmla="*/ 66 w 222"/>
                    <a:gd name="T57" fmla="*/ 352 h 386"/>
                    <a:gd name="T58" fmla="*/ 53 w 222"/>
                    <a:gd name="T59" fmla="*/ 366 h 386"/>
                    <a:gd name="T60" fmla="*/ 43 w 222"/>
                    <a:gd name="T61" fmla="*/ 389 h 386"/>
                    <a:gd name="T62" fmla="*/ 43 w 222"/>
                    <a:gd name="T63" fmla="*/ 403 h 386"/>
                    <a:gd name="T64" fmla="*/ 19 w 222"/>
                    <a:gd name="T65" fmla="*/ 420 h 386"/>
                    <a:gd name="T66" fmla="*/ 20 w 222"/>
                    <a:gd name="T67" fmla="*/ 451 h 386"/>
                    <a:gd name="T68" fmla="*/ 9 w 222"/>
                    <a:gd name="T69" fmla="*/ 468 h 386"/>
                    <a:gd name="T70" fmla="*/ 121 w 222"/>
                    <a:gd name="T71" fmla="*/ 496 h 386"/>
                    <a:gd name="T72" fmla="*/ 182 w 222"/>
                    <a:gd name="T73" fmla="*/ 511 h 386"/>
                    <a:gd name="T74" fmla="*/ 181 w 222"/>
                    <a:gd name="T75" fmla="*/ 517 h 386"/>
                    <a:gd name="T76" fmla="*/ 176 w 222"/>
                    <a:gd name="T77" fmla="*/ 536 h 386"/>
                    <a:gd name="T78" fmla="*/ 192 w 222"/>
                    <a:gd name="T79" fmla="*/ 564 h 386"/>
                    <a:gd name="T80" fmla="*/ 205 w 222"/>
                    <a:gd name="T81" fmla="*/ 596 h 386"/>
                    <a:gd name="T82" fmla="*/ 218 w 222"/>
                    <a:gd name="T83" fmla="*/ 587 h 386"/>
                    <a:gd name="T84" fmla="*/ 230 w 222"/>
                    <a:gd name="T85" fmla="*/ 575 h 386"/>
                    <a:gd name="T86" fmla="*/ 247 w 222"/>
                    <a:gd name="T87" fmla="*/ 575 h 386"/>
                    <a:gd name="T88" fmla="*/ 269 w 222"/>
                    <a:gd name="T89" fmla="*/ 572 h 386"/>
                    <a:gd name="T90" fmla="*/ 264 w 222"/>
                    <a:gd name="T91" fmla="*/ 567 h 386"/>
                    <a:gd name="T92" fmla="*/ 269 w 222"/>
                    <a:gd name="T93" fmla="*/ 567 h 386"/>
                    <a:gd name="T94" fmla="*/ 290 w 222"/>
                    <a:gd name="T95" fmla="*/ 575 h 386"/>
                    <a:gd name="T96" fmla="*/ 294 w 222"/>
                    <a:gd name="T97" fmla="*/ 575 h 386"/>
                    <a:gd name="T98" fmla="*/ 306 w 222"/>
                    <a:gd name="T99" fmla="*/ 579 h 386"/>
                    <a:gd name="T100" fmla="*/ 309 w 222"/>
                    <a:gd name="T101" fmla="*/ 455 h 386"/>
                    <a:gd name="T102" fmla="*/ 335 w 222"/>
                    <a:gd name="T103" fmla="*/ 64 h 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2"/>
                    <a:gd name="T157" fmla="*/ 0 h 386"/>
                    <a:gd name="T158" fmla="*/ 222 w 222"/>
                    <a:gd name="T159" fmla="*/ 386 h 3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2" h="386">
                      <a:moveTo>
                        <a:pt x="220" y="8"/>
                      </a:moveTo>
                      <a:cubicBezTo>
                        <a:pt x="216" y="7"/>
                        <a:pt x="217" y="2"/>
                        <a:pt x="214" y="1"/>
                      </a:cubicBezTo>
                      <a:cubicBezTo>
                        <a:pt x="212" y="0"/>
                        <a:pt x="207" y="1"/>
                        <a:pt x="205" y="1"/>
                      </a:cubicBezTo>
                      <a:cubicBezTo>
                        <a:pt x="203" y="1"/>
                        <a:pt x="201" y="1"/>
                        <a:pt x="199" y="1"/>
                      </a:cubicBezTo>
                      <a:cubicBezTo>
                        <a:pt x="187" y="1"/>
                        <a:pt x="174" y="1"/>
                        <a:pt x="161" y="1"/>
                      </a:cubicBezTo>
                      <a:cubicBezTo>
                        <a:pt x="136" y="1"/>
                        <a:pt x="111" y="1"/>
                        <a:pt x="86" y="1"/>
                      </a:cubicBezTo>
                      <a:cubicBezTo>
                        <a:pt x="86" y="1"/>
                        <a:pt x="86" y="1"/>
                        <a:pt x="86" y="1"/>
                      </a:cubicBezTo>
                      <a:cubicBezTo>
                        <a:pt x="86" y="3"/>
                        <a:pt x="92" y="4"/>
                        <a:pt x="90" y="8"/>
                      </a:cubicBezTo>
                      <a:cubicBezTo>
                        <a:pt x="89" y="9"/>
                        <a:pt x="88" y="9"/>
                        <a:pt x="87" y="10"/>
                      </a:cubicBezTo>
                      <a:cubicBezTo>
                        <a:pt x="87" y="10"/>
                        <a:pt x="86" y="12"/>
                        <a:pt x="86" y="12"/>
                      </a:cubicBezTo>
                      <a:cubicBezTo>
                        <a:pt x="85" y="13"/>
                        <a:pt x="83" y="11"/>
                        <a:pt x="81" y="13"/>
                      </a:cubicBezTo>
                      <a:cubicBezTo>
                        <a:pt x="80" y="13"/>
                        <a:pt x="80" y="14"/>
                        <a:pt x="79" y="14"/>
                      </a:cubicBezTo>
                      <a:cubicBezTo>
                        <a:pt x="78" y="14"/>
                        <a:pt x="79" y="10"/>
                        <a:pt x="77" y="9"/>
                      </a:cubicBezTo>
                      <a:cubicBezTo>
                        <a:pt x="74" y="8"/>
                        <a:pt x="75" y="11"/>
                        <a:pt x="76" y="12"/>
                      </a:cubicBezTo>
                      <a:cubicBezTo>
                        <a:pt x="76" y="13"/>
                        <a:pt x="76" y="14"/>
                        <a:pt x="76" y="15"/>
                      </a:cubicBezTo>
                      <a:cubicBezTo>
                        <a:pt x="77" y="16"/>
                        <a:pt x="75" y="17"/>
                        <a:pt x="77" y="18"/>
                      </a:cubicBezTo>
                      <a:cubicBezTo>
                        <a:pt x="78" y="20"/>
                        <a:pt x="76" y="23"/>
                        <a:pt x="74" y="22"/>
                      </a:cubicBezTo>
                      <a:cubicBezTo>
                        <a:pt x="71" y="21"/>
                        <a:pt x="76" y="19"/>
                        <a:pt x="73" y="17"/>
                      </a:cubicBezTo>
                      <a:cubicBezTo>
                        <a:pt x="71" y="14"/>
                        <a:pt x="72" y="19"/>
                        <a:pt x="72" y="20"/>
                      </a:cubicBezTo>
                      <a:cubicBezTo>
                        <a:pt x="71" y="21"/>
                        <a:pt x="68" y="22"/>
                        <a:pt x="71" y="24"/>
                      </a:cubicBezTo>
                      <a:cubicBezTo>
                        <a:pt x="73" y="25"/>
                        <a:pt x="79" y="24"/>
                        <a:pt x="75" y="27"/>
                      </a:cubicBezTo>
                      <a:cubicBezTo>
                        <a:pt x="73" y="29"/>
                        <a:pt x="71" y="32"/>
                        <a:pt x="71" y="28"/>
                      </a:cubicBezTo>
                      <a:cubicBezTo>
                        <a:pt x="70" y="27"/>
                        <a:pt x="72" y="27"/>
                        <a:pt x="71" y="25"/>
                      </a:cubicBezTo>
                      <a:cubicBezTo>
                        <a:pt x="70" y="23"/>
                        <a:pt x="69" y="28"/>
                        <a:pt x="69" y="29"/>
                      </a:cubicBezTo>
                      <a:cubicBezTo>
                        <a:pt x="69" y="32"/>
                        <a:pt x="70" y="33"/>
                        <a:pt x="71" y="35"/>
                      </a:cubicBezTo>
                      <a:cubicBezTo>
                        <a:pt x="72" y="38"/>
                        <a:pt x="69" y="38"/>
                        <a:pt x="68" y="41"/>
                      </a:cubicBezTo>
                      <a:cubicBezTo>
                        <a:pt x="68" y="42"/>
                        <a:pt x="69" y="43"/>
                        <a:pt x="70" y="45"/>
                      </a:cubicBezTo>
                      <a:cubicBezTo>
                        <a:pt x="71" y="47"/>
                        <a:pt x="67" y="50"/>
                        <a:pt x="65" y="50"/>
                      </a:cubicBezTo>
                      <a:cubicBezTo>
                        <a:pt x="62" y="50"/>
                        <a:pt x="65" y="54"/>
                        <a:pt x="64" y="55"/>
                      </a:cubicBezTo>
                      <a:cubicBezTo>
                        <a:pt x="62" y="57"/>
                        <a:pt x="63" y="51"/>
                        <a:pt x="63" y="50"/>
                      </a:cubicBezTo>
                      <a:cubicBezTo>
                        <a:pt x="63" y="51"/>
                        <a:pt x="60" y="51"/>
                        <a:pt x="60" y="51"/>
                      </a:cubicBezTo>
                      <a:cubicBezTo>
                        <a:pt x="59" y="51"/>
                        <a:pt x="58" y="50"/>
                        <a:pt x="58" y="52"/>
                      </a:cubicBezTo>
                      <a:cubicBezTo>
                        <a:pt x="58" y="53"/>
                        <a:pt x="59" y="54"/>
                        <a:pt x="59" y="55"/>
                      </a:cubicBezTo>
                      <a:cubicBezTo>
                        <a:pt x="59" y="55"/>
                        <a:pt x="59" y="57"/>
                        <a:pt x="58" y="58"/>
                      </a:cubicBezTo>
                      <a:cubicBezTo>
                        <a:pt x="57" y="59"/>
                        <a:pt x="55" y="57"/>
                        <a:pt x="54" y="59"/>
                      </a:cubicBezTo>
                      <a:cubicBezTo>
                        <a:pt x="53" y="60"/>
                        <a:pt x="55" y="63"/>
                        <a:pt x="52" y="63"/>
                      </a:cubicBezTo>
                      <a:cubicBezTo>
                        <a:pt x="50" y="64"/>
                        <a:pt x="48" y="59"/>
                        <a:pt x="47" y="62"/>
                      </a:cubicBezTo>
                      <a:cubicBezTo>
                        <a:pt x="46" y="65"/>
                        <a:pt x="51" y="65"/>
                        <a:pt x="53" y="65"/>
                      </a:cubicBezTo>
                      <a:cubicBezTo>
                        <a:pt x="55" y="65"/>
                        <a:pt x="57" y="68"/>
                        <a:pt x="54" y="69"/>
                      </a:cubicBezTo>
                      <a:cubicBezTo>
                        <a:pt x="51" y="70"/>
                        <a:pt x="50" y="66"/>
                        <a:pt x="48" y="68"/>
                      </a:cubicBezTo>
                      <a:cubicBezTo>
                        <a:pt x="46" y="70"/>
                        <a:pt x="45" y="71"/>
                        <a:pt x="48" y="73"/>
                      </a:cubicBezTo>
                      <a:cubicBezTo>
                        <a:pt x="49" y="73"/>
                        <a:pt x="50" y="72"/>
                        <a:pt x="51" y="73"/>
                      </a:cubicBezTo>
                      <a:cubicBezTo>
                        <a:pt x="52" y="74"/>
                        <a:pt x="51" y="75"/>
                        <a:pt x="51" y="76"/>
                      </a:cubicBezTo>
                      <a:cubicBezTo>
                        <a:pt x="50" y="80"/>
                        <a:pt x="47" y="78"/>
                        <a:pt x="44" y="79"/>
                      </a:cubicBezTo>
                      <a:cubicBezTo>
                        <a:pt x="45" y="80"/>
                        <a:pt x="47" y="82"/>
                        <a:pt x="45" y="83"/>
                      </a:cubicBezTo>
                      <a:cubicBezTo>
                        <a:pt x="43" y="84"/>
                        <a:pt x="43" y="81"/>
                        <a:pt x="42" y="80"/>
                      </a:cubicBezTo>
                      <a:cubicBezTo>
                        <a:pt x="42" y="80"/>
                        <a:pt x="36" y="83"/>
                        <a:pt x="39" y="84"/>
                      </a:cubicBezTo>
                      <a:cubicBezTo>
                        <a:pt x="40" y="84"/>
                        <a:pt x="42" y="84"/>
                        <a:pt x="43" y="85"/>
                      </a:cubicBezTo>
                      <a:cubicBezTo>
                        <a:pt x="44" y="87"/>
                        <a:pt x="41" y="89"/>
                        <a:pt x="40" y="90"/>
                      </a:cubicBezTo>
                      <a:cubicBezTo>
                        <a:pt x="36" y="95"/>
                        <a:pt x="45" y="95"/>
                        <a:pt x="44" y="98"/>
                      </a:cubicBezTo>
                      <a:cubicBezTo>
                        <a:pt x="44" y="99"/>
                        <a:pt x="43" y="99"/>
                        <a:pt x="42" y="99"/>
                      </a:cubicBezTo>
                      <a:cubicBezTo>
                        <a:pt x="41" y="99"/>
                        <a:pt x="41" y="98"/>
                        <a:pt x="41" y="98"/>
                      </a:cubicBezTo>
                      <a:cubicBezTo>
                        <a:pt x="39" y="98"/>
                        <a:pt x="38" y="99"/>
                        <a:pt x="37" y="99"/>
                      </a:cubicBezTo>
                      <a:cubicBezTo>
                        <a:pt x="36" y="99"/>
                        <a:pt x="36" y="97"/>
                        <a:pt x="35" y="98"/>
                      </a:cubicBezTo>
                      <a:cubicBezTo>
                        <a:pt x="35" y="99"/>
                        <a:pt x="35" y="102"/>
                        <a:pt x="35" y="102"/>
                      </a:cubicBezTo>
                      <a:cubicBezTo>
                        <a:pt x="35" y="103"/>
                        <a:pt x="36" y="104"/>
                        <a:pt x="38" y="104"/>
                      </a:cubicBezTo>
                      <a:cubicBezTo>
                        <a:pt x="42" y="102"/>
                        <a:pt x="42" y="108"/>
                        <a:pt x="38" y="108"/>
                      </a:cubicBezTo>
                      <a:cubicBezTo>
                        <a:pt x="36" y="108"/>
                        <a:pt x="35" y="104"/>
                        <a:pt x="33" y="104"/>
                      </a:cubicBezTo>
                      <a:cubicBezTo>
                        <a:pt x="32" y="104"/>
                        <a:pt x="30" y="104"/>
                        <a:pt x="30" y="105"/>
                      </a:cubicBezTo>
                      <a:cubicBezTo>
                        <a:pt x="29" y="107"/>
                        <a:pt x="30" y="107"/>
                        <a:pt x="31" y="108"/>
                      </a:cubicBezTo>
                      <a:cubicBezTo>
                        <a:pt x="33" y="109"/>
                        <a:pt x="38" y="111"/>
                        <a:pt x="35" y="113"/>
                      </a:cubicBezTo>
                      <a:cubicBezTo>
                        <a:pt x="34" y="114"/>
                        <a:pt x="30" y="114"/>
                        <a:pt x="29" y="115"/>
                      </a:cubicBezTo>
                      <a:cubicBezTo>
                        <a:pt x="29" y="118"/>
                        <a:pt x="32" y="118"/>
                        <a:pt x="32" y="119"/>
                      </a:cubicBezTo>
                      <a:cubicBezTo>
                        <a:pt x="33" y="120"/>
                        <a:pt x="32" y="122"/>
                        <a:pt x="31" y="123"/>
                      </a:cubicBezTo>
                      <a:cubicBezTo>
                        <a:pt x="28" y="125"/>
                        <a:pt x="31" y="127"/>
                        <a:pt x="33" y="125"/>
                      </a:cubicBezTo>
                      <a:cubicBezTo>
                        <a:pt x="34" y="123"/>
                        <a:pt x="31" y="119"/>
                        <a:pt x="35" y="122"/>
                      </a:cubicBezTo>
                      <a:cubicBezTo>
                        <a:pt x="37" y="123"/>
                        <a:pt x="37" y="126"/>
                        <a:pt x="34" y="126"/>
                      </a:cubicBezTo>
                      <a:cubicBezTo>
                        <a:pt x="27" y="128"/>
                        <a:pt x="36" y="132"/>
                        <a:pt x="37" y="127"/>
                      </a:cubicBezTo>
                      <a:cubicBezTo>
                        <a:pt x="38" y="126"/>
                        <a:pt x="37" y="124"/>
                        <a:pt x="38" y="124"/>
                      </a:cubicBezTo>
                      <a:cubicBezTo>
                        <a:pt x="39" y="123"/>
                        <a:pt x="40" y="125"/>
                        <a:pt x="40" y="125"/>
                      </a:cubicBezTo>
                      <a:cubicBezTo>
                        <a:pt x="40" y="127"/>
                        <a:pt x="38" y="129"/>
                        <a:pt x="37" y="130"/>
                      </a:cubicBezTo>
                      <a:cubicBezTo>
                        <a:pt x="34" y="134"/>
                        <a:pt x="34" y="138"/>
                        <a:pt x="38" y="141"/>
                      </a:cubicBezTo>
                      <a:cubicBezTo>
                        <a:pt x="38" y="140"/>
                        <a:pt x="38" y="137"/>
                        <a:pt x="39" y="137"/>
                      </a:cubicBezTo>
                      <a:cubicBezTo>
                        <a:pt x="41" y="137"/>
                        <a:pt x="41" y="139"/>
                        <a:pt x="41" y="140"/>
                      </a:cubicBezTo>
                      <a:cubicBezTo>
                        <a:pt x="40" y="141"/>
                        <a:pt x="39" y="141"/>
                        <a:pt x="39" y="142"/>
                      </a:cubicBezTo>
                      <a:cubicBezTo>
                        <a:pt x="38" y="144"/>
                        <a:pt x="39" y="146"/>
                        <a:pt x="38" y="148"/>
                      </a:cubicBezTo>
                      <a:cubicBezTo>
                        <a:pt x="37" y="152"/>
                        <a:pt x="32" y="147"/>
                        <a:pt x="31" y="150"/>
                      </a:cubicBezTo>
                      <a:cubicBezTo>
                        <a:pt x="31" y="153"/>
                        <a:pt x="36" y="153"/>
                        <a:pt x="36" y="156"/>
                      </a:cubicBezTo>
                      <a:cubicBezTo>
                        <a:pt x="36" y="157"/>
                        <a:pt x="35" y="157"/>
                        <a:pt x="35" y="158"/>
                      </a:cubicBezTo>
                      <a:cubicBezTo>
                        <a:pt x="35" y="158"/>
                        <a:pt x="34" y="159"/>
                        <a:pt x="34" y="159"/>
                      </a:cubicBezTo>
                      <a:cubicBezTo>
                        <a:pt x="33" y="159"/>
                        <a:pt x="34" y="160"/>
                        <a:pt x="33" y="161"/>
                      </a:cubicBezTo>
                      <a:cubicBezTo>
                        <a:pt x="32" y="162"/>
                        <a:pt x="30" y="164"/>
                        <a:pt x="31" y="167"/>
                      </a:cubicBezTo>
                      <a:cubicBezTo>
                        <a:pt x="31" y="169"/>
                        <a:pt x="35" y="169"/>
                        <a:pt x="35" y="167"/>
                      </a:cubicBezTo>
                      <a:cubicBezTo>
                        <a:pt x="36" y="165"/>
                        <a:pt x="34" y="161"/>
                        <a:pt x="37" y="161"/>
                      </a:cubicBezTo>
                      <a:cubicBezTo>
                        <a:pt x="38" y="161"/>
                        <a:pt x="38" y="162"/>
                        <a:pt x="38" y="163"/>
                      </a:cubicBezTo>
                      <a:cubicBezTo>
                        <a:pt x="40" y="166"/>
                        <a:pt x="40" y="169"/>
                        <a:pt x="38" y="171"/>
                      </a:cubicBezTo>
                      <a:cubicBezTo>
                        <a:pt x="36" y="173"/>
                        <a:pt x="34" y="173"/>
                        <a:pt x="34" y="175"/>
                      </a:cubicBezTo>
                      <a:cubicBezTo>
                        <a:pt x="34" y="176"/>
                        <a:pt x="33" y="179"/>
                        <a:pt x="34" y="179"/>
                      </a:cubicBezTo>
                      <a:cubicBezTo>
                        <a:pt x="35" y="182"/>
                        <a:pt x="37" y="180"/>
                        <a:pt x="39" y="182"/>
                      </a:cubicBezTo>
                      <a:cubicBezTo>
                        <a:pt x="42" y="183"/>
                        <a:pt x="38" y="185"/>
                        <a:pt x="37" y="186"/>
                      </a:cubicBezTo>
                      <a:cubicBezTo>
                        <a:pt x="35" y="188"/>
                        <a:pt x="33" y="189"/>
                        <a:pt x="35" y="192"/>
                      </a:cubicBezTo>
                      <a:cubicBezTo>
                        <a:pt x="37" y="195"/>
                        <a:pt x="40" y="190"/>
                        <a:pt x="41" y="190"/>
                      </a:cubicBezTo>
                      <a:cubicBezTo>
                        <a:pt x="42" y="189"/>
                        <a:pt x="42" y="188"/>
                        <a:pt x="43" y="190"/>
                      </a:cubicBezTo>
                      <a:cubicBezTo>
                        <a:pt x="44" y="191"/>
                        <a:pt x="43" y="192"/>
                        <a:pt x="42" y="193"/>
                      </a:cubicBezTo>
                      <a:cubicBezTo>
                        <a:pt x="41" y="194"/>
                        <a:pt x="38" y="195"/>
                        <a:pt x="40" y="197"/>
                      </a:cubicBezTo>
                      <a:cubicBezTo>
                        <a:pt x="40" y="198"/>
                        <a:pt x="45" y="199"/>
                        <a:pt x="44" y="201"/>
                      </a:cubicBezTo>
                      <a:cubicBezTo>
                        <a:pt x="44" y="203"/>
                        <a:pt x="41" y="200"/>
                        <a:pt x="40" y="199"/>
                      </a:cubicBezTo>
                      <a:cubicBezTo>
                        <a:pt x="39" y="197"/>
                        <a:pt x="38" y="195"/>
                        <a:pt x="37" y="198"/>
                      </a:cubicBezTo>
                      <a:cubicBezTo>
                        <a:pt x="36" y="201"/>
                        <a:pt x="37" y="204"/>
                        <a:pt x="40" y="205"/>
                      </a:cubicBezTo>
                      <a:cubicBezTo>
                        <a:pt x="42" y="206"/>
                        <a:pt x="44" y="203"/>
                        <a:pt x="45" y="205"/>
                      </a:cubicBezTo>
                      <a:cubicBezTo>
                        <a:pt x="47" y="206"/>
                        <a:pt x="44" y="208"/>
                        <a:pt x="44" y="209"/>
                      </a:cubicBezTo>
                      <a:cubicBezTo>
                        <a:pt x="43" y="212"/>
                        <a:pt x="44" y="212"/>
                        <a:pt x="47" y="213"/>
                      </a:cubicBezTo>
                      <a:cubicBezTo>
                        <a:pt x="50" y="213"/>
                        <a:pt x="49" y="212"/>
                        <a:pt x="51" y="210"/>
                      </a:cubicBezTo>
                      <a:cubicBezTo>
                        <a:pt x="51" y="211"/>
                        <a:pt x="50" y="214"/>
                        <a:pt x="49" y="215"/>
                      </a:cubicBezTo>
                      <a:cubicBezTo>
                        <a:pt x="49" y="216"/>
                        <a:pt x="48" y="217"/>
                        <a:pt x="47" y="217"/>
                      </a:cubicBezTo>
                      <a:cubicBezTo>
                        <a:pt x="46" y="218"/>
                        <a:pt x="46" y="216"/>
                        <a:pt x="45" y="217"/>
                      </a:cubicBezTo>
                      <a:cubicBezTo>
                        <a:pt x="44" y="217"/>
                        <a:pt x="45" y="220"/>
                        <a:pt x="45" y="221"/>
                      </a:cubicBezTo>
                      <a:cubicBezTo>
                        <a:pt x="45" y="223"/>
                        <a:pt x="43" y="226"/>
                        <a:pt x="43" y="223"/>
                      </a:cubicBezTo>
                      <a:cubicBezTo>
                        <a:pt x="43" y="220"/>
                        <a:pt x="40" y="222"/>
                        <a:pt x="39" y="223"/>
                      </a:cubicBezTo>
                      <a:cubicBezTo>
                        <a:pt x="40" y="222"/>
                        <a:pt x="38" y="222"/>
                        <a:pt x="38" y="222"/>
                      </a:cubicBezTo>
                      <a:cubicBezTo>
                        <a:pt x="38" y="222"/>
                        <a:pt x="38" y="223"/>
                        <a:pt x="37" y="223"/>
                      </a:cubicBezTo>
                      <a:cubicBezTo>
                        <a:pt x="36" y="223"/>
                        <a:pt x="36" y="223"/>
                        <a:pt x="34" y="224"/>
                      </a:cubicBezTo>
                      <a:cubicBezTo>
                        <a:pt x="33" y="225"/>
                        <a:pt x="32" y="228"/>
                        <a:pt x="33" y="229"/>
                      </a:cubicBezTo>
                      <a:cubicBezTo>
                        <a:pt x="35" y="231"/>
                        <a:pt x="39" y="229"/>
                        <a:pt x="40" y="230"/>
                      </a:cubicBezTo>
                      <a:cubicBezTo>
                        <a:pt x="41" y="229"/>
                        <a:pt x="40" y="227"/>
                        <a:pt x="40" y="226"/>
                      </a:cubicBezTo>
                      <a:cubicBezTo>
                        <a:pt x="41" y="227"/>
                        <a:pt x="42" y="227"/>
                        <a:pt x="43" y="227"/>
                      </a:cubicBezTo>
                      <a:cubicBezTo>
                        <a:pt x="43" y="229"/>
                        <a:pt x="42" y="232"/>
                        <a:pt x="40" y="233"/>
                      </a:cubicBezTo>
                      <a:cubicBezTo>
                        <a:pt x="38" y="234"/>
                        <a:pt x="39" y="238"/>
                        <a:pt x="37" y="236"/>
                      </a:cubicBezTo>
                      <a:cubicBezTo>
                        <a:pt x="36" y="235"/>
                        <a:pt x="36" y="233"/>
                        <a:pt x="35" y="234"/>
                      </a:cubicBezTo>
                      <a:cubicBezTo>
                        <a:pt x="34" y="234"/>
                        <a:pt x="34" y="235"/>
                        <a:pt x="34" y="236"/>
                      </a:cubicBezTo>
                      <a:cubicBezTo>
                        <a:pt x="35" y="238"/>
                        <a:pt x="41" y="236"/>
                        <a:pt x="38" y="240"/>
                      </a:cubicBezTo>
                      <a:cubicBezTo>
                        <a:pt x="37" y="242"/>
                        <a:pt x="34" y="241"/>
                        <a:pt x="32" y="243"/>
                      </a:cubicBezTo>
                      <a:cubicBezTo>
                        <a:pt x="31" y="245"/>
                        <a:pt x="33" y="246"/>
                        <a:pt x="31" y="248"/>
                      </a:cubicBezTo>
                      <a:cubicBezTo>
                        <a:pt x="30" y="249"/>
                        <a:pt x="29" y="250"/>
                        <a:pt x="28" y="251"/>
                      </a:cubicBezTo>
                      <a:cubicBezTo>
                        <a:pt x="26" y="253"/>
                        <a:pt x="29" y="252"/>
                        <a:pt x="28" y="253"/>
                      </a:cubicBezTo>
                      <a:cubicBezTo>
                        <a:pt x="28" y="258"/>
                        <a:pt x="26" y="253"/>
                        <a:pt x="26" y="252"/>
                      </a:cubicBezTo>
                      <a:cubicBezTo>
                        <a:pt x="23" y="250"/>
                        <a:pt x="22" y="257"/>
                        <a:pt x="21" y="258"/>
                      </a:cubicBezTo>
                      <a:cubicBezTo>
                        <a:pt x="20" y="262"/>
                        <a:pt x="27" y="257"/>
                        <a:pt x="28" y="260"/>
                      </a:cubicBezTo>
                      <a:cubicBezTo>
                        <a:pt x="28" y="262"/>
                        <a:pt x="24" y="260"/>
                        <a:pt x="22" y="260"/>
                      </a:cubicBezTo>
                      <a:cubicBezTo>
                        <a:pt x="19" y="261"/>
                        <a:pt x="19" y="263"/>
                        <a:pt x="19" y="266"/>
                      </a:cubicBezTo>
                      <a:cubicBezTo>
                        <a:pt x="20" y="269"/>
                        <a:pt x="19" y="272"/>
                        <a:pt x="16" y="271"/>
                      </a:cubicBezTo>
                      <a:cubicBezTo>
                        <a:pt x="14" y="270"/>
                        <a:pt x="11" y="267"/>
                        <a:pt x="12" y="271"/>
                      </a:cubicBezTo>
                      <a:cubicBezTo>
                        <a:pt x="13" y="276"/>
                        <a:pt x="17" y="271"/>
                        <a:pt x="18" y="273"/>
                      </a:cubicBezTo>
                      <a:cubicBezTo>
                        <a:pt x="21" y="276"/>
                        <a:pt x="13" y="277"/>
                        <a:pt x="12" y="278"/>
                      </a:cubicBezTo>
                      <a:cubicBezTo>
                        <a:pt x="11" y="279"/>
                        <a:pt x="12" y="284"/>
                        <a:pt x="13" y="285"/>
                      </a:cubicBezTo>
                      <a:cubicBezTo>
                        <a:pt x="14" y="286"/>
                        <a:pt x="17" y="290"/>
                        <a:pt x="13" y="291"/>
                      </a:cubicBezTo>
                      <a:cubicBezTo>
                        <a:pt x="10" y="291"/>
                        <a:pt x="11" y="286"/>
                        <a:pt x="10" y="286"/>
                      </a:cubicBezTo>
                      <a:cubicBezTo>
                        <a:pt x="7" y="286"/>
                        <a:pt x="8" y="291"/>
                        <a:pt x="10" y="290"/>
                      </a:cubicBezTo>
                      <a:cubicBezTo>
                        <a:pt x="8" y="293"/>
                        <a:pt x="15" y="295"/>
                        <a:pt x="11" y="298"/>
                      </a:cubicBezTo>
                      <a:cubicBezTo>
                        <a:pt x="9" y="300"/>
                        <a:pt x="0" y="297"/>
                        <a:pt x="6" y="302"/>
                      </a:cubicBezTo>
                      <a:cubicBezTo>
                        <a:pt x="9" y="306"/>
                        <a:pt x="4" y="308"/>
                        <a:pt x="6" y="312"/>
                      </a:cubicBezTo>
                      <a:cubicBezTo>
                        <a:pt x="7" y="313"/>
                        <a:pt x="9" y="315"/>
                        <a:pt x="9" y="316"/>
                      </a:cubicBezTo>
                      <a:cubicBezTo>
                        <a:pt x="9" y="318"/>
                        <a:pt x="6" y="319"/>
                        <a:pt x="5" y="320"/>
                      </a:cubicBezTo>
                      <a:cubicBezTo>
                        <a:pt x="29" y="320"/>
                        <a:pt x="54" y="320"/>
                        <a:pt x="78" y="320"/>
                      </a:cubicBezTo>
                      <a:cubicBezTo>
                        <a:pt x="90" y="320"/>
                        <a:pt x="102" y="320"/>
                        <a:pt x="115" y="320"/>
                      </a:cubicBezTo>
                      <a:cubicBezTo>
                        <a:pt x="118" y="320"/>
                        <a:pt x="121" y="319"/>
                        <a:pt x="121" y="322"/>
                      </a:cubicBezTo>
                      <a:cubicBezTo>
                        <a:pt x="121" y="323"/>
                        <a:pt x="120" y="325"/>
                        <a:pt x="120" y="326"/>
                      </a:cubicBezTo>
                      <a:cubicBezTo>
                        <a:pt x="119" y="327"/>
                        <a:pt x="119" y="328"/>
                        <a:pt x="118" y="330"/>
                      </a:cubicBezTo>
                      <a:cubicBezTo>
                        <a:pt x="118" y="330"/>
                        <a:pt x="119" y="331"/>
                        <a:pt x="119" y="332"/>
                      </a:cubicBezTo>
                      <a:cubicBezTo>
                        <a:pt x="118" y="332"/>
                        <a:pt x="118" y="331"/>
                        <a:pt x="118" y="332"/>
                      </a:cubicBezTo>
                      <a:cubicBezTo>
                        <a:pt x="118" y="333"/>
                        <a:pt x="118" y="334"/>
                        <a:pt x="118" y="335"/>
                      </a:cubicBezTo>
                      <a:cubicBezTo>
                        <a:pt x="118" y="335"/>
                        <a:pt x="117" y="335"/>
                        <a:pt x="117" y="334"/>
                      </a:cubicBezTo>
                      <a:cubicBezTo>
                        <a:pt x="117" y="336"/>
                        <a:pt x="117" y="336"/>
                        <a:pt x="116" y="336"/>
                      </a:cubicBezTo>
                      <a:cubicBezTo>
                        <a:pt x="116" y="336"/>
                        <a:pt x="116" y="336"/>
                        <a:pt x="117" y="336"/>
                      </a:cubicBezTo>
                      <a:cubicBezTo>
                        <a:pt x="115" y="338"/>
                        <a:pt x="116" y="338"/>
                        <a:pt x="115" y="341"/>
                      </a:cubicBezTo>
                      <a:cubicBezTo>
                        <a:pt x="115" y="343"/>
                        <a:pt x="114" y="344"/>
                        <a:pt x="114" y="346"/>
                      </a:cubicBezTo>
                      <a:cubicBezTo>
                        <a:pt x="114" y="348"/>
                        <a:pt x="115" y="347"/>
                        <a:pt x="115" y="348"/>
                      </a:cubicBezTo>
                      <a:cubicBezTo>
                        <a:pt x="115" y="349"/>
                        <a:pt x="115" y="350"/>
                        <a:pt x="115" y="351"/>
                      </a:cubicBezTo>
                      <a:cubicBezTo>
                        <a:pt x="115" y="352"/>
                        <a:pt x="116" y="355"/>
                        <a:pt x="117" y="355"/>
                      </a:cubicBezTo>
                      <a:cubicBezTo>
                        <a:pt x="115" y="356"/>
                        <a:pt x="123" y="362"/>
                        <a:pt x="124" y="364"/>
                      </a:cubicBezTo>
                      <a:cubicBezTo>
                        <a:pt x="125" y="366"/>
                        <a:pt x="124" y="368"/>
                        <a:pt x="125" y="371"/>
                      </a:cubicBezTo>
                      <a:cubicBezTo>
                        <a:pt x="127" y="374"/>
                        <a:pt x="127" y="374"/>
                        <a:pt x="126" y="377"/>
                      </a:cubicBezTo>
                      <a:cubicBezTo>
                        <a:pt x="128" y="378"/>
                        <a:pt x="127" y="384"/>
                        <a:pt x="131" y="386"/>
                      </a:cubicBezTo>
                      <a:cubicBezTo>
                        <a:pt x="132" y="386"/>
                        <a:pt x="133" y="384"/>
                        <a:pt x="133" y="385"/>
                      </a:cubicBezTo>
                      <a:cubicBezTo>
                        <a:pt x="134" y="386"/>
                        <a:pt x="135" y="385"/>
                        <a:pt x="136" y="386"/>
                      </a:cubicBezTo>
                      <a:cubicBezTo>
                        <a:pt x="136" y="386"/>
                        <a:pt x="139" y="384"/>
                        <a:pt x="137" y="386"/>
                      </a:cubicBezTo>
                      <a:cubicBezTo>
                        <a:pt x="138" y="386"/>
                        <a:pt x="138" y="386"/>
                        <a:pt x="139" y="385"/>
                      </a:cubicBezTo>
                      <a:cubicBezTo>
                        <a:pt x="138" y="384"/>
                        <a:pt x="140" y="380"/>
                        <a:pt x="141" y="379"/>
                      </a:cubicBezTo>
                      <a:cubicBezTo>
                        <a:pt x="142" y="378"/>
                        <a:pt x="147" y="376"/>
                        <a:pt x="145" y="374"/>
                      </a:cubicBezTo>
                      <a:cubicBezTo>
                        <a:pt x="145" y="372"/>
                        <a:pt x="142" y="374"/>
                        <a:pt x="143" y="372"/>
                      </a:cubicBezTo>
                      <a:cubicBezTo>
                        <a:pt x="144" y="371"/>
                        <a:pt x="147" y="369"/>
                        <a:pt x="147" y="371"/>
                      </a:cubicBezTo>
                      <a:cubicBezTo>
                        <a:pt x="147" y="371"/>
                        <a:pt x="148" y="371"/>
                        <a:pt x="149" y="371"/>
                      </a:cubicBezTo>
                      <a:cubicBezTo>
                        <a:pt x="149" y="371"/>
                        <a:pt x="148" y="372"/>
                        <a:pt x="148" y="372"/>
                      </a:cubicBezTo>
                      <a:cubicBezTo>
                        <a:pt x="149" y="372"/>
                        <a:pt x="150" y="373"/>
                        <a:pt x="150" y="373"/>
                      </a:cubicBezTo>
                      <a:cubicBezTo>
                        <a:pt x="148" y="373"/>
                        <a:pt x="146" y="377"/>
                        <a:pt x="151" y="375"/>
                      </a:cubicBezTo>
                      <a:cubicBezTo>
                        <a:pt x="154" y="374"/>
                        <a:pt x="157" y="373"/>
                        <a:pt x="160" y="371"/>
                      </a:cubicBezTo>
                      <a:cubicBezTo>
                        <a:pt x="160" y="371"/>
                        <a:pt x="160" y="372"/>
                        <a:pt x="160" y="372"/>
                      </a:cubicBezTo>
                      <a:cubicBezTo>
                        <a:pt x="160" y="372"/>
                        <a:pt x="160" y="372"/>
                        <a:pt x="160" y="372"/>
                      </a:cubicBezTo>
                      <a:cubicBezTo>
                        <a:pt x="160" y="372"/>
                        <a:pt x="160" y="372"/>
                        <a:pt x="160" y="372"/>
                      </a:cubicBezTo>
                      <a:cubicBezTo>
                        <a:pt x="159" y="369"/>
                        <a:pt x="172" y="369"/>
                        <a:pt x="174" y="369"/>
                      </a:cubicBezTo>
                      <a:cubicBezTo>
                        <a:pt x="175" y="366"/>
                        <a:pt x="171" y="367"/>
                        <a:pt x="170" y="367"/>
                      </a:cubicBezTo>
                      <a:cubicBezTo>
                        <a:pt x="169" y="367"/>
                        <a:pt x="167" y="367"/>
                        <a:pt x="167" y="367"/>
                      </a:cubicBezTo>
                      <a:cubicBezTo>
                        <a:pt x="166" y="367"/>
                        <a:pt x="166" y="365"/>
                        <a:pt x="167" y="367"/>
                      </a:cubicBezTo>
                      <a:cubicBezTo>
                        <a:pt x="168" y="366"/>
                        <a:pt x="170" y="366"/>
                        <a:pt x="171" y="366"/>
                      </a:cubicBezTo>
                      <a:cubicBezTo>
                        <a:pt x="171" y="366"/>
                        <a:pt x="173" y="366"/>
                        <a:pt x="173" y="366"/>
                      </a:cubicBezTo>
                      <a:cubicBezTo>
                        <a:pt x="174" y="366"/>
                        <a:pt x="175" y="365"/>
                        <a:pt x="176" y="366"/>
                      </a:cubicBezTo>
                      <a:cubicBezTo>
                        <a:pt x="176" y="366"/>
                        <a:pt x="175" y="366"/>
                        <a:pt x="175" y="366"/>
                      </a:cubicBezTo>
                      <a:cubicBezTo>
                        <a:pt x="175" y="366"/>
                        <a:pt x="175" y="366"/>
                        <a:pt x="174" y="366"/>
                      </a:cubicBezTo>
                      <a:cubicBezTo>
                        <a:pt x="176" y="368"/>
                        <a:pt x="177" y="369"/>
                        <a:pt x="179" y="369"/>
                      </a:cubicBezTo>
                      <a:cubicBezTo>
                        <a:pt x="179" y="370"/>
                        <a:pt x="178" y="369"/>
                        <a:pt x="177" y="369"/>
                      </a:cubicBezTo>
                      <a:cubicBezTo>
                        <a:pt x="179" y="371"/>
                        <a:pt x="181" y="373"/>
                        <a:pt x="184" y="373"/>
                      </a:cubicBezTo>
                      <a:cubicBezTo>
                        <a:pt x="184" y="373"/>
                        <a:pt x="188" y="371"/>
                        <a:pt x="188" y="371"/>
                      </a:cubicBezTo>
                      <a:cubicBezTo>
                        <a:pt x="189" y="370"/>
                        <a:pt x="189" y="370"/>
                        <a:pt x="190" y="369"/>
                      </a:cubicBezTo>
                      <a:cubicBezTo>
                        <a:pt x="190" y="369"/>
                        <a:pt x="190" y="370"/>
                        <a:pt x="190" y="371"/>
                      </a:cubicBezTo>
                      <a:cubicBezTo>
                        <a:pt x="190" y="371"/>
                        <a:pt x="190" y="370"/>
                        <a:pt x="190" y="370"/>
                      </a:cubicBezTo>
                      <a:cubicBezTo>
                        <a:pt x="191" y="370"/>
                        <a:pt x="190" y="371"/>
                        <a:pt x="190" y="371"/>
                      </a:cubicBezTo>
                      <a:cubicBezTo>
                        <a:pt x="191" y="371"/>
                        <a:pt x="191" y="371"/>
                        <a:pt x="192" y="371"/>
                      </a:cubicBezTo>
                      <a:cubicBezTo>
                        <a:pt x="190" y="373"/>
                        <a:pt x="194" y="372"/>
                        <a:pt x="195" y="373"/>
                      </a:cubicBezTo>
                      <a:cubicBezTo>
                        <a:pt x="195" y="373"/>
                        <a:pt x="195" y="373"/>
                        <a:pt x="195" y="373"/>
                      </a:cubicBezTo>
                      <a:cubicBezTo>
                        <a:pt x="196" y="374"/>
                        <a:pt x="197" y="375"/>
                        <a:pt x="198" y="374"/>
                      </a:cubicBezTo>
                      <a:cubicBezTo>
                        <a:pt x="200" y="373"/>
                        <a:pt x="199" y="372"/>
                        <a:pt x="200" y="372"/>
                      </a:cubicBezTo>
                      <a:cubicBezTo>
                        <a:pt x="201" y="371"/>
                        <a:pt x="202" y="372"/>
                        <a:pt x="202" y="373"/>
                      </a:cubicBezTo>
                      <a:cubicBezTo>
                        <a:pt x="203" y="372"/>
                        <a:pt x="201" y="370"/>
                        <a:pt x="202" y="369"/>
                      </a:cubicBezTo>
                      <a:cubicBezTo>
                        <a:pt x="202" y="344"/>
                        <a:pt x="201" y="319"/>
                        <a:pt x="200" y="294"/>
                      </a:cubicBezTo>
                      <a:cubicBezTo>
                        <a:pt x="199" y="281"/>
                        <a:pt x="199" y="269"/>
                        <a:pt x="198" y="257"/>
                      </a:cubicBezTo>
                      <a:cubicBezTo>
                        <a:pt x="198" y="246"/>
                        <a:pt x="199" y="234"/>
                        <a:pt x="200" y="223"/>
                      </a:cubicBezTo>
                      <a:cubicBezTo>
                        <a:pt x="205" y="174"/>
                        <a:pt x="209" y="125"/>
                        <a:pt x="214" y="77"/>
                      </a:cubicBezTo>
                      <a:cubicBezTo>
                        <a:pt x="215" y="65"/>
                        <a:pt x="216" y="53"/>
                        <a:pt x="217" y="41"/>
                      </a:cubicBezTo>
                      <a:cubicBezTo>
                        <a:pt x="218" y="35"/>
                        <a:pt x="219" y="30"/>
                        <a:pt x="219" y="24"/>
                      </a:cubicBezTo>
                      <a:cubicBezTo>
                        <a:pt x="219" y="21"/>
                        <a:pt x="222" y="10"/>
                        <a:pt x="220" y="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8" name="Freeform 10711"/>
                <p:cNvSpPr>
                  <a:spLocks/>
                </p:cNvSpPr>
                <p:nvPr/>
              </p:nvSpPr>
              <p:spPr bwMode="auto">
                <a:xfrm>
                  <a:off x="3550" y="2977"/>
                  <a:ext cx="5" cy="3"/>
                </a:xfrm>
                <a:custGeom>
                  <a:avLst/>
                  <a:gdLst>
                    <a:gd name="T0" fmla="*/ 5 w 3"/>
                    <a:gd name="T1" fmla="*/ 2 h 2"/>
                    <a:gd name="T2" fmla="*/ 0 w 3"/>
                    <a:gd name="T3" fmla="*/ 0 h 2"/>
                    <a:gd name="T4" fmla="*/ 5 w 3"/>
                    <a:gd name="T5" fmla="*/ 3 h 2"/>
                    <a:gd name="T6" fmla="*/ 5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1"/>
                      </a:moveTo>
                      <a:cubicBezTo>
                        <a:pt x="2" y="0"/>
                        <a:pt x="1" y="0"/>
                        <a:pt x="0" y="0"/>
                      </a:cubicBezTo>
                      <a:cubicBezTo>
                        <a:pt x="1" y="1"/>
                        <a:pt x="2" y="2"/>
                        <a:pt x="3" y="2"/>
                      </a:cubicBezTo>
                      <a:cubicBezTo>
                        <a:pt x="3" y="2"/>
                        <a:pt x="3" y="2"/>
                        <a:pt x="3"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9" name="Freeform 10712"/>
                <p:cNvSpPr>
                  <a:spLocks/>
                </p:cNvSpPr>
                <p:nvPr/>
              </p:nvSpPr>
              <p:spPr bwMode="auto">
                <a:xfrm>
                  <a:off x="3557" y="2980"/>
                  <a:ext cx="1"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0" name="Freeform 10715"/>
                <p:cNvSpPr>
                  <a:spLocks/>
                </p:cNvSpPr>
                <p:nvPr/>
              </p:nvSpPr>
              <p:spPr bwMode="auto">
                <a:xfrm>
                  <a:off x="3561" y="2994"/>
                  <a:ext cx="23" cy="6"/>
                </a:xfrm>
                <a:custGeom>
                  <a:avLst/>
                  <a:gdLst>
                    <a:gd name="T0" fmla="*/ 21 w 15"/>
                    <a:gd name="T1" fmla="*/ 3 h 4"/>
                    <a:gd name="T2" fmla="*/ 11 w 15"/>
                    <a:gd name="T3" fmla="*/ 2 h 4"/>
                    <a:gd name="T4" fmla="*/ 5 w 15"/>
                    <a:gd name="T5" fmla="*/ 0 h 4"/>
                    <a:gd name="T6" fmla="*/ 0 w 15"/>
                    <a:gd name="T7" fmla="*/ 0 h 4"/>
                    <a:gd name="T8" fmla="*/ 3 w 15"/>
                    <a:gd name="T9" fmla="*/ 2 h 4"/>
                    <a:gd name="T10" fmla="*/ 11 w 15"/>
                    <a:gd name="T11" fmla="*/ 3 h 4"/>
                    <a:gd name="T12" fmla="*/ 21 w 15"/>
                    <a:gd name="T13" fmla="*/ 3 h 4"/>
                    <a:gd name="T14" fmla="*/ 0 60000 65536"/>
                    <a:gd name="T15" fmla="*/ 0 60000 65536"/>
                    <a:gd name="T16" fmla="*/ 0 60000 65536"/>
                    <a:gd name="T17" fmla="*/ 0 60000 65536"/>
                    <a:gd name="T18" fmla="*/ 0 60000 65536"/>
                    <a:gd name="T19" fmla="*/ 0 60000 65536"/>
                    <a:gd name="T20" fmla="*/ 0 60000 65536"/>
                    <a:gd name="T21" fmla="*/ 0 w 15"/>
                    <a:gd name="T22" fmla="*/ 0 h 4"/>
                    <a:gd name="T23" fmla="*/ 15 w 1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
                      <a:moveTo>
                        <a:pt x="14" y="2"/>
                      </a:moveTo>
                      <a:cubicBezTo>
                        <a:pt x="12" y="3"/>
                        <a:pt x="9" y="2"/>
                        <a:pt x="7" y="1"/>
                      </a:cubicBezTo>
                      <a:cubicBezTo>
                        <a:pt x="6" y="1"/>
                        <a:pt x="4" y="1"/>
                        <a:pt x="3" y="0"/>
                      </a:cubicBezTo>
                      <a:cubicBezTo>
                        <a:pt x="3" y="0"/>
                        <a:pt x="1" y="0"/>
                        <a:pt x="0" y="0"/>
                      </a:cubicBezTo>
                      <a:cubicBezTo>
                        <a:pt x="0" y="1"/>
                        <a:pt x="1" y="1"/>
                        <a:pt x="2" y="1"/>
                      </a:cubicBezTo>
                      <a:cubicBezTo>
                        <a:pt x="4" y="0"/>
                        <a:pt x="6" y="2"/>
                        <a:pt x="7" y="2"/>
                      </a:cubicBezTo>
                      <a:cubicBezTo>
                        <a:pt x="8" y="2"/>
                        <a:pt x="15" y="4"/>
                        <a:pt x="14"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1" name="Freeform 10716"/>
                <p:cNvSpPr>
                  <a:spLocks/>
                </p:cNvSpPr>
                <p:nvPr/>
              </p:nvSpPr>
              <p:spPr bwMode="auto">
                <a:xfrm>
                  <a:off x="3524" y="2994"/>
                  <a:ext cx="9" cy="8"/>
                </a:xfrm>
                <a:custGeom>
                  <a:avLst/>
                  <a:gdLst>
                    <a:gd name="T0" fmla="*/ 8 w 6"/>
                    <a:gd name="T1" fmla="*/ 0 h 5"/>
                    <a:gd name="T2" fmla="*/ 0 w 6"/>
                    <a:gd name="T3" fmla="*/ 2 h 5"/>
                    <a:gd name="T4" fmla="*/ 6 w 6"/>
                    <a:gd name="T5" fmla="*/ 3 h 5"/>
                    <a:gd name="T6" fmla="*/ 5 w 6"/>
                    <a:gd name="T7" fmla="*/ 5 h 5"/>
                    <a:gd name="T8" fmla="*/ 6 w 6"/>
                    <a:gd name="T9" fmla="*/ 5 h 5"/>
                    <a:gd name="T10" fmla="*/ 5 w 6"/>
                    <a:gd name="T11" fmla="*/ 8 h 5"/>
                    <a:gd name="T12" fmla="*/ 8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5" y="0"/>
                      </a:moveTo>
                      <a:cubicBezTo>
                        <a:pt x="5" y="3"/>
                        <a:pt x="2" y="1"/>
                        <a:pt x="0" y="1"/>
                      </a:cubicBezTo>
                      <a:cubicBezTo>
                        <a:pt x="1" y="2"/>
                        <a:pt x="3" y="2"/>
                        <a:pt x="4" y="2"/>
                      </a:cubicBezTo>
                      <a:cubicBezTo>
                        <a:pt x="3" y="3"/>
                        <a:pt x="3" y="3"/>
                        <a:pt x="3" y="3"/>
                      </a:cubicBezTo>
                      <a:cubicBezTo>
                        <a:pt x="3" y="3"/>
                        <a:pt x="4" y="3"/>
                        <a:pt x="4" y="3"/>
                      </a:cubicBezTo>
                      <a:cubicBezTo>
                        <a:pt x="4" y="4"/>
                        <a:pt x="3" y="5"/>
                        <a:pt x="3" y="5"/>
                      </a:cubicBezTo>
                      <a:cubicBezTo>
                        <a:pt x="4" y="4"/>
                        <a:pt x="6" y="1"/>
                        <a:pt x="5"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2" name="Freeform 10717"/>
                <p:cNvSpPr>
                  <a:spLocks/>
                </p:cNvSpPr>
                <p:nvPr/>
              </p:nvSpPr>
              <p:spPr bwMode="auto">
                <a:xfrm>
                  <a:off x="3549" y="2996"/>
                  <a:ext cx="1" cy="2"/>
                </a:xfrm>
                <a:custGeom>
                  <a:avLst/>
                  <a:gdLst>
                    <a:gd name="T0" fmla="*/ 1 w 1"/>
                    <a:gd name="T1" fmla="*/ 0 h 1"/>
                    <a:gd name="T2" fmla="*/ 0 w 1"/>
                    <a:gd name="T3" fmla="*/ 2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3" name="Freeform 10718"/>
                <p:cNvSpPr>
                  <a:spLocks/>
                </p:cNvSpPr>
                <p:nvPr/>
              </p:nvSpPr>
              <p:spPr bwMode="auto">
                <a:xfrm>
                  <a:off x="3541" y="2999"/>
                  <a:ext cx="3" cy="1"/>
                </a:xfrm>
                <a:custGeom>
                  <a:avLst/>
                  <a:gdLst>
                    <a:gd name="T0" fmla="*/ 3 w 2"/>
                    <a:gd name="T1" fmla="*/ 0 h 1"/>
                    <a:gd name="T2" fmla="*/ 0 w 2"/>
                    <a:gd name="T3" fmla="*/ 0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2" y="0"/>
                        <a:pt x="1" y="0"/>
                        <a:pt x="0" y="0"/>
                      </a:cubicBezTo>
                      <a:cubicBezTo>
                        <a:pt x="0" y="1"/>
                        <a:pt x="2" y="0"/>
                        <a:pt x="2"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4" name="Freeform 10722"/>
                <p:cNvSpPr>
                  <a:spLocks/>
                </p:cNvSpPr>
                <p:nvPr/>
              </p:nvSpPr>
              <p:spPr bwMode="auto">
                <a:xfrm>
                  <a:off x="3493" y="3007"/>
                  <a:ext cx="1" cy="0"/>
                </a:xfrm>
                <a:custGeom>
                  <a:avLst/>
                  <a:gdLst>
                    <a:gd name="T0" fmla="*/ 1 w 1"/>
                    <a:gd name="T1" fmla="*/ 1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5" name="Freeform 10723"/>
                <p:cNvSpPr>
                  <a:spLocks/>
                </p:cNvSpPr>
                <p:nvPr/>
              </p:nvSpPr>
              <p:spPr bwMode="auto">
                <a:xfrm>
                  <a:off x="3496" y="3007"/>
                  <a:ext cx="5" cy="4"/>
                </a:xfrm>
                <a:custGeom>
                  <a:avLst/>
                  <a:gdLst>
                    <a:gd name="T0" fmla="*/ 0 w 3"/>
                    <a:gd name="T1" fmla="*/ 1 h 3"/>
                    <a:gd name="T2" fmla="*/ 0 w 3"/>
                    <a:gd name="T3" fmla="*/ 3 h 3"/>
                    <a:gd name="T4" fmla="*/ 2 w 3"/>
                    <a:gd name="T5" fmla="*/ 0 h 3"/>
                    <a:gd name="T6" fmla="*/ 0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1"/>
                      </a:moveTo>
                      <a:cubicBezTo>
                        <a:pt x="0" y="1"/>
                        <a:pt x="1" y="1"/>
                        <a:pt x="0" y="2"/>
                      </a:cubicBezTo>
                      <a:cubicBezTo>
                        <a:pt x="1" y="3"/>
                        <a:pt x="3" y="1"/>
                        <a:pt x="1" y="0"/>
                      </a:cubicBezTo>
                      <a:cubicBezTo>
                        <a:pt x="1" y="0"/>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6" name="Freeform 10729"/>
                <p:cNvSpPr>
                  <a:spLocks/>
                </p:cNvSpPr>
                <p:nvPr/>
              </p:nvSpPr>
              <p:spPr bwMode="auto">
                <a:xfrm>
                  <a:off x="3493" y="3015"/>
                  <a:ext cx="1" cy="1"/>
                </a:xfrm>
                <a:custGeom>
                  <a:avLst/>
                  <a:gdLst>
                    <a:gd name="T0" fmla="*/ 1 w 1"/>
                    <a:gd name="T1" fmla="*/ 0 h 1"/>
                    <a:gd name="T2" fmla="*/ 1 w 1"/>
                    <a:gd name="T3" fmla="*/ 0 h 1"/>
                    <a:gd name="T4" fmla="*/ 0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1" y="0"/>
                      </a:cubicBezTo>
                      <a:cubicBezTo>
                        <a:pt x="0" y="0"/>
                        <a:pt x="0" y="0"/>
                        <a:pt x="0" y="1"/>
                      </a:cubicBezTo>
                      <a:cubicBezTo>
                        <a:pt x="1" y="1"/>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7" name="Freeform 10732"/>
                <p:cNvSpPr>
                  <a:spLocks/>
                </p:cNvSpPr>
                <p:nvPr/>
              </p:nvSpPr>
              <p:spPr bwMode="auto">
                <a:xfrm>
                  <a:off x="3492" y="3015"/>
                  <a:ext cx="4" cy="7"/>
                </a:xfrm>
                <a:custGeom>
                  <a:avLst/>
                  <a:gdLst>
                    <a:gd name="T0" fmla="*/ 1 w 3"/>
                    <a:gd name="T1" fmla="*/ 6 h 5"/>
                    <a:gd name="T2" fmla="*/ 3 w 3"/>
                    <a:gd name="T3" fmla="*/ 1 h 5"/>
                    <a:gd name="T4" fmla="*/ 1 w 3"/>
                    <a:gd name="T5" fmla="*/ 6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1" y="4"/>
                      </a:moveTo>
                      <a:cubicBezTo>
                        <a:pt x="1" y="5"/>
                        <a:pt x="3" y="3"/>
                        <a:pt x="2" y="1"/>
                      </a:cubicBezTo>
                      <a:cubicBezTo>
                        <a:pt x="0" y="0"/>
                        <a:pt x="0" y="3"/>
                        <a:pt x="1"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28" name="Freeform 10735"/>
                <p:cNvSpPr>
                  <a:spLocks/>
                </p:cNvSpPr>
                <p:nvPr/>
              </p:nvSpPr>
              <p:spPr bwMode="auto">
                <a:xfrm>
                  <a:off x="3550" y="3017"/>
                  <a:ext cx="3" cy="7"/>
                </a:xfrm>
                <a:custGeom>
                  <a:avLst/>
                  <a:gdLst>
                    <a:gd name="T0" fmla="*/ 0 w 2"/>
                    <a:gd name="T1" fmla="*/ 2 h 4"/>
                    <a:gd name="T2" fmla="*/ 3 w 2"/>
                    <a:gd name="T3" fmla="*/ 7 h 4"/>
                    <a:gd name="T4" fmla="*/ 0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1"/>
                      </a:moveTo>
                      <a:cubicBezTo>
                        <a:pt x="1" y="2"/>
                        <a:pt x="1" y="3"/>
                        <a:pt x="2" y="4"/>
                      </a:cubicBezTo>
                      <a:cubicBezTo>
                        <a:pt x="2" y="2"/>
                        <a:pt x="1"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nvGrpSpPr>
              <p:cNvPr id="2177" name="Group 11356"/>
              <p:cNvGrpSpPr>
                <a:grpSpLocks/>
              </p:cNvGrpSpPr>
              <p:nvPr/>
            </p:nvGrpSpPr>
            <p:grpSpPr bwMode="auto">
              <a:xfrm>
                <a:off x="5007466" y="4807256"/>
                <a:ext cx="672139" cy="688401"/>
                <a:chOff x="3061" y="2652"/>
                <a:chExt cx="496" cy="508"/>
              </a:xfrm>
              <a:grpFill/>
            </p:grpSpPr>
            <p:sp>
              <p:nvSpPr>
                <p:cNvPr id="2178" name="Freeform 10749"/>
                <p:cNvSpPr>
                  <a:spLocks/>
                </p:cNvSpPr>
                <p:nvPr/>
              </p:nvSpPr>
              <p:spPr bwMode="auto">
                <a:xfrm>
                  <a:off x="3552" y="3025"/>
                  <a:ext cx="5" cy="33"/>
                </a:xfrm>
                <a:custGeom>
                  <a:avLst/>
                  <a:gdLst>
                    <a:gd name="T0" fmla="*/ 5 w 3"/>
                    <a:gd name="T1" fmla="*/ 9 h 21"/>
                    <a:gd name="T2" fmla="*/ 2 w 3"/>
                    <a:gd name="T3" fmla="*/ 0 h 21"/>
                    <a:gd name="T4" fmla="*/ 3 w 3"/>
                    <a:gd name="T5" fmla="*/ 5 h 21"/>
                    <a:gd name="T6" fmla="*/ 3 w 3"/>
                    <a:gd name="T7" fmla="*/ 8 h 21"/>
                    <a:gd name="T8" fmla="*/ 0 w 3"/>
                    <a:gd name="T9" fmla="*/ 33 h 21"/>
                    <a:gd name="T10" fmla="*/ 5 w 3"/>
                    <a:gd name="T11" fmla="*/ 9 h 21"/>
                    <a:gd name="T12" fmla="*/ 0 60000 65536"/>
                    <a:gd name="T13" fmla="*/ 0 60000 65536"/>
                    <a:gd name="T14" fmla="*/ 0 60000 65536"/>
                    <a:gd name="T15" fmla="*/ 0 60000 65536"/>
                    <a:gd name="T16" fmla="*/ 0 60000 65536"/>
                    <a:gd name="T17" fmla="*/ 0 60000 65536"/>
                    <a:gd name="T18" fmla="*/ 0 w 3"/>
                    <a:gd name="T19" fmla="*/ 0 h 21"/>
                    <a:gd name="T20" fmla="*/ 3 w 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 h="21">
                      <a:moveTo>
                        <a:pt x="3" y="6"/>
                      </a:moveTo>
                      <a:cubicBezTo>
                        <a:pt x="3" y="4"/>
                        <a:pt x="3" y="1"/>
                        <a:pt x="1" y="0"/>
                      </a:cubicBezTo>
                      <a:cubicBezTo>
                        <a:pt x="2" y="1"/>
                        <a:pt x="2" y="2"/>
                        <a:pt x="2" y="3"/>
                      </a:cubicBezTo>
                      <a:cubicBezTo>
                        <a:pt x="2" y="4"/>
                        <a:pt x="2" y="4"/>
                        <a:pt x="2" y="5"/>
                      </a:cubicBezTo>
                      <a:cubicBezTo>
                        <a:pt x="2" y="11"/>
                        <a:pt x="1" y="15"/>
                        <a:pt x="0" y="21"/>
                      </a:cubicBezTo>
                      <a:cubicBezTo>
                        <a:pt x="2" y="18"/>
                        <a:pt x="3" y="10"/>
                        <a:pt x="3" y="6"/>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79" name="Freeform 10778"/>
                <p:cNvSpPr>
                  <a:spLocks/>
                </p:cNvSpPr>
                <p:nvPr/>
              </p:nvSpPr>
              <p:spPr bwMode="auto">
                <a:xfrm>
                  <a:off x="3061" y="2652"/>
                  <a:ext cx="475" cy="508"/>
                </a:xfrm>
                <a:custGeom>
                  <a:avLst/>
                  <a:gdLst>
                    <a:gd name="T0" fmla="*/ 470 w 307"/>
                    <a:gd name="T1" fmla="*/ 471 h 328"/>
                    <a:gd name="T2" fmla="*/ 466 w 307"/>
                    <a:gd name="T3" fmla="*/ 468 h 328"/>
                    <a:gd name="T4" fmla="*/ 458 w 307"/>
                    <a:gd name="T5" fmla="*/ 458 h 328"/>
                    <a:gd name="T6" fmla="*/ 446 w 307"/>
                    <a:gd name="T7" fmla="*/ 454 h 328"/>
                    <a:gd name="T8" fmla="*/ 441 w 307"/>
                    <a:gd name="T9" fmla="*/ 448 h 328"/>
                    <a:gd name="T10" fmla="*/ 425 w 307"/>
                    <a:gd name="T11" fmla="*/ 440 h 328"/>
                    <a:gd name="T12" fmla="*/ 412 w 307"/>
                    <a:gd name="T13" fmla="*/ 426 h 328"/>
                    <a:gd name="T14" fmla="*/ 419 w 307"/>
                    <a:gd name="T15" fmla="*/ 421 h 328"/>
                    <a:gd name="T16" fmla="*/ 427 w 307"/>
                    <a:gd name="T17" fmla="*/ 414 h 328"/>
                    <a:gd name="T18" fmla="*/ 427 w 307"/>
                    <a:gd name="T19" fmla="*/ 406 h 328"/>
                    <a:gd name="T20" fmla="*/ 427 w 307"/>
                    <a:gd name="T21" fmla="*/ 395 h 328"/>
                    <a:gd name="T22" fmla="*/ 439 w 307"/>
                    <a:gd name="T23" fmla="*/ 395 h 328"/>
                    <a:gd name="T24" fmla="*/ 441 w 307"/>
                    <a:gd name="T25" fmla="*/ 378 h 328"/>
                    <a:gd name="T26" fmla="*/ 436 w 307"/>
                    <a:gd name="T27" fmla="*/ 375 h 328"/>
                    <a:gd name="T28" fmla="*/ 422 w 307"/>
                    <a:gd name="T29" fmla="*/ 379 h 328"/>
                    <a:gd name="T30" fmla="*/ 413 w 307"/>
                    <a:gd name="T31" fmla="*/ 362 h 328"/>
                    <a:gd name="T32" fmla="*/ 416 w 307"/>
                    <a:gd name="T33" fmla="*/ 338 h 328"/>
                    <a:gd name="T34" fmla="*/ 401 w 307"/>
                    <a:gd name="T35" fmla="*/ 274 h 328"/>
                    <a:gd name="T36" fmla="*/ 362 w 307"/>
                    <a:gd name="T37" fmla="*/ 249 h 328"/>
                    <a:gd name="T38" fmla="*/ 241 w 307"/>
                    <a:gd name="T39" fmla="*/ 195 h 328"/>
                    <a:gd name="T40" fmla="*/ 261 w 307"/>
                    <a:gd name="T41" fmla="*/ 144 h 328"/>
                    <a:gd name="T42" fmla="*/ 283 w 307"/>
                    <a:gd name="T43" fmla="*/ 115 h 328"/>
                    <a:gd name="T44" fmla="*/ 291 w 307"/>
                    <a:gd name="T45" fmla="*/ 90 h 328"/>
                    <a:gd name="T46" fmla="*/ 289 w 307"/>
                    <a:gd name="T47" fmla="*/ 64 h 328"/>
                    <a:gd name="T48" fmla="*/ 275 w 307"/>
                    <a:gd name="T49" fmla="*/ 6 h 328"/>
                    <a:gd name="T50" fmla="*/ 15 w 307"/>
                    <a:gd name="T51" fmla="*/ 142 h 328"/>
                    <a:gd name="T52" fmla="*/ 28 w 307"/>
                    <a:gd name="T53" fmla="*/ 184 h 328"/>
                    <a:gd name="T54" fmla="*/ 42 w 307"/>
                    <a:gd name="T55" fmla="*/ 218 h 328"/>
                    <a:gd name="T56" fmla="*/ 50 w 307"/>
                    <a:gd name="T57" fmla="*/ 240 h 328"/>
                    <a:gd name="T58" fmla="*/ 45 w 307"/>
                    <a:gd name="T59" fmla="*/ 274 h 328"/>
                    <a:gd name="T60" fmla="*/ 32 w 307"/>
                    <a:gd name="T61" fmla="*/ 311 h 328"/>
                    <a:gd name="T62" fmla="*/ 34 w 307"/>
                    <a:gd name="T63" fmla="*/ 355 h 328"/>
                    <a:gd name="T64" fmla="*/ 74 w 307"/>
                    <a:gd name="T65" fmla="*/ 401 h 328"/>
                    <a:gd name="T66" fmla="*/ 186 w 307"/>
                    <a:gd name="T67" fmla="*/ 421 h 328"/>
                    <a:gd name="T68" fmla="*/ 196 w 307"/>
                    <a:gd name="T69" fmla="*/ 398 h 328"/>
                    <a:gd name="T70" fmla="*/ 234 w 307"/>
                    <a:gd name="T71" fmla="*/ 404 h 328"/>
                    <a:gd name="T72" fmla="*/ 263 w 307"/>
                    <a:gd name="T73" fmla="*/ 434 h 328"/>
                    <a:gd name="T74" fmla="*/ 296 w 307"/>
                    <a:gd name="T75" fmla="*/ 458 h 328"/>
                    <a:gd name="T76" fmla="*/ 300 w 307"/>
                    <a:gd name="T77" fmla="*/ 466 h 328"/>
                    <a:gd name="T78" fmla="*/ 296 w 307"/>
                    <a:gd name="T79" fmla="*/ 479 h 328"/>
                    <a:gd name="T80" fmla="*/ 317 w 307"/>
                    <a:gd name="T81" fmla="*/ 482 h 328"/>
                    <a:gd name="T82" fmla="*/ 323 w 307"/>
                    <a:gd name="T83" fmla="*/ 474 h 328"/>
                    <a:gd name="T84" fmla="*/ 328 w 307"/>
                    <a:gd name="T85" fmla="*/ 463 h 328"/>
                    <a:gd name="T86" fmla="*/ 337 w 307"/>
                    <a:gd name="T87" fmla="*/ 455 h 328"/>
                    <a:gd name="T88" fmla="*/ 353 w 307"/>
                    <a:gd name="T89" fmla="*/ 465 h 328"/>
                    <a:gd name="T90" fmla="*/ 357 w 307"/>
                    <a:gd name="T91" fmla="*/ 472 h 328"/>
                    <a:gd name="T92" fmla="*/ 368 w 307"/>
                    <a:gd name="T93" fmla="*/ 483 h 328"/>
                    <a:gd name="T94" fmla="*/ 373 w 307"/>
                    <a:gd name="T95" fmla="*/ 455 h 328"/>
                    <a:gd name="T96" fmla="*/ 379 w 307"/>
                    <a:gd name="T97" fmla="*/ 446 h 328"/>
                    <a:gd name="T98" fmla="*/ 367 w 307"/>
                    <a:gd name="T99" fmla="*/ 414 h 328"/>
                    <a:gd name="T100" fmla="*/ 371 w 307"/>
                    <a:gd name="T101" fmla="*/ 424 h 328"/>
                    <a:gd name="T102" fmla="*/ 387 w 307"/>
                    <a:gd name="T103" fmla="*/ 437 h 328"/>
                    <a:gd name="T104" fmla="*/ 395 w 307"/>
                    <a:gd name="T105" fmla="*/ 437 h 328"/>
                    <a:gd name="T106" fmla="*/ 405 w 307"/>
                    <a:gd name="T107" fmla="*/ 448 h 328"/>
                    <a:gd name="T108" fmla="*/ 418 w 307"/>
                    <a:gd name="T109" fmla="*/ 455 h 328"/>
                    <a:gd name="T110" fmla="*/ 410 w 307"/>
                    <a:gd name="T111" fmla="*/ 440 h 328"/>
                    <a:gd name="T112" fmla="*/ 424 w 307"/>
                    <a:gd name="T113" fmla="*/ 466 h 328"/>
                    <a:gd name="T114" fmla="*/ 439 w 307"/>
                    <a:gd name="T115" fmla="*/ 486 h 328"/>
                    <a:gd name="T116" fmla="*/ 449 w 307"/>
                    <a:gd name="T117" fmla="*/ 479 h 328"/>
                    <a:gd name="T118" fmla="*/ 447 w 307"/>
                    <a:gd name="T119" fmla="*/ 497 h 328"/>
                    <a:gd name="T120" fmla="*/ 463 w 307"/>
                    <a:gd name="T121" fmla="*/ 493 h 328"/>
                    <a:gd name="T122" fmla="*/ 469 w 307"/>
                    <a:gd name="T123" fmla="*/ 489 h 3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7"/>
                    <a:gd name="T187" fmla="*/ 0 h 328"/>
                    <a:gd name="T188" fmla="*/ 307 w 307"/>
                    <a:gd name="T189" fmla="*/ 328 h 3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7" h="328">
                      <a:moveTo>
                        <a:pt x="307" y="310"/>
                      </a:moveTo>
                      <a:cubicBezTo>
                        <a:pt x="306" y="310"/>
                        <a:pt x="304" y="312"/>
                        <a:pt x="305" y="310"/>
                      </a:cubicBezTo>
                      <a:cubicBezTo>
                        <a:pt x="305" y="310"/>
                        <a:pt x="304" y="310"/>
                        <a:pt x="304" y="309"/>
                      </a:cubicBezTo>
                      <a:cubicBezTo>
                        <a:pt x="304" y="312"/>
                        <a:pt x="301" y="310"/>
                        <a:pt x="302" y="308"/>
                      </a:cubicBezTo>
                      <a:cubicBezTo>
                        <a:pt x="303" y="309"/>
                        <a:pt x="303" y="308"/>
                        <a:pt x="304" y="309"/>
                      </a:cubicBezTo>
                      <a:cubicBezTo>
                        <a:pt x="304" y="308"/>
                        <a:pt x="304" y="306"/>
                        <a:pt x="304" y="305"/>
                      </a:cubicBezTo>
                      <a:cubicBezTo>
                        <a:pt x="305" y="304"/>
                        <a:pt x="307" y="305"/>
                        <a:pt x="307" y="304"/>
                      </a:cubicBezTo>
                      <a:cubicBezTo>
                        <a:pt x="306" y="304"/>
                        <a:pt x="305" y="304"/>
                        <a:pt x="305" y="304"/>
                      </a:cubicBezTo>
                      <a:cubicBezTo>
                        <a:pt x="305" y="304"/>
                        <a:pt x="305" y="304"/>
                        <a:pt x="304" y="304"/>
                      </a:cubicBezTo>
                      <a:cubicBezTo>
                        <a:pt x="304" y="304"/>
                        <a:pt x="304" y="304"/>
                        <a:pt x="304" y="304"/>
                      </a:cubicBezTo>
                      <a:cubicBezTo>
                        <a:pt x="304" y="304"/>
                        <a:pt x="304" y="304"/>
                        <a:pt x="304" y="304"/>
                      </a:cubicBezTo>
                      <a:cubicBezTo>
                        <a:pt x="304" y="305"/>
                        <a:pt x="304" y="305"/>
                        <a:pt x="304" y="305"/>
                      </a:cubicBezTo>
                      <a:cubicBezTo>
                        <a:pt x="304" y="306"/>
                        <a:pt x="302" y="303"/>
                        <a:pt x="302" y="306"/>
                      </a:cubicBezTo>
                      <a:cubicBezTo>
                        <a:pt x="301" y="306"/>
                        <a:pt x="300" y="306"/>
                        <a:pt x="299" y="307"/>
                      </a:cubicBezTo>
                      <a:cubicBezTo>
                        <a:pt x="300" y="306"/>
                        <a:pt x="300" y="305"/>
                        <a:pt x="301" y="305"/>
                      </a:cubicBezTo>
                      <a:cubicBezTo>
                        <a:pt x="302" y="305"/>
                        <a:pt x="302" y="304"/>
                        <a:pt x="302" y="303"/>
                      </a:cubicBezTo>
                      <a:cubicBezTo>
                        <a:pt x="301" y="302"/>
                        <a:pt x="300" y="304"/>
                        <a:pt x="299" y="304"/>
                      </a:cubicBezTo>
                      <a:cubicBezTo>
                        <a:pt x="299" y="304"/>
                        <a:pt x="299" y="304"/>
                        <a:pt x="300" y="303"/>
                      </a:cubicBezTo>
                      <a:cubicBezTo>
                        <a:pt x="299" y="303"/>
                        <a:pt x="299" y="303"/>
                        <a:pt x="298" y="303"/>
                      </a:cubicBezTo>
                      <a:cubicBezTo>
                        <a:pt x="299" y="303"/>
                        <a:pt x="300" y="303"/>
                        <a:pt x="301" y="302"/>
                      </a:cubicBezTo>
                      <a:cubicBezTo>
                        <a:pt x="300" y="302"/>
                        <a:pt x="300" y="302"/>
                        <a:pt x="299" y="302"/>
                      </a:cubicBezTo>
                      <a:cubicBezTo>
                        <a:pt x="300" y="301"/>
                        <a:pt x="301" y="301"/>
                        <a:pt x="302" y="302"/>
                      </a:cubicBezTo>
                      <a:cubicBezTo>
                        <a:pt x="302" y="301"/>
                        <a:pt x="302" y="301"/>
                        <a:pt x="301" y="300"/>
                      </a:cubicBezTo>
                      <a:cubicBezTo>
                        <a:pt x="299" y="301"/>
                        <a:pt x="300" y="300"/>
                        <a:pt x="300" y="299"/>
                      </a:cubicBezTo>
                      <a:cubicBezTo>
                        <a:pt x="302" y="298"/>
                        <a:pt x="299" y="298"/>
                        <a:pt x="298" y="299"/>
                      </a:cubicBezTo>
                      <a:cubicBezTo>
                        <a:pt x="299" y="298"/>
                        <a:pt x="300" y="297"/>
                        <a:pt x="298" y="297"/>
                      </a:cubicBezTo>
                      <a:cubicBezTo>
                        <a:pt x="299" y="295"/>
                        <a:pt x="297" y="295"/>
                        <a:pt x="297" y="293"/>
                      </a:cubicBezTo>
                      <a:cubicBezTo>
                        <a:pt x="296" y="294"/>
                        <a:pt x="296" y="294"/>
                        <a:pt x="296" y="295"/>
                      </a:cubicBezTo>
                      <a:cubicBezTo>
                        <a:pt x="296" y="295"/>
                        <a:pt x="296" y="295"/>
                        <a:pt x="296" y="295"/>
                      </a:cubicBezTo>
                      <a:cubicBezTo>
                        <a:pt x="296" y="295"/>
                        <a:pt x="296" y="295"/>
                        <a:pt x="296" y="296"/>
                      </a:cubicBezTo>
                      <a:cubicBezTo>
                        <a:pt x="295" y="295"/>
                        <a:pt x="295" y="295"/>
                        <a:pt x="295" y="295"/>
                      </a:cubicBezTo>
                      <a:cubicBezTo>
                        <a:pt x="295" y="296"/>
                        <a:pt x="295" y="297"/>
                        <a:pt x="294" y="296"/>
                      </a:cubicBezTo>
                      <a:cubicBezTo>
                        <a:pt x="293" y="297"/>
                        <a:pt x="293" y="298"/>
                        <a:pt x="293" y="299"/>
                      </a:cubicBezTo>
                      <a:cubicBezTo>
                        <a:pt x="293" y="299"/>
                        <a:pt x="292" y="299"/>
                        <a:pt x="292" y="299"/>
                      </a:cubicBezTo>
                      <a:cubicBezTo>
                        <a:pt x="292" y="299"/>
                        <a:pt x="292" y="298"/>
                        <a:pt x="292" y="298"/>
                      </a:cubicBezTo>
                      <a:cubicBezTo>
                        <a:pt x="292" y="298"/>
                        <a:pt x="292" y="298"/>
                        <a:pt x="292" y="298"/>
                      </a:cubicBezTo>
                      <a:cubicBezTo>
                        <a:pt x="294" y="296"/>
                        <a:pt x="292" y="294"/>
                        <a:pt x="290" y="293"/>
                      </a:cubicBezTo>
                      <a:cubicBezTo>
                        <a:pt x="290" y="293"/>
                        <a:pt x="290" y="293"/>
                        <a:pt x="290" y="293"/>
                      </a:cubicBezTo>
                      <a:cubicBezTo>
                        <a:pt x="289" y="294"/>
                        <a:pt x="289" y="294"/>
                        <a:pt x="288" y="294"/>
                      </a:cubicBezTo>
                      <a:cubicBezTo>
                        <a:pt x="288" y="293"/>
                        <a:pt x="289" y="293"/>
                        <a:pt x="288" y="293"/>
                      </a:cubicBezTo>
                      <a:cubicBezTo>
                        <a:pt x="287" y="296"/>
                        <a:pt x="286" y="293"/>
                        <a:pt x="284" y="292"/>
                      </a:cubicBezTo>
                      <a:cubicBezTo>
                        <a:pt x="284" y="292"/>
                        <a:pt x="285" y="292"/>
                        <a:pt x="285" y="293"/>
                      </a:cubicBezTo>
                      <a:cubicBezTo>
                        <a:pt x="285" y="292"/>
                        <a:pt x="285" y="292"/>
                        <a:pt x="285" y="292"/>
                      </a:cubicBezTo>
                      <a:cubicBezTo>
                        <a:pt x="285" y="292"/>
                        <a:pt x="285" y="292"/>
                        <a:pt x="285" y="292"/>
                      </a:cubicBezTo>
                      <a:cubicBezTo>
                        <a:pt x="285" y="291"/>
                        <a:pt x="286" y="291"/>
                        <a:pt x="286" y="291"/>
                      </a:cubicBezTo>
                      <a:cubicBezTo>
                        <a:pt x="286" y="291"/>
                        <a:pt x="286" y="291"/>
                        <a:pt x="286" y="291"/>
                      </a:cubicBezTo>
                      <a:cubicBezTo>
                        <a:pt x="287" y="292"/>
                        <a:pt x="286" y="291"/>
                        <a:pt x="287" y="292"/>
                      </a:cubicBezTo>
                      <a:cubicBezTo>
                        <a:pt x="288" y="291"/>
                        <a:pt x="288" y="292"/>
                        <a:pt x="288" y="291"/>
                      </a:cubicBezTo>
                      <a:cubicBezTo>
                        <a:pt x="289" y="291"/>
                        <a:pt x="288" y="291"/>
                        <a:pt x="288" y="290"/>
                      </a:cubicBezTo>
                      <a:cubicBezTo>
                        <a:pt x="288" y="291"/>
                        <a:pt x="286" y="290"/>
                        <a:pt x="285" y="289"/>
                      </a:cubicBezTo>
                      <a:cubicBezTo>
                        <a:pt x="285" y="290"/>
                        <a:pt x="284" y="291"/>
                        <a:pt x="284" y="291"/>
                      </a:cubicBezTo>
                      <a:cubicBezTo>
                        <a:pt x="285" y="289"/>
                        <a:pt x="284" y="289"/>
                        <a:pt x="283" y="291"/>
                      </a:cubicBezTo>
                      <a:cubicBezTo>
                        <a:pt x="284" y="288"/>
                        <a:pt x="280" y="290"/>
                        <a:pt x="278" y="290"/>
                      </a:cubicBezTo>
                      <a:cubicBezTo>
                        <a:pt x="276" y="291"/>
                        <a:pt x="274" y="290"/>
                        <a:pt x="274" y="287"/>
                      </a:cubicBezTo>
                      <a:cubicBezTo>
                        <a:pt x="274" y="287"/>
                        <a:pt x="275" y="287"/>
                        <a:pt x="275" y="288"/>
                      </a:cubicBezTo>
                      <a:cubicBezTo>
                        <a:pt x="276" y="289"/>
                        <a:pt x="275" y="288"/>
                        <a:pt x="277" y="289"/>
                      </a:cubicBezTo>
                      <a:cubicBezTo>
                        <a:pt x="276" y="288"/>
                        <a:pt x="276" y="287"/>
                        <a:pt x="275" y="286"/>
                      </a:cubicBezTo>
                      <a:cubicBezTo>
                        <a:pt x="274" y="286"/>
                        <a:pt x="274" y="286"/>
                        <a:pt x="275" y="285"/>
                      </a:cubicBezTo>
                      <a:cubicBezTo>
                        <a:pt x="275" y="285"/>
                        <a:pt x="277" y="286"/>
                        <a:pt x="277" y="284"/>
                      </a:cubicBezTo>
                      <a:cubicBezTo>
                        <a:pt x="276" y="285"/>
                        <a:pt x="275" y="286"/>
                        <a:pt x="275" y="284"/>
                      </a:cubicBezTo>
                      <a:cubicBezTo>
                        <a:pt x="275" y="284"/>
                        <a:pt x="275" y="284"/>
                        <a:pt x="274" y="284"/>
                      </a:cubicBezTo>
                      <a:cubicBezTo>
                        <a:pt x="274" y="284"/>
                        <a:pt x="274" y="283"/>
                        <a:pt x="274" y="283"/>
                      </a:cubicBezTo>
                      <a:cubicBezTo>
                        <a:pt x="274" y="283"/>
                        <a:pt x="274" y="284"/>
                        <a:pt x="274" y="284"/>
                      </a:cubicBezTo>
                      <a:cubicBezTo>
                        <a:pt x="273" y="283"/>
                        <a:pt x="272" y="282"/>
                        <a:pt x="273" y="282"/>
                      </a:cubicBezTo>
                      <a:cubicBezTo>
                        <a:pt x="272" y="282"/>
                        <a:pt x="271" y="282"/>
                        <a:pt x="270" y="282"/>
                      </a:cubicBezTo>
                      <a:cubicBezTo>
                        <a:pt x="270" y="282"/>
                        <a:pt x="271" y="281"/>
                        <a:pt x="271" y="281"/>
                      </a:cubicBezTo>
                      <a:cubicBezTo>
                        <a:pt x="271" y="281"/>
                        <a:pt x="270" y="281"/>
                        <a:pt x="270" y="281"/>
                      </a:cubicBezTo>
                      <a:cubicBezTo>
                        <a:pt x="269" y="280"/>
                        <a:pt x="268" y="280"/>
                        <a:pt x="266" y="279"/>
                      </a:cubicBezTo>
                      <a:cubicBezTo>
                        <a:pt x="268" y="278"/>
                        <a:pt x="266" y="277"/>
                        <a:pt x="266" y="275"/>
                      </a:cubicBezTo>
                      <a:cubicBezTo>
                        <a:pt x="266" y="275"/>
                        <a:pt x="266" y="275"/>
                        <a:pt x="266" y="275"/>
                      </a:cubicBezTo>
                      <a:cubicBezTo>
                        <a:pt x="264" y="274"/>
                        <a:pt x="261" y="274"/>
                        <a:pt x="261" y="271"/>
                      </a:cubicBezTo>
                      <a:cubicBezTo>
                        <a:pt x="261" y="271"/>
                        <a:pt x="262" y="272"/>
                        <a:pt x="263" y="272"/>
                      </a:cubicBezTo>
                      <a:cubicBezTo>
                        <a:pt x="262" y="272"/>
                        <a:pt x="262" y="272"/>
                        <a:pt x="262" y="272"/>
                      </a:cubicBezTo>
                      <a:cubicBezTo>
                        <a:pt x="263" y="273"/>
                        <a:pt x="264" y="274"/>
                        <a:pt x="265" y="273"/>
                      </a:cubicBezTo>
                      <a:cubicBezTo>
                        <a:pt x="265" y="273"/>
                        <a:pt x="264" y="273"/>
                        <a:pt x="264" y="272"/>
                      </a:cubicBezTo>
                      <a:cubicBezTo>
                        <a:pt x="264" y="272"/>
                        <a:pt x="265" y="272"/>
                        <a:pt x="265" y="272"/>
                      </a:cubicBezTo>
                      <a:cubicBezTo>
                        <a:pt x="264" y="271"/>
                        <a:pt x="263" y="271"/>
                        <a:pt x="262" y="271"/>
                      </a:cubicBezTo>
                      <a:cubicBezTo>
                        <a:pt x="263" y="270"/>
                        <a:pt x="264" y="270"/>
                        <a:pt x="266" y="271"/>
                      </a:cubicBezTo>
                      <a:cubicBezTo>
                        <a:pt x="267" y="272"/>
                        <a:pt x="266" y="274"/>
                        <a:pt x="268" y="272"/>
                      </a:cubicBezTo>
                      <a:cubicBezTo>
                        <a:pt x="265" y="270"/>
                        <a:pt x="270" y="272"/>
                        <a:pt x="271" y="272"/>
                      </a:cubicBezTo>
                      <a:cubicBezTo>
                        <a:pt x="271" y="272"/>
                        <a:pt x="271" y="271"/>
                        <a:pt x="270" y="270"/>
                      </a:cubicBezTo>
                      <a:cubicBezTo>
                        <a:pt x="269" y="271"/>
                        <a:pt x="268" y="270"/>
                        <a:pt x="268" y="269"/>
                      </a:cubicBezTo>
                      <a:cubicBezTo>
                        <a:pt x="270" y="269"/>
                        <a:pt x="270" y="268"/>
                        <a:pt x="269" y="268"/>
                      </a:cubicBezTo>
                      <a:cubicBezTo>
                        <a:pt x="269" y="271"/>
                        <a:pt x="268" y="267"/>
                        <a:pt x="268" y="267"/>
                      </a:cubicBezTo>
                      <a:cubicBezTo>
                        <a:pt x="267" y="266"/>
                        <a:pt x="265" y="267"/>
                        <a:pt x="265" y="265"/>
                      </a:cubicBezTo>
                      <a:cubicBezTo>
                        <a:pt x="265" y="265"/>
                        <a:pt x="270" y="268"/>
                        <a:pt x="271" y="268"/>
                      </a:cubicBezTo>
                      <a:cubicBezTo>
                        <a:pt x="271" y="268"/>
                        <a:pt x="271" y="268"/>
                        <a:pt x="271" y="268"/>
                      </a:cubicBezTo>
                      <a:cubicBezTo>
                        <a:pt x="274" y="268"/>
                        <a:pt x="277" y="270"/>
                        <a:pt x="279" y="271"/>
                      </a:cubicBezTo>
                      <a:cubicBezTo>
                        <a:pt x="278" y="270"/>
                        <a:pt x="277" y="268"/>
                        <a:pt x="275" y="268"/>
                      </a:cubicBezTo>
                      <a:cubicBezTo>
                        <a:pt x="276" y="268"/>
                        <a:pt x="276" y="268"/>
                        <a:pt x="276" y="267"/>
                      </a:cubicBezTo>
                      <a:cubicBezTo>
                        <a:pt x="274" y="267"/>
                        <a:pt x="273" y="267"/>
                        <a:pt x="271" y="266"/>
                      </a:cubicBezTo>
                      <a:cubicBezTo>
                        <a:pt x="271" y="266"/>
                        <a:pt x="272" y="265"/>
                        <a:pt x="273" y="265"/>
                      </a:cubicBezTo>
                      <a:cubicBezTo>
                        <a:pt x="273" y="265"/>
                        <a:pt x="272" y="265"/>
                        <a:pt x="272" y="265"/>
                      </a:cubicBezTo>
                      <a:cubicBezTo>
                        <a:pt x="272" y="265"/>
                        <a:pt x="272" y="265"/>
                        <a:pt x="272" y="264"/>
                      </a:cubicBezTo>
                      <a:cubicBezTo>
                        <a:pt x="269" y="265"/>
                        <a:pt x="270" y="262"/>
                        <a:pt x="268" y="261"/>
                      </a:cubicBezTo>
                      <a:cubicBezTo>
                        <a:pt x="269" y="262"/>
                        <a:pt x="270" y="261"/>
                        <a:pt x="269" y="260"/>
                      </a:cubicBezTo>
                      <a:cubicBezTo>
                        <a:pt x="271" y="260"/>
                        <a:pt x="269" y="259"/>
                        <a:pt x="270" y="258"/>
                      </a:cubicBezTo>
                      <a:cubicBezTo>
                        <a:pt x="270" y="259"/>
                        <a:pt x="272" y="260"/>
                        <a:pt x="270" y="260"/>
                      </a:cubicBezTo>
                      <a:cubicBezTo>
                        <a:pt x="271" y="261"/>
                        <a:pt x="271" y="262"/>
                        <a:pt x="272" y="262"/>
                      </a:cubicBezTo>
                      <a:cubicBezTo>
                        <a:pt x="273" y="260"/>
                        <a:pt x="274" y="262"/>
                        <a:pt x="276" y="262"/>
                      </a:cubicBezTo>
                      <a:cubicBezTo>
                        <a:pt x="276" y="261"/>
                        <a:pt x="276" y="261"/>
                        <a:pt x="275" y="260"/>
                      </a:cubicBezTo>
                      <a:cubicBezTo>
                        <a:pt x="276" y="260"/>
                        <a:pt x="277" y="260"/>
                        <a:pt x="277" y="260"/>
                      </a:cubicBezTo>
                      <a:cubicBezTo>
                        <a:pt x="277" y="260"/>
                        <a:pt x="277" y="260"/>
                        <a:pt x="276" y="259"/>
                      </a:cubicBezTo>
                      <a:cubicBezTo>
                        <a:pt x="276" y="258"/>
                        <a:pt x="276" y="258"/>
                        <a:pt x="277" y="258"/>
                      </a:cubicBezTo>
                      <a:cubicBezTo>
                        <a:pt x="277" y="258"/>
                        <a:pt x="277" y="258"/>
                        <a:pt x="277" y="258"/>
                      </a:cubicBezTo>
                      <a:cubicBezTo>
                        <a:pt x="277" y="259"/>
                        <a:pt x="278" y="259"/>
                        <a:pt x="278" y="259"/>
                      </a:cubicBezTo>
                      <a:cubicBezTo>
                        <a:pt x="277" y="256"/>
                        <a:pt x="280" y="258"/>
                        <a:pt x="281" y="256"/>
                      </a:cubicBezTo>
                      <a:cubicBezTo>
                        <a:pt x="280" y="256"/>
                        <a:pt x="278" y="254"/>
                        <a:pt x="277" y="256"/>
                      </a:cubicBezTo>
                      <a:cubicBezTo>
                        <a:pt x="278" y="256"/>
                        <a:pt x="278" y="256"/>
                        <a:pt x="278" y="256"/>
                      </a:cubicBezTo>
                      <a:cubicBezTo>
                        <a:pt x="278" y="257"/>
                        <a:pt x="275" y="258"/>
                        <a:pt x="276" y="255"/>
                      </a:cubicBezTo>
                      <a:cubicBezTo>
                        <a:pt x="276" y="256"/>
                        <a:pt x="276" y="256"/>
                        <a:pt x="276" y="256"/>
                      </a:cubicBezTo>
                      <a:cubicBezTo>
                        <a:pt x="277" y="255"/>
                        <a:pt x="277" y="254"/>
                        <a:pt x="277" y="253"/>
                      </a:cubicBezTo>
                      <a:cubicBezTo>
                        <a:pt x="277" y="256"/>
                        <a:pt x="279" y="254"/>
                        <a:pt x="281" y="255"/>
                      </a:cubicBezTo>
                      <a:cubicBezTo>
                        <a:pt x="282" y="256"/>
                        <a:pt x="281" y="258"/>
                        <a:pt x="283" y="259"/>
                      </a:cubicBezTo>
                      <a:cubicBezTo>
                        <a:pt x="283" y="258"/>
                        <a:pt x="283" y="258"/>
                        <a:pt x="283" y="258"/>
                      </a:cubicBezTo>
                      <a:cubicBezTo>
                        <a:pt x="284" y="259"/>
                        <a:pt x="283" y="260"/>
                        <a:pt x="283" y="261"/>
                      </a:cubicBezTo>
                      <a:cubicBezTo>
                        <a:pt x="284" y="260"/>
                        <a:pt x="284" y="258"/>
                        <a:pt x="285" y="258"/>
                      </a:cubicBezTo>
                      <a:cubicBezTo>
                        <a:pt x="286" y="258"/>
                        <a:pt x="286" y="259"/>
                        <a:pt x="288" y="259"/>
                      </a:cubicBezTo>
                      <a:cubicBezTo>
                        <a:pt x="287" y="258"/>
                        <a:pt x="287" y="258"/>
                        <a:pt x="287" y="258"/>
                      </a:cubicBezTo>
                      <a:cubicBezTo>
                        <a:pt x="286" y="256"/>
                        <a:pt x="281" y="256"/>
                        <a:pt x="284" y="255"/>
                      </a:cubicBezTo>
                      <a:cubicBezTo>
                        <a:pt x="283" y="254"/>
                        <a:pt x="282" y="254"/>
                        <a:pt x="282" y="253"/>
                      </a:cubicBezTo>
                      <a:cubicBezTo>
                        <a:pt x="282" y="253"/>
                        <a:pt x="282" y="252"/>
                        <a:pt x="283" y="253"/>
                      </a:cubicBezTo>
                      <a:cubicBezTo>
                        <a:pt x="283" y="253"/>
                        <a:pt x="282" y="251"/>
                        <a:pt x="282" y="252"/>
                      </a:cubicBezTo>
                      <a:cubicBezTo>
                        <a:pt x="282" y="252"/>
                        <a:pt x="281" y="248"/>
                        <a:pt x="282" y="250"/>
                      </a:cubicBezTo>
                      <a:cubicBezTo>
                        <a:pt x="283" y="250"/>
                        <a:pt x="284" y="251"/>
                        <a:pt x="285" y="251"/>
                      </a:cubicBezTo>
                      <a:cubicBezTo>
                        <a:pt x="284" y="250"/>
                        <a:pt x="282" y="249"/>
                        <a:pt x="282" y="248"/>
                      </a:cubicBezTo>
                      <a:cubicBezTo>
                        <a:pt x="281" y="247"/>
                        <a:pt x="280" y="246"/>
                        <a:pt x="282" y="247"/>
                      </a:cubicBezTo>
                      <a:cubicBezTo>
                        <a:pt x="282" y="245"/>
                        <a:pt x="284" y="246"/>
                        <a:pt x="286" y="246"/>
                      </a:cubicBezTo>
                      <a:cubicBezTo>
                        <a:pt x="285" y="246"/>
                        <a:pt x="285" y="245"/>
                        <a:pt x="285" y="245"/>
                      </a:cubicBezTo>
                      <a:cubicBezTo>
                        <a:pt x="285" y="244"/>
                        <a:pt x="285" y="244"/>
                        <a:pt x="285" y="244"/>
                      </a:cubicBezTo>
                      <a:cubicBezTo>
                        <a:pt x="285" y="244"/>
                        <a:pt x="284" y="244"/>
                        <a:pt x="284" y="245"/>
                      </a:cubicBezTo>
                      <a:cubicBezTo>
                        <a:pt x="284" y="245"/>
                        <a:pt x="284" y="244"/>
                        <a:pt x="284" y="244"/>
                      </a:cubicBezTo>
                      <a:cubicBezTo>
                        <a:pt x="283" y="244"/>
                        <a:pt x="283" y="244"/>
                        <a:pt x="283" y="245"/>
                      </a:cubicBezTo>
                      <a:cubicBezTo>
                        <a:pt x="283" y="245"/>
                        <a:pt x="282" y="244"/>
                        <a:pt x="283" y="243"/>
                      </a:cubicBezTo>
                      <a:cubicBezTo>
                        <a:pt x="282" y="244"/>
                        <a:pt x="282" y="244"/>
                        <a:pt x="281" y="245"/>
                      </a:cubicBezTo>
                      <a:cubicBezTo>
                        <a:pt x="281" y="244"/>
                        <a:pt x="281" y="244"/>
                        <a:pt x="281" y="243"/>
                      </a:cubicBezTo>
                      <a:cubicBezTo>
                        <a:pt x="281" y="245"/>
                        <a:pt x="280" y="245"/>
                        <a:pt x="279" y="244"/>
                      </a:cubicBezTo>
                      <a:cubicBezTo>
                        <a:pt x="280" y="244"/>
                        <a:pt x="280" y="244"/>
                        <a:pt x="280" y="244"/>
                      </a:cubicBezTo>
                      <a:cubicBezTo>
                        <a:pt x="280" y="243"/>
                        <a:pt x="280" y="243"/>
                        <a:pt x="279" y="243"/>
                      </a:cubicBezTo>
                      <a:cubicBezTo>
                        <a:pt x="280" y="242"/>
                        <a:pt x="281" y="243"/>
                        <a:pt x="282" y="242"/>
                      </a:cubicBezTo>
                      <a:cubicBezTo>
                        <a:pt x="282" y="241"/>
                        <a:pt x="281" y="241"/>
                        <a:pt x="280" y="242"/>
                      </a:cubicBezTo>
                      <a:cubicBezTo>
                        <a:pt x="281" y="241"/>
                        <a:pt x="281" y="240"/>
                        <a:pt x="281" y="239"/>
                      </a:cubicBezTo>
                      <a:cubicBezTo>
                        <a:pt x="282" y="239"/>
                        <a:pt x="282" y="239"/>
                        <a:pt x="283" y="239"/>
                      </a:cubicBezTo>
                      <a:cubicBezTo>
                        <a:pt x="283" y="239"/>
                        <a:pt x="281" y="237"/>
                        <a:pt x="282" y="237"/>
                      </a:cubicBezTo>
                      <a:cubicBezTo>
                        <a:pt x="281" y="237"/>
                        <a:pt x="282" y="236"/>
                        <a:pt x="281" y="237"/>
                      </a:cubicBezTo>
                      <a:cubicBezTo>
                        <a:pt x="280" y="237"/>
                        <a:pt x="280" y="238"/>
                        <a:pt x="280" y="239"/>
                      </a:cubicBezTo>
                      <a:cubicBezTo>
                        <a:pt x="280" y="239"/>
                        <a:pt x="280" y="238"/>
                        <a:pt x="281" y="238"/>
                      </a:cubicBezTo>
                      <a:cubicBezTo>
                        <a:pt x="281" y="240"/>
                        <a:pt x="278" y="240"/>
                        <a:pt x="278" y="239"/>
                      </a:cubicBezTo>
                      <a:cubicBezTo>
                        <a:pt x="277" y="239"/>
                        <a:pt x="274" y="241"/>
                        <a:pt x="273" y="242"/>
                      </a:cubicBezTo>
                      <a:cubicBezTo>
                        <a:pt x="273" y="242"/>
                        <a:pt x="273" y="244"/>
                        <a:pt x="273" y="245"/>
                      </a:cubicBezTo>
                      <a:cubicBezTo>
                        <a:pt x="273" y="246"/>
                        <a:pt x="273" y="247"/>
                        <a:pt x="272" y="248"/>
                      </a:cubicBezTo>
                      <a:cubicBezTo>
                        <a:pt x="272" y="251"/>
                        <a:pt x="272" y="252"/>
                        <a:pt x="268" y="252"/>
                      </a:cubicBezTo>
                      <a:cubicBezTo>
                        <a:pt x="267" y="252"/>
                        <a:pt x="264" y="250"/>
                        <a:pt x="264" y="249"/>
                      </a:cubicBezTo>
                      <a:cubicBezTo>
                        <a:pt x="263" y="247"/>
                        <a:pt x="266" y="245"/>
                        <a:pt x="264" y="245"/>
                      </a:cubicBezTo>
                      <a:cubicBezTo>
                        <a:pt x="262" y="244"/>
                        <a:pt x="260" y="248"/>
                        <a:pt x="258" y="246"/>
                      </a:cubicBezTo>
                      <a:cubicBezTo>
                        <a:pt x="257" y="245"/>
                        <a:pt x="256" y="242"/>
                        <a:pt x="257" y="240"/>
                      </a:cubicBezTo>
                      <a:cubicBezTo>
                        <a:pt x="258" y="237"/>
                        <a:pt x="260" y="238"/>
                        <a:pt x="263" y="238"/>
                      </a:cubicBezTo>
                      <a:cubicBezTo>
                        <a:pt x="264" y="239"/>
                        <a:pt x="264" y="241"/>
                        <a:pt x="265" y="239"/>
                      </a:cubicBezTo>
                      <a:cubicBezTo>
                        <a:pt x="265" y="238"/>
                        <a:pt x="264" y="237"/>
                        <a:pt x="264" y="236"/>
                      </a:cubicBezTo>
                      <a:cubicBezTo>
                        <a:pt x="265" y="235"/>
                        <a:pt x="267" y="236"/>
                        <a:pt x="267" y="234"/>
                      </a:cubicBezTo>
                      <a:cubicBezTo>
                        <a:pt x="267" y="233"/>
                        <a:pt x="268" y="233"/>
                        <a:pt x="269" y="232"/>
                      </a:cubicBezTo>
                      <a:cubicBezTo>
                        <a:pt x="269" y="231"/>
                        <a:pt x="270" y="230"/>
                        <a:pt x="270" y="230"/>
                      </a:cubicBezTo>
                      <a:cubicBezTo>
                        <a:pt x="271" y="229"/>
                        <a:pt x="270" y="228"/>
                        <a:pt x="271" y="227"/>
                      </a:cubicBezTo>
                      <a:cubicBezTo>
                        <a:pt x="271" y="227"/>
                        <a:pt x="273" y="226"/>
                        <a:pt x="273" y="227"/>
                      </a:cubicBezTo>
                      <a:cubicBezTo>
                        <a:pt x="273" y="228"/>
                        <a:pt x="271" y="228"/>
                        <a:pt x="270" y="229"/>
                      </a:cubicBezTo>
                      <a:cubicBezTo>
                        <a:pt x="273" y="230"/>
                        <a:pt x="274" y="226"/>
                        <a:pt x="276" y="227"/>
                      </a:cubicBezTo>
                      <a:cubicBezTo>
                        <a:pt x="277" y="227"/>
                        <a:pt x="276" y="227"/>
                        <a:pt x="277" y="226"/>
                      </a:cubicBezTo>
                      <a:cubicBezTo>
                        <a:pt x="276" y="224"/>
                        <a:pt x="275" y="227"/>
                        <a:pt x="274" y="227"/>
                      </a:cubicBezTo>
                      <a:cubicBezTo>
                        <a:pt x="273" y="227"/>
                        <a:pt x="272" y="224"/>
                        <a:pt x="271" y="224"/>
                      </a:cubicBezTo>
                      <a:cubicBezTo>
                        <a:pt x="271" y="222"/>
                        <a:pt x="271" y="219"/>
                        <a:pt x="269" y="218"/>
                      </a:cubicBezTo>
                      <a:cubicBezTo>
                        <a:pt x="270" y="215"/>
                        <a:pt x="270" y="215"/>
                        <a:pt x="268" y="212"/>
                      </a:cubicBezTo>
                      <a:cubicBezTo>
                        <a:pt x="267" y="210"/>
                        <a:pt x="268" y="207"/>
                        <a:pt x="267" y="205"/>
                      </a:cubicBezTo>
                      <a:cubicBezTo>
                        <a:pt x="266" y="203"/>
                        <a:pt x="258" y="197"/>
                        <a:pt x="260" y="196"/>
                      </a:cubicBezTo>
                      <a:cubicBezTo>
                        <a:pt x="259" y="196"/>
                        <a:pt x="259" y="193"/>
                        <a:pt x="258" y="192"/>
                      </a:cubicBezTo>
                      <a:cubicBezTo>
                        <a:pt x="258" y="191"/>
                        <a:pt x="258" y="190"/>
                        <a:pt x="258" y="189"/>
                      </a:cubicBezTo>
                      <a:cubicBezTo>
                        <a:pt x="258" y="189"/>
                        <a:pt x="257" y="189"/>
                        <a:pt x="257" y="188"/>
                      </a:cubicBezTo>
                      <a:cubicBezTo>
                        <a:pt x="257" y="188"/>
                        <a:pt x="257" y="188"/>
                        <a:pt x="257" y="187"/>
                      </a:cubicBezTo>
                      <a:cubicBezTo>
                        <a:pt x="257" y="185"/>
                        <a:pt x="258" y="184"/>
                        <a:pt x="258" y="182"/>
                      </a:cubicBezTo>
                      <a:cubicBezTo>
                        <a:pt x="259" y="179"/>
                        <a:pt x="258" y="179"/>
                        <a:pt x="260" y="177"/>
                      </a:cubicBezTo>
                      <a:cubicBezTo>
                        <a:pt x="259" y="177"/>
                        <a:pt x="259" y="177"/>
                        <a:pt x="259" y="177"/>
                      </a:cubicBezTo>
                      <a:cubicBezTo>
                        <a:pt x="260" y="177"/>
                        <a:pt x="260" y="177"/>
                        <a:pt x="260" y="175"/>
                      </a:cubicBezTo>
                      <a:cubicBezTo>
                        <a:pt x="260" y="176"/>
                        <a:pt x="261" y="176"/>
                        <a:pt x="261" y="176"/>
                      </a:cubicBezTo>
                      <a:cubicBezTo>
                        <a:pt x="261" y="175"/>
                        <a:pt x="260" y="174"/>
                        <a:pt x="260" y="174"/>
                      </a:cubicBezTo>
                      <a:cubicBezTo>
                        <a:pt x="261" y="174"/>
                        <a:pt x="262" y="172"/>
                        <a:pt x="261" y="173"/>
                      </a:cubicBezTo>
                      <a:cubicBezTo>
                        <a:pt x="262" y="172"/>
                        <a:pt x="261" y="171"/>
                        <a:pt x="262" y="169"/>
                      </a:cubicBezTo>
                      <a:cubicBezTo>
                        <a:pt x="262" y="169"/>
                        <a:pt x="262" y="169"/>
                        <a:pt x="262" y="168"/>
                      </a:cubicBezTo>
                      <a:cubicBezTo>
                        <a:pt x="263" y="168"/>
                        <a:pt x="263" y="167"/>
                        <a:pt x="263" y="166"/>
                      </a:cubicBezTo>
                      <a:cubicBezTo>
                        <a:pt x="263" y="165"/>
                        <a:pt x="264" y="164"/>
                        <a:pt x="264" y="162"/>
                      </a:cubicBezTo>
                      <a:cubicBezTo>
                        <a:pt x="264" y="160"/>
                        <a:pt x="261" y="161"/>
                        <a:pt x="259" y="161"/>
                      </a:cubicBezTo>
                      <a:cubicBezTo>
                        <a:pt x="251" y="161"/>
                        <a:pt x="243" y="161"/>
                        <a:pt x="234" y="161"/>
                      </a:cubicBezTo>
                      <a:cubicBezTo>
                        <a:pt x="223" y="161"/>
                        <a:pt x="211" y="161"/>
                        <a:pt x="200" y="161"/>
                      </a:cubicBezTo>
                      <a:cubicBezTo>
                        <a:pt x="183" y="161"/>
                        <a:pt x="165" y="161"/>
                        <a:pt x="148" y="161"/>
                      </a:cubicBezTo>
                      <a:cubicBezTo>
                        <a:pt x="149" y="160"/>
                        <a:pt x="151" y="159"/>
                        <a:pt x="152" y="158"/>
                      </a:cubicBezTo>
                      <a:cubicBezTo>
                        <a:pt x="153" y="156"/>
                        <a:pt x="150" y="154"/>
                        <a:pt x="149" y="153"/>
                      </a:cubicBezTo>
                      <a:cubicBezTo>
                        <a:pt x="147" y="149"/>
                        <a:pt x="152" y="147"/>
                        <a:pt x="149" y="143"/>
                      </a:cubicBezTo>
                      <a:cubicBezTo>
                        <a:pt x="143" y="138"/>
                        <a:pt x="152" y="141"/>
                        <a:pt x="154" y="139"/>
                      </a:cubicBezTo>
                      <a:cubicBezTo>
                        <a:pt x="158" y="136"/>
                        <a:pt x="151" y="134"/>
                        <a:pt x="153" y="131"/>
                      </a:cubicBezTo>
                      <a:cubicBezTo>
                        <a:pt x="151" y="132"/>
                        <a:pt x="150" y="128"/>
                        <a:pt x="152" y="127"/>
                      </a:cubicBezTo>
                      <a:cubicBezTo>
                        <a:pt x="154" y="126"/>
                        <a:pt x="153" y="132"/>
                        <a:pt x="156" y="132"/>
                      </a:cubicBezTo>
                      <a:cubicBezTo>
                        <a:pt x="160" y="132"/>
                        <a:pt x="156" y="127"/>
                        <a:pt x="156" y="126"/>
                      </a:cubicBezTo>
                      <a:cubicBezTo>
                        <a:pt x="155" y="125"/>
                        <a:pt x="154" y="120"/>
                        <a:pt x="155" y="119"/>
                      </a:cubicBezTo>
                      <a:cubicBezTo>
                        <a:pt x="156" y="118"/>
                        <a:pt x="163" y="118"/>
                        <a:pt x="162" y="114"/>
                      </a:cubicBezTo>
                      <a:cubicBezTo>
                        <a:pt x="160" y="112"/>
                        <a:pt x="156" y="117"/>
                        <a:pt x="155" y="112"/>
                      </a:cubicBezTo>
                      <a:cubicBezTo>
                        <a:pt x="155" y="111"/>
                        <a:pt x="155" y="110"/>
                        <a:pt x="156" y="110"/>
                      </a:cubicBezTo>
                      <a:cubicBezTo>
                        <a:pt x="156" y="109"/>
                        <a:pt x="158" y="111"/>
                        <a:pt x="159" y="112"/>
                      </a:cubicBezTo>
                      <a:cubicBezTo>
                        <a:pt x="162" y="113"/>
                        <a:pt x="162" y="111"/>
                        <a:pt x="162" y="108"/>
                      </a:cubicBezTo>
                      <a:cubicBezTo>
                        <a:pt x="162" y="105"/>
                        <a:pt x="162" y="102"/>
                        <a:pt x="165" y="101"/>
                      </a:cubicBezTo>
                      <a:cubicBezTo>
                        <a:pt x="166" y="101"/>
                        <a:pt x="171" y="103"/>
                        <a:pt x="171" y="101"/>
                      </a:cubicBezTo>
                      <a:cubicBezTo>
                        <a:pt x="170" y="98"/>
                        <a:pt x="163" y="103"/>
                        <a:pt x="164" y="99"/>
                      </a:cubicBezTo>
                      <a:cubicBezTo>
                        <a:pt x="165" y="98"/>
                        <a:pt x="166" y="91"/>
                        <a:pt x="169" y="93"/>
                      </a:cubicBezTo>
                      <a:cubicBezTo>
                        <a:pt x="169" y="94"/>
                        <a:pt x="171" y="99"/>
                        <a:pt x="171" y="94"/>
                      </a:cubicBezTo>
                      <a:cubicBezTo>
                        <a:pt x="172" y="93"/>
                        <a:pt x="170" y="94"/>
                        <a:pt x="171" y="92"/>
                      </a:cubicBezTo>
                      <a:cubicBezTo>
                        <a:pt x="171" y="91"/>
                        <a:pt x="173" y="90"/>
                        <a:pt x="174" y="89"/>
                      </a:cubicBezTo>
                      <a:cubicBezTo>
                        <a:pt x="174" y="88"/>
                        <a:pt x="176" y="88"/>
                        <a:pt x="175" y="87"/>
                      </a:cubicBezTo>
                      <a:cubicBezTo>
                        <a:pt x="175" y="86"/>
                        <a:pt x="175" y="85"/>
                        <a:pt x="176" y="84"/>
                      </a:cubicBezTo>
                      <a:cubicBezTo>
                        <a:pt x="177" y="82"/>
                        <a:pt x="180" y="83"/>
                        <a:pt x="181" y="81"/>
                      </a:cubicBezTo>
                      <a:cubicBezTo>
                        <a:pt x="184" y="77"/>
                        <a:pt x="178" y="78"/>
                        <a:pt x="177" y="77"/>
                      </a:cubicBezTo>
                      <a:cubicBezTo>
                        <a:pt x="177" y="76"/>
                        <a:pt x="177" y="75"/>
                        <a:pt x="178" y="75"/>
                      </a:cubicBezTo>
                      <a:cubicBezTo>
                        <a:pt x="179" y="74"/>
                        <a:pt x="179" y="76"/>
                        <a:pt x="180" y="77"/>
                      </a:cubicBezTo>
                      <a:cubicBezTo>
                        <a:pt x="182" y="79"/>
                        <a:pt x="181" y="75"/>
                        <a:pt x="183" y="74"/>
                      </a:cubicBezTo>
                      <a:cubicBezTo>
                        <a:pt x="185" y="73"/>
                        <a:pt x="186" y="70"/>
                        <a:pt x="186" y="68"/>
                      </a:cubicBezTo>
                      <a:cubicBezTo>
                        <a:pt x="185" y="68"/>
                        <a:pt x="184" y="68"/>
                        <a:pt x="183" y="67"/>
                      </a:cubicBezTo>
                      <a:cubicBezTo>
                        <a:pt x="183" y="68"/>
                        <a:pt x="184" y="70"/>
                        <a:pt x="183" y="71"/>
                      </a:cubicBezTo>
                      <a:cubicBezTo>
                        <a:pt x="182" y="70"/>
                        <a:pt x="178" y="72"/>
                        <a:pt x="176" y="70"/>
                      </a:cubicBezTo>
                      <a:cubicBezTo>
                        <a:pt x="175" y="69"/>
                        <a:pt x="176" y="66"/>
                        <a:pt x="177" y="65"/>
                      </a:cubicBezTo>
                      <a:cubicBezTo>
                        <a:pt x="179" y="64"/>
                        <a:pt x="181" y="64"/>
                        <a:pt x="182" y="63"/>
                      </a:cubicBezTo>
                      <a:cubicBezTo>
                        <a:pt x="184" y="62"/>
                        <a:pt x="184" y="62"/>
                        <a:pt x="186" y="64"/>
                      </a:cubicBezTo>
                      <a:cubicBezTo>
                        <a:pt x="186" y="64"/>
                        <a:pt x="186" y="65"/>
                        <a:pt x="187" y="65"/>
                      </a:cubicBezTo>
                      <a:cubicBezTo>
                        <a:pt x="188" y="65"/>
                        <a:pt x="188" y="63"/>
                        <a:pt x="188" y="63"/>
                      </a:cubicBezTo>
                      <a:cubicBezTo>
                        <a:pt x="188" y="61"/>
                        <a:pt x="187" y="59"/>
                        <a:pt x="188" y="58"/>
                      </a:cubicBezTo>
                      <a:cubicBezTo>
                        <a:pt x="189" y="57"/>
                        <a:pt x="189" y="59"/>
                        <a:pt x="190" y="59"/>
                      </a:cubicBezTo>
                      <a:cubicBezTo>
                        <a:pt x="190" y="58"/>
                        <a:pt x="191" y="57"/>
                        <a:pt x="192" y="56"/>
                      </a:cubicBezTo>
                      <a:cubicBezTo>
                        <a:pt x="193" y="55"/>
                        <a:pt x="194" y="52"/>
                        <a:pt x="194" y="51"/>
                      </a:cubicBezTo>
                      <a:cubicBezTo>
                        <a:pt x="192" y="53"/>
                        <a:pt x="192" y="55"/>
                        <a:pt x="188" y="53"/>
                      </a:cubicBezTo>
                      <a:cubicBezTo>
                        <a:pt x="186" y="52"/>
                        <a:pt x="185" y="50"/>
                        <a:pt x="188" y="48"/>
                      </a:cubicBezTo>
                      <a:cubicBezTo>
                        <a:pt x="189" y="48"/>
                        <a:pt x="189" y="47"/>
                        <a:pt x="188" y="46"/>
                      </a:cubicBezTo>
                      <a:cubicBezTo>
                        <a:pt x="187" y="44"/>
                        <a:pt x="186" y="46"/>
                        <a:pt x="185" y="46"/>
                      </a:cubicBezTo>
                      <a:cubicBezTo>
                        <a:pt x="182" y="46"/>
                        <a:pt x="179" y="44"/>
                        <a:pt x="179" y="41"/>
                      </a:cubicBezTo>
                      <a:cubicBezTo>
                        <a:pt x="179" y="37"/>
                        <a:pt x="182" y="37"/>
                        <a:pt x="183" y="40"/>
                      </a:cubicBezTo>
                      <a:cubicBezTo>
                        <a:pt x="184" y="42"/>
                        <a:pt x="188" y="44"/>
                        <a:pt x="187" y="41"/>
                      </a:cubicBezTo>
                      <a:cubicBezTo>
                        <a:pt x="186" y="38"/>
                        <a:pt x="181" y="39"/>
                        <a:pt x="183" y="36"/>
                      </a:cubicBezTo>
                      <a:cubicBezTo>
                        <a:pt x="183" y="34"/>
                        <a:pt x="186" y="34"/>
                        <a:pt x="186" y="32"/>
                      </a:cubicBezTo>
                      <a:cubicBezTo>
                        <a:pt x="187" y="27"/>
                        <a:pt x="184" y="32"/>
                        <a:pt x="183" y="33"/>
                      </a:cubicBezTo>
                      <a:cubicBezTo>
                        <a:pt x="181" y="35"/>
                        <a:pt x="177" y="34"/>
                        <a:pt x="177" y="31"/>
                      </a:cubicBezTo>
                      <a:cubicBezTo>
                        <a:pt x="177" y="27"/>
                        <a:pt x="188" y="24"/>
                        <a:pt x="180" y="22"/>
                      </a:cubicBezTo>
                      <a:cubicBezTo>
                        <a:pt x="177" y="22"/>
                        <a:pt x="176" y="21"/>
                        <a:pt x="177" y="18"/>
                      </a:cubicBezTo>
                      <a:cubicBezTo>
                        <a:pt x="177" y="17"/>
                        <a:pt x="177" y="14"/>
                        <a:pt x="178" y="14"/>
                      </a:cubicBezTo>
                      <a:cubicBezTo>
                        <a:pt x="181" y="12"/>
                        <a:pt x="183" y="10"/>
                        <a:pt x="182" y="7"/>
                      </a:cubicBezTo>
                      <a:cubicBezTo>
                        <a:pt x="182" y="6"/>
                        <a:pt x="182" y="3"/>
                        <a:pt x="181" y="3"/>
                      </a:cubicBezTo>
                      <a:cubicBezTo>
                        <a:pt x="180" y="2"/>
                        <a:pt x="177" y="3"/>
                        <a:pt x="178" y="4"/>
                      </a:cubicBezTo>
                      <a:cubicBezTo>
                        <a:pt x="179" y="5"/>
                        <a:pt x="179" y="9"/>
                        <a:pt x="177" y="9"/>
                      </a:cubicBezTo>
                      <a:cubicBezTo>
                        <a:pt x="170" y="11"/>
                        <a:pt x="176" y="2"/>
                        <a:pt x="177" y="1"/>
                      </a:cubicBezTo>
                      <a:cubicBezTo>
                        <a:pt x="128" y="1"/>
                        <a:pt x="80" y="0"/>
                        <a:pt x="31" y="0"/>
                      </a:cubicBezTo>
                      <a:cubicBezTo>
                        <a:pt x="21" y="0"/>
                        <a:pt x="11" y="0"/>
                        <a:pt x="1" y="0"/>
                      </a:cubicBezTo>
                      <a:cubicBezTo>
                        <a:pt x="1" y="27"/>
                        <a:pt x="0" y="54"/>
                        <a:pt x="1" y="82"/>
                      </a:cubicBezTo>
                      <a:cubicBezTo>
                        <a:pt x="3" y="82"/>
                        <a:pt x="4" y="86"/>
                        <a:pt x="6" y="87"/>
                      </a:cubicBezTo>
                      <a:cubicBezTo>
                        <a:pt x="6" y="88"/>
                        <a:pt x="7" y="88"/>
                        <a:pt x="7" y="88"/>
                      </a:cubicBezTo>
                      <a:cubicBezTo>
                        <a:pt x="7" y="88"/>
                        <a:pt x="9" y="90"/>
                        <a:pt x="8" y="89"/>
                      </a:cubicBezTo>
                      <a:cubicBezTo>
                        <a:pt x="8" y="90"/>
                        <a:pt x="8" y="91"/>
                        <a:pt x="9" y="90"/>
                      </a:cubicBezTo>
                      <a:cubicBezTo>
                        <a:pt x="9" y="91"/>
                        <a:pt x="10" y="92"/>
                        <a:pt x="10" y="92"/>
                      </a:cubicBezTo>
                      <a:cubicBezTo>
                        <a:pt x="11" y="94"/>
                        <a:pt x="11" y="95"/>
                        <a:pt x="11" y="96"/>
                      </a:cubicBezTo>
                      <a:cubicBezTo>
                        <a:pt x="12" y="97"/>
                        <a:pt x="13" y="97"/>
                        <a:pt x="13" y="98"/>
                      </a:cubicBezTo>
                      <a:cubicBezTo>
                        <a:pt x="13" y="98"/>
                        <a:pt x="14" y="99"/>
                        <a:pt x="14" y="99"/>
                      </a:cubicBezTo>
                      <a:cubicBezTo>
                        <a:pt x="14" y="99"/>
                        <a:pt x="13" y="101"/>
                        <a:pt x="13" y="101"/>
                      </a:cubicBezTo>
                      <a:cubicBezTo>
                        <a:pt x="14" y="102"/>
                        <a:pt x="15" y="104"/>
                        <a:pt x="15" y="105"/>
                      </a:cubicBezTo>
                      <a:cubicBezTo>
                        <a:pt x="15" y="105"/>
                        <a:pt x="16" y="104"/>
                        <a:pt x="16" y="106"/>
                      </a:cubicBezTo>
                      <a:cubicBezTo>
                        <a:pt x="15" y="106"/>
                        <a:pt x="15" y="107"/>
                        <a:pt x="15" y="108"/>
                      </a:cubicBezTo>
                      <a:cubicBezTo>
                        <a:pt x="14" y="108"/>
                        <a:pt x="14" y="109"/>
                        <a:pt x="15" y="109"/>
                      </a:cubicBezTo>
                      <a:cubicBezTo>
                        <a:pt x="13" y="112"/>
                        <a:pt x="13" y="116"/>
                        <a:pt x="16" y="118"/>
                      </a:cubicBezTo>
                      <a:cubicBezTo>
                        <a:pt x="17" y="119"/>
                        <a:pt x="18" y="119"/>
                        <a:pt x="18" y="119"/>
                      </a:cubicBezTo>
                      <a:cubicBezTo>
                        <a:pt x="18" y="119"/>
                        <a:pt x="21" y="121"/>
                        <a:pt x="21" y="120"/>
                      </a:cubicBezTo>
                      <a:cubicBezTo>
                        <a:pt x="21" y="121"/>
                        <a:pt x="20" y="122"/>
                        <a:pt x="19" y="122"/>
                      </a:cubicBezTo>
                      <a:cubicBezTo>
                        <a:pt x="19" y="124"/>
                        <a:pt x="20" y="125"/>
                        <a:pt x="21" y="125"/>
                      </a:cubicBezTo>
                      <a:cubicBezTo>
                        <a:pt x="21" y="126"/>
                        <a:pt x="22" y="125"/>
                        <a:pt x="22" y="126"/>
                      </a:cubicBezTo>
                      <a:cubicBezTo>
                        <a:pt x="22" y="127"/>
                        <a:pt x="21" y="127"/>
                        <a:pt x="21" y="128"/>
                      </a:cubicBezTo>
                      <a:cubicBezTo>
                        <a:pt x="22" y="128"/>
                        <a:pt x="22" y="129"/>
                        <a:pt x="22" y="129"/>
                      </a:cubicBezTo>
                      <a:cubicBezTo>
                        <a:pt x="23" y="130"/>
                        <a:pt x="23" y="133"/>
                        <a:pt x="25" y="131"/>
                      </a:cubicBezTo>
                      <a:cubicBezTo>
                        <a:pt x="25" y="131"/>
                        <a:pt x="25" y="131"/>
                        <a:pt x="25" y="131"/>
                      </a:cubicBezTo>
                      <a:cubicBezTo>
                        <a:pt x="24" y="134"/>
                        <a:pt x="22" y="135"/>
                        <a:pt x="24" y="138"/>
                      </a:cubicBezTo>
                      <a:cubicBezTo>
                        <a:pt x="25" y="139"/>
                        <a:pt x="26" y="139"/>
                        <a:pt x="27" y="141"/>
                      </a:cubicBezTo>
                      <a:cubicBezTo>
                        <a:pt x="27" y="141"/>
                        <a:pt x="27" y="142"/>
                        <a:pt x="27" y="142"/>
                      </a:cubicBezTo>
                      <a:cubicBezTo>
                        <a:pt x="27" y="143"/>
                        <a:pt x="28" y="143"/>
                        <a:pt x="28" y="143"/>
                      </a:cubicBezTo>
                      <a:cubicBezTo>
                        <a:pt x="28" y="144"/>
                        <a:pt x="27" y="146"/>
                        <a:pt x="28" y="147"/>
                      </a:cubicBezTo>
                      <a:cubicBezTo>
                        <a:pt x="29" y="149"/>
                        <a:pt x="30" y="145"/>
                        <a:pt x="32" y="146"/>
                      </a:cubicBezTo>
                      <a:cubicBezTo>
                        <a:pt x="32" y="147"/>
                        <a:pt x="31" y="149"/>
                        <a:pt x="31" y="150"/>
                      </a:cubicBezTo>
                      <a:cubicBezTo>
                        <a:pt x="32" y="152"/>
                        <a:pt x="30" y="152"/>
                        <a:pt x="30" y="154"/>
                      </a:cubicBezTo>
                      <a:cubicBezTo>
                        <a:pt x="30" y="154"/>
                        <a:pt x="30" y="154"/>
                        <a:pt x="31" y="154"/>
                      </a:cubicBezTo>
                      <a:cubicBezTo>
                        <a:pt x="31" y="154"/>
                        <a:pt x="31" y="154"/>
                        <a:pt x="31" y="154"/>
                      </a:cubicBezTo>
                      <a:cubicBezTo>
                        <a:pt x="31" y="154"/>
                        <a:pt x="31" y="154"/>
                        <a:pt x="31" y="154"/>
                      </a:cubicBezTo>
                      <a:cubicBezTo>
                        <a:pt x="31" y="156"/>
                        <a:pt x="32" y="154"/>
                        <a:pt x="32" y="155"/>
                      </a:cubicBezTo>
                      <a:cubicBezTo>
                        <a:pt x="32" y="156"/>
                        <a:pt x="32" y="157"/>
                        <a:pt x="32" y="157"/>
                      </a:cubicBezTo>
                      <a:cubicBezTo>
                        <a:pt x="33" y="158"/>
                        <a:pt x="34" y="158"/>
                        <a:pt x="32" y="160"/>
                      </a:cubicBezTo>
                      <a:cubicBezTo>
                        <a:pt x="31" y="161"/>
                        <a:pt x="30" y="160"/>
                        <a:pt x="29" y="161"/>
                      </a:cubicBezTo>
                      <a:cubicBezTo>
                        <a:pt x="29" y="161"/>
                        <a:pt x="30" y="164"/>
                        <a:pt x="30" y="163"/>
                      </a:cubicBezTo>
                      <a:cubicBezTo>
                        <a:pt x="30" y="164"/>
                        <a:pt x="31" y="164"/>
                        <a:pt x="31" y="164"/>
                      </a:cubicBezTo>
                      <a:cubicBezTo>
                        <a:pt x="31" y="165"/>
                        <a:pt x="32" y="165"/>
                        <a:pt x="32" y="166"/>
                      </a:cubicBezTo>
                      <a:cubicBezTo>
                        <a:pt x="32" y="167"/>
                        <a:pt x="31" y="167"/>
                        <a:pt x="31" y="167"/>
                      </a:cubicBezTo>
                      <a:cubicBezTo>
                        <a:pt x="31" y="167"/>
                        <a:pt x="30" y="169"/>
                        <a:pt x="31" y="168"/>
                      </a:cubicBezTo>
                      <a:cubicBezTo>
                        <a:pt x="31" y="168"/>
                        <a:pt x="30" y="171"/>
                        <a:pt x="30" y="170"/>
                      </a:cubicBezTo>
                      <a:cubicBezTo>
                        <a:pt x="30" y="172"/>
                        <a:pt x="31" y="174"/>
                        <a:pt x="29" y="177"/>
                      </a:cubicBezTo>
                      <a:cubicBezTo>
                        <a:pt x="29" y="177"/>
                        <a:pt x="29" y="179"/>
                        <a:pt x="28" y="180"/>
                      </a:cubicBezTo>
                      <a:cubicBezTo>
                        <a:pt x="28" y="181"/>
                        <a:pt x="27" y="180"/>
                        <a:pt x="27" y="181"/>
                      </a:cubicBezTo>
                      <a:cubicBezTo>
                        <a:pt x="27" y="182"/>
                        <a:pt x="27" y="182"/>
                        <a:pt x="27" y="183"/>
                      </a:cubicBezTo>
                      <a:cubicBezTo>
                        <a:pt x="27" y="186"/>
                        <a:pt x="24" y="188"/>
                        <a:pt x="22" y="191"/>
                      </a:cubicBezTo>
                      <a:cubicBezTo>
                        <a:pt x="23" y="192"/>
                        <a:pt x="23" y="193"/>
                        <a:pt x="22" y="194"/>
                      </a:cubicBezTo>
                      <a:cubicBezTo>
                        <a:pt x="22" y="194"/>
                        <a:pt x="22" y="194"/>
                        <a:pt x="22" y="194"/>
                      </a:cubicBezTo>
                      <a:cubicBezTo>
                        <a:pt x="22" y="194"/>
                        <a:pt x="22" y="194"/>
                        <a:pt x="22" y="194"/>
                      </a:cubicBezTo>
                      <a:cubicBezTo>
                        <a:pt x="22" y="194"/>
                        <a:pt x="22" y="194"/>
                        <a:pt x="22" y="194"/>
                      </a:cubicBezTo>
                      <a:cubicBezTo>
                        <a:pt x="20" y="194"/>
                        <a:pt x="18" y="199"/>
                        <a:pt x="21" y="199"/>
                      </a:cubicBezTo>
                      <a:cubicBezTo>
                        <a:pt x="21" y="200"/>
                        <a:pt x="21" y="200"/>
                        <a:pt x="21" y="201"/>
                      </a:cubicBezTo>
                      <a:cubicBezTo>
                        <a:pt x="21" y="202"/>
                        <a:pt x="23" y="206"/>
                        <a:pt x="21" y="207"/>
                      </a:cubicBezTo>
                      <a:cubicBezTo>
                        <a:pt x="20" y="207"/>
                        <a:pt x="20" y="207"/>
                        <a:pt x="20" y="207"/>
                      </a:cubicBezTo>
                      <a:cubicBezTo>
                        <a:pt x="20" y="207"/>
                        <a:pt x="20" y="207"/>
                        <a:pt x="20" y="207"/>
                      </a:cubicBezTo>
                      <a:cubicBezTo>
                        <a:pt x="20" y="208"/>
                        <a:pt x="19" y="209"/>
                        <a:pt x="18" y="210"/>
                      </a:cubicBezTo>
                      <a:cubicBezTo>
                        <a:pt x="18" y="211"/>
                        <a:pt x="18" y="213"/>
                        <a:pt x="18" y="215"/>
                      </a:cubicBezTo>
                      <a:cubicBezTo>
                        <a:pt x="18" y="215"/>
                        <a:pt x="20" y="217"/>
                        <a:pt x="20" y="217"/>
                      </a:cubicBezTo>
                      <a:cubicBezTo>
                        <a:pt x="21" y="219"/>
                        <a:pt x="21" y="219"/>
                        <a:pt x="21" y="221"/>
                      </a:cubicBezTo>
                      <a:cubicBezTo>
                        <a:pt x="21" y="222"/>
                        <a:pt x="21" y="223"/>
                        <a:pt x="20" y="224"/>
                      </a:cubicBezTo>
                      <a:cubicBezTo>
                        <a:pt x="20" y="226"/>
                        <a:pt x="22" y="227"/>
                        <a:pt x="21" y="229"/>
                      </a:cubicBezTo>
                      <a:cubicBezTo>
                        <a:pt x="21" y="229"/>
                        <a:pt x="22" y="229"/>
                        <a:pt x="22" y="229"/>
                      </a:cubicBezTo>
                      <a:cubicBezTo>
                        <a:pt x="23" y="231"/>
                        <a:pt x="20" y="232"/>
                        <a:pt x="20" y="234"/>
                      </a:cubicBezTo>
                      <a:cubicBezTo>
                        <a:pt x="20" y="234"/>
                        <a:pt x="20" y="234"/>
                        <a:pt x="20" y="234"/>
                      </a:cubicBezTo>
                      <a:cubicBezTo>
                        <a:pt x="20" y="234"/>
                        <a:pt x="23" y="238"/>
                        <a:pt x="21" y="236"/>
                      </a:cubicBezTo>
                      <a:cubicBezTo>
                        <a:pt x="20" y="238"/>
                        <a:pt x="18" y="240"/>
                        <a:pt x="17" y="242"/>
                      </a:cubicBezTo>
                      <a:cubicBezTo>
                        <a:pt x="15" y="244"/>
                        <a:pt x="15" y="247"/>
                        <a:pt x="14" y="250"/>
                      </a:cubicBezTo>
                      <a:cubicBezTo>
                        <a:pt x="11" y="254"/>
                        <a:pt x="7" y="254"/>
                        <a:pt x="9" y="259"/>
                      </a:cubicBezTo>
                      <a:cubicBezTo>
                        <a:pt x="10" y="261"/>
                        <a:pt x="12" y="263"/>
                        <a:pt x="13" y="266"/>
                      </a:cubicBezTo>
                      <a:cubicBezTo>
                        <a:pt x="16" y="260"/>
                        <a:pt x="25" y="261"/>
                        <a:pt x="31" y="260"/>
                      </a:cubicBezTo>
                      <a:cubicBezTo>
                        <a:pt x="35" y="260"/>
                        <a:pt x="38" y="260"/>
                        <a:pt x="41" y="260"/>
                      </a:cubicBezTo>
                      <a:cubicBezTo>
                        <a:pt x="44" y="260"/>
                        <a:pt x="45" y="259"/>
                        <a:pt x="48" y="259"/>
                      </a:cubicBezTo>
                      <a:cubicBezTo>
                        <a:pt x="57" y="258"/>
                        <a:pt x="68" y="265"/>
                        <a:pt x="76" y="270"/>
                      </a:cubicBezTo>
                      <a:cubicBezTo>
                        <a:pt x="80" y="272"/>
                        <a:pt x="84" y="273"/>
                        <a:pt x="88" y="275"/>
                      </a:cubicBezTo>
                      <a:cubicBezTo>
                        <a:pt x="93" y="277"/>
                        <a:pt x="100" y="277"/>
                        <a:pt x="105" y="278"/>
                      </a:cubicBezTo>
                      <a:cubicBezTo>
                        <a:pt x="111" y="280"/>
                        <a:pt x="113" y="274"/>
                        <a:pt x="119" y="274"/>
                      </a:cubicBezTo>
                      <a:cubicBezTo>
                        <a:pt x="120" y="274"/>
                        <a:pt x="121" y="275"/>
                        <a:pt x="122" y="274"/>
                      </a:cubicBezTo>
                      <a:cubicBezTo>
                        <a:pt x="123" y="274"/>
                        <a:pt x="122" y="274"/>
                        <a:pt x="122" y="274"/>
                      </a:cubicBezTo>
                      <a:cubicBezTo>
                        <a:pt x="123" y="273"/>
                        <a:pt x="120" y="274"/>
                        <a:pt x="122" y="273"/>
                      </a:cubicBezTo>
                      <a:cubicBezTo>
                        <a:pt x="123" y="272"/>
                        <a:pt x="124" y="272"/>
                        <a:pt x="125" y="272"/>
                      </a:cubicBezTo>
                      <a:cubicBezTo>
                        <a:pt x="124" y="270"/>
                        <a:pt x="122" y="272"/>
                        <a:pt x="119" y="272"/>
                      </a:cubicBezTo>
                      <a:cubicBezTo>
                        <a:pt x="119" y="272"/>
                        <a:pt x="119" y="272"/>
                        <a:pt x="120" y="272"/>
                      </a:cubicBezTo>
                      <a:cubicBezTo>
                        <a:pt x="119" y="272"/>
                        <a:pt x="117" y="269"/>
                        <a:pt x="117" y="267"/>
                      </a:cubicBezTo>
                      <a:cubicBezTo>
                        <a:pt x="118" y="265"/>
                        <a:pt x="121" y="266"/>
                        <a:pt x="117" y="265"/>
                      </a:cubicBezTo>
                      <a:cubicBezTo>
                        <a:pt x="116" y="265"/>
                        <a:pt x="114" y="265"/>
                        <a:pt x="113" y="263"/>
                      </a:cubicBezTo>
                      <a:cubicBezTo>
                        <a:pt x="112" y="260"/>
                        <a:pt x="114" y="261"/>
                        <a:pt x="115" y="262"/>
                      </a:cubicBezTo>
                      <a:cubicBezTo>
                        <a:pt x="115" y="261"/>
                        <a:pt x="115" y="260"/>
                        <a:pt x="116" y="261"/>
                      </a:cubicBezTo>
                      <a:cubicBezTo>
                        <a:pt x="116" y="260"/>
                        <a:pt x="117" y="259"/>
                        <a:pt x="118" y="261"/>
                      </a:cubicBezTo>
                      <a:cubicBezTo>
                        <a:pt x="118" y="262"/>
                        <a:pt x="117" y="263"/>
                        <a:pt x="116" y="264"/>
                      </a:cubicBezTo>
                      <a:cubicBezTo>
                        <a:pt x="118" y="263"/>
                        <a:pt x="119" y="261"/>
                        <a:pt x="121" y="261"/>
                      </a:cubicBezTo>
                      <a:cubicBezTo>
                        <a:pt x="122" y="260"/>
                        <a:pt x="124" y="259"/>
                        <a:pt x="125" y="258"/>
                      </a:cubicBezTo>
                      <a:cubicBezTo>
                        <a:pt x="126" y="258"/>
                        <a:pt x="126" y="258"/>
                        <a:pt x="127" y="257"/>
                      </a:cubicBezTo>
                      <a:cubicBezTo>
                        <a:pt x="127" y="257"/>
                        <a:pt x="126" y="256"/>
                        <a:pt x="127" y="255"/>
                      </a:cubicBezTo>
                      <a:cubicBezTo>
                        <a:pt x="129" y="253"/>
                        <a:pt x="130" y="256"/>
                        <a:pt x="128" y="255"/>
                      </a:cubicBezTo>
                      <a:cubicBezTo>
                        <a:pt x="130" y="258"/>
                        <a:pt x="132" y="253"/>
                        <a:pt x="135" y="255"/>
                      </a:cubicBezTo>
                      <a:cubicBezTo>
                        <a:pt x="136" y="255"/>
                        <a:pt x="137" y="256"/>
                        <a:pt x="136" y="258"/>
                      </a:cubicBezTo>
                      <a:cubicBezTo>
                        <a:pt x="136" y="260"/>
                        <a:pt x="134" y="259"/>
                        <a:pt x="135" y="257"/>
                      </a:cubicBezTo>
                      <a:cubicBezTo>
                        <a:pt x="134" y="258"/>
                        <a:pt x="133" y="260"/>
                        <a:pt x="133" y="262"/>
                      </a:cubicBezTo>
                      <a:cubicBezTo>
                        <a:pt x="136" y="261"/>
                        <a:pt x="133" y="264"/>
                        <a:pt x="133" y="264"/>
                      </a:cubicBezTo>
                      <a:cubicBezTo>
                        <a:pt x="136" y="265"/>
                        <a:pt x="138" y="262"/>
                        <a:pt x="141" y="261"/>
                      </a:cubicBezTo>
                      <a:cubicBezTo>
                        <a:pt x="142" y="261"/>
                        <a:pt x="149" y="263"/>
                        <a:pt x="149" y="260"/>
                      </a:cubicBezTo>
                      <a:cubicBezTo>
                        <a:pt x="150" y="260"/>
                        <a:pt x="151" y="260"/>
                        <a:pt x="151" y="261"/>
                      </a:cubicBezTo>
                      <a:cubicBezTo>
                        <a:pt x="150" y="262"/>
                        <a:pt x="150" y="261"/>
                        <a:pt x="149" y="262"/>
                      </a:cubicBezTo>
                      <a:cubicBezTo>
                        <a:pt x="148" y="262"/>
                        <a:pt x="149" y="264"/>
                        <a:pt x="149" y="265"/>
                      </a:cubicBezTo>
                      <a:cubicBezTo>
                        <a:pt x="148" y="267"/>
                        <a:pt x="149" y="269"/>
                        <a:pt x="147" y="270"/>
                      </a:cubicBezTo>
                      <a:cubicBezTo>
                        <a:pt x="150" y="272"/>
                        <a:pt x="152" y="268"/>
                        <a:pt x="153" y="272"/>
                      </a:cubicBezTo>
                      <a:cubicBezTo>
                        <a:pt x="154" y="275"/>
                        <a:pt x="155" y="277"/>
                        <a:pt x="153" y="280"/>
                      </a:cubicBezTo>
                      <a:cubicBezTo>
                        <a:pt x="154" y="279"/>
                        <a:pt x="161" y="276"/>
                        <a:pt x="161" y="277"/>
                      </a:cubicBezTo>
                      <a:cubicBezTo>
                        <a:pt x="162" y="279"/>
                        <a:pt x="159" y="280"/>
                        <a:pt x="163" y="280"/>
                      </a:cubicBezTo>
                      <a:cubicBezTo>
                        <a:pt x="163" y="280"/>
                        <a:pt x="165" y="280"/>
                        <a:pt x="165" y="280"/>
                      </a:cubicBezTo>
                      <a:cubicBezTo>
                        <a:pt x="166" y="281"/>
                        <a:pt x="164" y="281"/>
                        <a:pt x="166" y="282"/>
                      </a:cubicBezTo>
                      <a:cubicBezTo>
                        <a:pt x="168" y="283"/>
                        <a:pt x="168" y="280"/>
                        <a:pt x="170" y="280"/>
                      </a:cubicBezTo>
                      <a:cubicBezTo>
                        <a:pt x="171" y="281"/>
                        <a:pt x="170" y="283"/>
                        <a:pt x="171" y="284"/>
                      </a:cubicBezTo>
                      <a:cubicBezTo>
                        <a:pt x="172" y="287"/>
                        <a:pt x="174" y="286"/>
                        <a:pt x="173" y="289"/>
                      </a:cubicBezTo>
                      <a:cubicBezTo>
                        <a:pt x="175" y="289"/>
                        <a:pt x="174" y="291"/>
                        <a:pt x="175" y="292"/>
                      </a:cubicBezTo>
                      <a:cubicBezTo>
                        <a:pt x="176" y="292"/>
                        <a:pt x="177" y="293"/>
                        <a:pt x="177" y="294"/>
                      </a:cubicBezTo>
                      <a:cubicBezTo>
                        <a:pt x="179" y="295"/>
                        <a:pt x="179" y="299"/>
                        <a:pt x="181" y="297"/>
                      </a:cubicBezTo>
                      <a:cubicBezTo>
                        <a:pt x="181" y="295"/>
                        <a:pt x="181" y="291"/>
                        <a:pt x="184" y="293"/>
                      </a:cubicBezTo>
                      <a:cubicBezTo>
                        <a:pt x="187" y="295"/>
                        <a:pt x="182" y="294"/>
                        <a:pt x="183" y="297"/>
                      </a:cubicBezTo>
                      <a:cubicBezTo>
                        <a:pt x="185" y="297"/>
                        <a:pt x="186" y="296"/>
                        <a:pt x="187" y="295"/>
                      </a:cubicBezTo>
                      <a:cubicBezTo>
                        <a:pt x="187" y="295"/>
                        <a:pt x="187" y="295"/>
                        <a:pt x="187" y="295"/>
                      </a:cubicBezTo>
                      <a:cubicBezTo>
                        <a:pt x="189" y="294"/>
                        <a:pt x="190" y="294"/>
                        <a:pt x="191" y="296"/>
                      </a:cubicBezTo>
                      <a:cubicBezTo>
                        <a:pt x="191" y="297"/>
                        <a:pt x="191" y="297"/>
                        <a:pt x="191" y="298"/>
                      </a:cubicBezTo>
                      <a:cubicBezTo>
                        <a:pt x="191" y="297"/>
                        <a:pt x="192" y="298"/>
                        <a:pt x="193" y="297"/>
                      </a:cubicBezTo>
                      <a:cubicBezTo>
                        <a:pt x="193" y="299"/>
                        <a:pt x="192" y="299"/>
                        <a:pt x="191" y="299"/>
                      </a:cubicBezTo>
                      <a:cubicBezTo>
                        <a:pt x="191" y="299"/>
                        <a:pt x="191" y="300"/>
                        <a:pt x="191" y="300"/>
                      </a:cubicBezTo>
                      <a:cubicBezTo>
                        <a:pt x="191" y="300"/>
                        <a:pt x="191" y="300"/>
                        <a:pt x="192" y="300"/>
                      </a:cubicBezTo>
                      <a:cubicBezTo>
                        <a:pt x="192" y="300"/>
                        <a:pt x="192" y="300"/>
                        <a:pt x="191" y="301"/>
                      </a:cubicBezTo>
                      <a:cubicBezTo>
                        <a:pt x="192" y="301"/>
                        <a:pt x="192" y="300"/>
                        <a:pt x="193" y="300"/>
                      </a:cubicBezTo>
                      <a:cubicBezTo>
                        <a:pt x="193" y="300"/>
                        <a:pt x="193" y="300"/>
                        <a:pt x="194" y="300"/>
                      </a:cubicBezTo>
                      <a:cubicBezTo>
                        <a:pt x="194" y="301"/>
                        <a:pt x="194" y="301"/>
                        <a:pt x="194" y="301"/>
                      </a:cubicBezTo>
                      <a:cubicBezTo>
                        <a:pt x="194" y="301"/>
                        <a:pt x="194" y="301"/>
                        <a:pt x="194" y="301"/>
                      </a:cubicBezTo>
                      <a:cubicBezTo>
                        <a:pt x="195" y="301"/>
                        <a:pt x="194" y="301"/>
                        <a:pt x="195" y="301"/>
                      </a:cubicBezTo>
                      <a:cubicBezTo>
                        <a:pt x="195" y="301"/>
                        <a:pt x="195" y="301"/>
                        <a:pt x="195" y="301"/>
                      </a:cubicBezTo>
                      <a:cubicBezTo>
                        <a:pt x="196" y="302"/>
                        <a:pt x="198" y="298"/>
                        <a:pt x="196" y="302"/>
                      </a:cubicBezTo>
                      <a:cubicBezTo>
                        <a:pt x="197" y="302"/>
                        <a:pt x="197" y="302"/>
                        <a:pt x="198" y="302"/>
                      </a:cubicBezTo>
                      <a:cubicBezTo>
                        <a:pt x="198" y="303"/>
                        <a:pt x="200" y="303"/>
                        <a:pt x="198" y="304"/>
                      </a:cubicBezTo>
                      <a:cubicBezTo>
                        <a:pt x="197" y="305"/>
                        <a:pt x="196" y="305"/>
                        <a:pt x="198" y="303"/>
                      </a:cubicBezTo>
                      <a:cubicBezTo>
                        <a:pt x="196" y="303"/>
                        <a:pt x="196" y="303"/>
                        <a:pt x="196" y="304"/>
                      </a:cubicBezTo>
                      <a:cubicBezTo>
                        <a:pt x="195" y="305"/>
                        <a:pt x="194" y="306"/>
                        <a:pt x="195" y="304"/>
                      </a:cubicBezTo>
                      <a:cubicBezTo>
                        <a:pt x="194" y="304"/>
                        <a:pt x="191" y="305"/>
                        <a:pt x="191" y="307"/>
                      </a:cubicBezTo>
                      <a:cubicBezTo>
                        <a:pt x="190" y="308"/>
                        <a:pt x="190" y="308"/>
                        <a:pt x="191" y="309"/>
                      </a:cubicBezTo>
                      <a:cubicBezTo>
                        <a:pt x="192" y="310"/>
                        <a:pt x="194" y="309"/>
                        <a:pt x="193" y="310"/>
                      </a:cubicBezTo>
                      <a:cubicBezTo>
                        <a:pt x="193" y="312"/>
                        <a:pt x="195" y="312"/>
                        <a:pt x="194" y="310"/>
                      </a:cubicBezTo>
                      <a:cubicBezTo>
                        <a:pt x="198" y="311"/>
                        <a:pt x="195" y="307"/>
                        <a:pt x="196" y="306"/>
                      </a:cubicBezTo>
                      <a:cubicBezTo>
                        <a:pt x="196" y="309"/>
                        <a:pt x="202" y="309"/>
                        <a:pt x="199" y="310"/>
                      </a:cubicBezTo>
                      <a:cubicBezTo>
                        <a:pt x="198" y="309"/>
                        <a:pt x="198" y="310"/>
                        <a:pt x="198" y="312"/>
                      </a:cubicBezTo>
                      <a:cubicBezTo>
                        <a:pt x="200" y="310"/>
                        <a:pt x="199" y="312"/>
                        <a:pt x="201" y="313"/>
                      </a:cubicBezTo>
                      <a:cubicBezTo>
                        <a:pt x="201" y="312"/>
                        <a:pt x="201" y="312"/>
                        <a:pt x="201" y="311"/>
                      </a:cubicBezTo>
                      <a:cubicBezTo>
                        <a:pt x="203" y="314"/>
                        <a:pt x="204" y="307"/>
                        <a:pt x="205" y="309"/>
                      </a:cubicBezTo>
                      <a:cubicBezTo>
                        <a:pt x="206" y="310"/>
                        <a:pt x="204" y="310"/>
                        <a:pt x="204" y="311"/>
                      </a:cubicBezTo>
                      <a:cubicBezTo>
                        <a:pt x="203" y="312"/>
                        <a:pt x="204" y="312"/>
                        <a:pt x="205" y="311"/>
                      </a:cubicBezTo>
                      <a:cubicBezTo>
                        <a:pt x="205" y="311"/>
                        <a:pt x="205" y="311"/>
                        <a:pt x="205" y="311"/>
                      </a:cubicBezTo>
                      <a:cubicBezTo>
                        <a:pt x="205" y="311"/>
                        <a:pt x="205" y="311"/>
                        <a:pt x="206" y="310"/>
                      </a:cubicBezTo>
                      <a:cubicBezTo>
                        <a:pt x="208" y="312"/>
                        <a:pt x="205" y="305"/>
                        <a:pt x="205" y="309"/>
                      </a:cubicBezTo>
                      <a:cubicBezTo>
                        <a:pt x="205" y="308"/>
                        <a:pt x="205" y="307"/>
                        <a:pt x="205" y="306"/>
                      </a:cubicBezTo>
                      <a:cubicBezTo>
                        <a:pt x="205" y="305"/>
                        <a:pt x="204" y="305"/>
                        <a:pt x="206" y="307"/>
                      </a:cubicBezTo>
                      <a:cubicBezTo>
                        <a:pt x="207" y="308"/>
                        <a:pt x="207" y="309"/>
                        <a:pt x="208" y="311"/>
                      </a:cubicBezTo>
                      <a:cubicBezTo>
                        <a:pt x="209" y="309"/>
                        <a:pt x="207" y="307"/>
                        <a:pt x="207" y="305"/>
                      </a:cubicBezTo>
                      <a:cubicBezTo>
                        <a:pt x="208" y="306"/>
                        <a:pt x="208" y="307"/>
                        <a:pt x="209" y="308"/>
                      </a:cubicBezTo>
                      <a:cubicBezTo>
                        <a:pt x="209" y="307"/>
                        <a:pt x="208" y="305"/>
                        <a:pt x="207" y="304"/>
                      </a:cubicBezTo>
                      <a:cubicBezTo>
                        <a:pt x="208" y="305"/>
                        <a:pt x="208" y="305"/>
                        <a:pt x="209" y="306"/>
                      </a:cubicBezTo>
                      <a:cubicBezTo>
                        <a:pt x="208" y="304"/>
                        <a:pt x="205" y="301"/>
                        <a:pt x="206" y="299"/>
                      </a:cubicBezTo>
                      <a:cubicBezTo>
                        <a:pt x="206" y="300"/>
                        <a:pt x="208" y="300"/>
                        <a:pt x="208" y="301"/>
                      </a:cubicBezTo>
                      <a:cubicBezTo>
                        <a:pt x="209" y="302"/>
                        <a:pt x="208" y="303"/>
                        <a:pt x="209" y="305"/>
                      </a:cubicBezTo>
                      <a:cubicBezTo>
                        <a:pt x="209" y="304"/>
                        <a:pt x="209" y="302"/>
                        <a:pt x="209" y="301"/>
                      </a:cubicBezTo>
                      <a:cubicBezTo>
                        <a:pt x="210" y="302"/>
                        <a:pt x="210" y="304"/>
                        <a:pt x="211" y="305"/>
                      </a:cubicBezTo>
                      <a:cubicBezTo>
                        <a:pt x="211" y="304"/>
                        <a:pt x="211" y="304"/>
                        <a:pt x="211" y="303"/>
                      </a:cubicBezTo>
                      <a:cubicBezTo>
                        <a:pt x="213" y="305"/>
                        <a:pt x="211" y="303"/>
                        <a:pt x="210" y="302"/>
                      </a:cubicBezTo>
                      <a:cubicBezTo>
                        <a:pt x="210" y="302"/>
                        <a:pt x="208" y="301"/>
                        <a:pt x="209" y="301"/>
                      </a:cubicBezTo>
                      <a:cubicBezTo>
                        <a:pt x="210" y="300"/>
                        <a:pt x="211" y="302"/>
                        <a:pt x="211" y="302"/>
                      </a:cubicBezTo>
                      <a:cubicBezTo>
                        <a:pt x="211" y="302"/>
                        <a:pt x="213" y="300"/>
                        <a:pt x="212" y="299"/>
                      </a:cubicBezTo>
                      <a:cubicBezTo>
                        <a:pt x="211" y="298"/>
                        <a:pt x="209" y="299"/>
                        <a:pt x="210" y="296"/>
                      </a:cubicBezTo>
                      <a:cubicBezTo>
                        <a:pt x="210" y="297"/>
                        <a:pt x="211" y="297"/>
                        <a:pt x="211" y="298"/>
                      </a:cubicBezTo>
                      <a:cubicBezTo>
                        <a:pt x="211" y="297"/>
                        <a:pt x="211" y="295"/>
                        <a:pt x="213" y="296"/>
                      </a:cubicBezTo>
                      <a:cubicBezTo>
                        <a:pt x="211" y="298"/>
                        <a:pt x="214" y="299"/>
                        <a:pt x="215" y="298"/>
                      </a:cubicBezTo>
                      <a:cubicBezTo>
                        <a:pt x="215" y="298"/>
                        <a:pt x="215" y="298"/>
                        <a:pt x="215" y="299"/>
                      </a:cubicBezTo>
                      <a:cubicBezTo>
                        <a:pt x="215" y="299"/>
                        <a:pt x="216" y="299"/>
                        <a:pt x="216" y="299"/>
                      </a:cubicBezTo>
                      <a:cubicBezTo>
                        <a:pt x="215" y="298"/>
                        <a:pt x="215" y="297"/>
                        <a:pt x="216" y="297"/>
                      </a:cubicBezTo>
                      <a:cubicBezTo>
                        <a:pt x="216" y="296"/>
                        <a:pt x="215" y="294"/>
                        <a:pt x="216" y="293"/>
                      </a:cubicBezTo>
                      <a:cubicBezTo>
                        <a:pt x="216" y="293"/>
                        <a:pt x="215" y="293"/>
                        <a:pt x="217" y="293"/>
                      </a:cubicBezTo>
                      <a:cubicBezTo>
                        <a:pt x="216" y="293"/>
                        <a:pt x="218" y="294"/>
                        <a:pt x="218" y="294"/>
                      </a:cubicBezTo>
                      <a:cubicBezTo>
                        <a:pt x="218" y="295"/>
                        <a:pt x="217" y="297"/>
                        <a:pt x="217" y="298"/>
                      </a:cubicBezTo>
                      <a:cubicBezTo>
                        <a:pt x="218" y="299"/>
                        <a:pt x="220" y="297"/>
                        <a:pt x="220" y="296"/>
                      </a:cubicBezTo>
                      <a:cubicBezTo>
                        <a:pt x="220" y="295"/>
                        <a:pt x="218" y="292"/>
                        <a:pt x="221" y="293"/>
                      </a:cubicBezTo>
                      <a:cubicBezTo>
                        <a:pt x="222" y="293"/>
                        <a:pt x="220" y="296"/>
                        <a:pt x="222" y="296"/>
                      </a:cubicBezTo>
                      <a:cubicBezTo>
                        <a:pt x="223" y="295"/>
                        <a:pt x="223" y="301"/>
                        <a:pt x="224" y="302"/>
                      </a:cubicBezTo>
                      <a:cubicBezTo>
                        <a:pt x="224" y="301"/>
                        <a:pt x="224" y="301"/>
                        <a:pt x="224" y="300"/>
                      </a:cubicBezTo>
                      <a:cubicBezTo>
                        <a:pt x="225" y="299"/>
                        <a:pt x="224" y="297"/>
                        <a:pt x="227" y="297"/>
                      </a:cubicBezTo>
                      <a:cubicBezTo>
                        <a:pt x="228" y="297"/>
                        <a:pt x="226" y="298"/>
                        <a:pt x="226" y="298"/>
                      </a:cubicBezTo>
                      <a:cubicBezTo>
                        <a:pt x="227" y="299"/>
                        <a:pt x="227" y="299"/>
                        <a:pt x="228" y="298"/>
                      </a:cubicBezTo>
                      <a:cubicBezTo>
                        <a:pt x="227" y="299"/>
                        <a:pt x="228" y="299"/>
                        <a:pt x="228" y="300"/>
                      </a:cubicBezTo>
                      <a:cubicBezTo>
                        <a:pt x="228" y="300"/>
                        <a:pt x="228" y="299"/>
                        <a:pt x="228" y="299"/>
                      </a:cubicBezTo>
                      <a:cubicBezTo>
                        <a:pt x="228" y="300"/>
                        <a:pt x="229" y="300"/>
                        <a:pt x="229" y="301"/>
                      </a:cubicBezTo>
                      <a:cubicBezTo>
                        <a:pt x="229" y="300"/>
                        <a:pt x="229" y="300"/>
                        <a:pt x="229" y="299"/>
                      </a:cubicBezTo>
                      <a:cubicBezTo>
                        <a:pt x="230" y="300"/>
                        <a:pt x="229" y="302"/>
                        <a:pt x="230" y="303"/>
                      </a:cubicBezTo>
                      <a:cubicBezTo>
                        <a:pt x="231" y="302"/>
                        <a:pt x="229" y="300"/>
                        <a:pt x="231" y="300"/>
                      </a:cubicBezTo>
                      <a:cubicBezTo>
                        <a:pt x="232" y="300"/>
                        <a:pt x="232" y="302"/>
                        <a:pt x="232" y="303"/>
                      </a:cubicBezTo>
                      <a:cubicBezTo>
                        <a:pt x="234" y="300"/>
                        <a:pt x="232" y="304"/>
                        <a:pt x="232" y="304"/>
                      </a:cubicBezTo>
                      <a:cubicBezTo>
                        <a:pt x="231" y="304"/>
                        <a:pt x="231" y="304"/>
                        <a:pt x="232" y="305"/>
                      </a:cubicBezTo>
                      <a:cubicBezTo>
                        <a:pt x="232" y="305"/>
                        <a:pt x="232" y="306"/>
                        <a:pt x="232" y="307"/>
                      </a:cubicBezTo>
                      <a:cubicBezTo>
                        <a:pt x="231" y="306"/>
                        <a:pt x="231" y="307"/>
                        <a:pt x="231" y="305"/>
                      </a:cubicBezTo>
                      <a:cubicBezTo>
                        <a:pt x="230" y="307"/>
                        <a:pt x="231" y="307"/>
                        <a:pt x="232" y="308"/>
                      </a:cubicBezTo>
                      <a:cubicBezTo>
                        <a:pt x="231" y="308"/>
                        <a:pt x="230" y="308"/>
                        <a:pt x="231" y="309"/>
                      </a:cubicBezTo>
                      <a:cubicBezTo>
                        <a:pt x="231" y="308"/>
                        <a:pt x="232" y="308"/>
                        <a:pt x="232" y="309"/>
                      </a:cubicBezTo>
                      <a:cubicBezTo>
                        <a:pt x="232" y="309"/>
                        <a:pt x="231" y="310"/>
                        <a:pt x="231" y="310"/>
                      </a:cubicBezTo>
                      <a:cubicBezTo>
                        <a:pt x="233" y="310"/>
                        <a:pt x="234" y="311"/>
                        <a:pt x="233" y="312"/>
                      </a:cubicBezTo>
                      <a:cubicBezTo>
                        <a:pt x="233" y="312"/>
                        <a:pt x="233" y="313"/>
                        <a:pt x="232" y="313"/>
                      </a:cubicBezTo>
                      <a:cubicBezTo>
                        <a:pt x="233" y="313"/>
                        <a:pt x="233" y="313"/>
                        <a:pt x="233" y="314"/>
                      </a:cubicBezTo>
                      <a:cubicBezTo>
                        <a:pt x="232" y="314"/>
                        <a:pt x="231" y="314"/>
                        <a:pt x="231" y="315"/>
                      </a:cubicBezTo>
                      <a:cubicBezTo>
                        <a:pt x="233" y="314"/>
                        <a:pt x="235" y="314"/>
                        <a:pt x="237" y="313"/>
                      </a:cubicBezTo>
                      <a:cubicBezTo>
                        <a:pt x="237" y="312"/>
                        <a:pt x="237" y="311"/>
                        <a:pt x="238" y="312"/>
                      </a:cubicBezTo>
                      <a:cubicBezTo>
                        <a:pt x="240" y="311"/>
                        <a:pt x="243" y="309"/>
                        <a:pt x="244" y="306"/>
                      </a:cubicBezTo>
                      <a:cubicBezTo>
                        <a:pt x="244" y="306"/>
                        <a:pt x="244" y="307"/>
                        <a:pt x="244" y="307"/>
                      </a:cubicBezTo>
                      <a:cubicBezTo>
                        <a:pt x="244" y="306"/>
                        <a:pt x="245" y="305"/>
                        <a:pt x="244" y="304"/>
                      </a:cubicBezTo>
                      <a:cubicBezTo>
                        <a:pt x="243" y="305"/>
                        <a:pt x="242" y="305"/>
                        <a:pt x="241" y="303"/>
                      </a:cubicBezTo>
                      <a:cubicBezTo>
                        <a:pt x="242" y="303"/>
                        <a:pt x="242" y="303"/>
                        <a:pt x="243" y="303"/>
                      </a:cubicBezTo>
                      <a:cubicBezTo>
                        <a:pt x="242" y="302"/>
                        <a:pt x="242" y="302"/>
                        <a:pt x="242" y="301"/>
                      </a:cubicBezTo>
                      <a:cubicBezTo>
                        <a:pt x="242" y="301"/>
                        <a:pt x="241" y="298"/>
                        <a:pt x="242" y="299"/>
                      </a:cubicBezTo>
                      <a:cubicBezTo>
                        <a:pt x="241" y="298"/>
                        <a:pt x="240" y="298"/>
                        <a:pt x="240" y="297"/>
                      </a:cubicBezTo>
                      <a:cubicBezTo>
                        <a:pt x="240" y="295"/>
                        <a:pt x="240" y="295"/>
                        <a:pt x="241" y="297"/>
                      </a:cubicBezTo>
                      <a:cubicBezTo>
                        <a:pt x="242" y="296"/>
                        <a:pt x="241" y="294"/>
                        <a:pt x="241" y="294"/>
                      </a:cubicBezTo>
                      <a:cubicBezTo>
                        <a:pt x="242" y="294"/>
                        <a:pt x="243" y="295"/>
                        <a:pt x="244" y="296"/>
                      </a:cubicBezTo>
                      <a:cubicBezTo>
                        <a:pt x="242" y="296"/>
                        <a:pt x="243" y="298"/>
                        <a:pt x="244" y="296"/>
                      </a:cubicBezTo>
                      <a:cubicBezTo>
                        <a:pt x="245" y="296"/>
                        <a:pt x="245" y="297"/>
                        <a:pt x="245" y="298"/>
                      </a:cubicBezTo>
                      <a:cubicBezTo>
                        <a:pt x="247" y="296"/>
                        <a:pt x="243" y="295"/>
                        <a:pt x="244" y="293"/>
                      </a:cubicBezTo>
                      <a:cubicBezTo>
                        <a:pt x="244" y="293"/>
                        <a:pt x="245" y="293"/>
                        <a:pt x="245" y="294"/>
                      </a:cubicBezTo>
                      <a:cubicBezTo>
                        <a:pt x="245" y="293"/>
                        <a:pt x="246" y="291"/>
                        <a:pt x="245" y="291"/>
                      </a:cubicBezTo>
                      <a:cubicBezTo>
                        <a:pt x="245" y="290"/>
                        <a:pt x="244" y="292"/>
                        <a:pt x="244" y="292"/>
                      </a:cubicBezTo>
                      <a:cubicBezTo>
                        <a:pt x="243" y="290"/>
                        <a:pt x="245" y="290"/>
                        <a:pt x="244" y="289"/>
                      </a:cubicBezTo>
                      <a:cubicBezTo>
                        <a:pt x="245" y="288"/>
                        <a:pt x="244" y="286"/>
                        <a:pt x="242" y="286"/>
                      </a:cubicBezTo>
                      <a:cubicBezTo>
                        <a:pt x="244" y="284"/>
                        <a:pt x="244" y="287"/>
                        <a:pt x="245" y="288"/>
                      </a:cubicBezTo>
                      <a:cubicBezTo>
                        <a:pt x="246" y="287"/>
                        <a:pt x="245" y="284"/>
                        <a:pt x="242" y="285"/>
                      </a:cubicBezTo>
                      <a:cubicBezTo>
                        <a:pt x="243" y="285"/>
                        <a:pt x="243" y="285"/>
                        <a:pt x="243" y="284"/>
                      </a:cubicBezTo>
                      <a:cubicBezTo>
                        <a:pt x="240" y="284"/>
                        <a:pt x="240" y="286"/>
                        <a:pt x="238" y="282"/>
                      </a:cubicBezTo>
                      <a:cubicBezTo>
                        <a:pt x="237" y="284"/>
                        <a:pt x="237" y="282"/>
                        <a:pt x="236" y="282"/>
                      </a:cubicBezTo>
                      <a:cubicBezTo>
                        <a:pt x="237" y="282"/>
                        <a:pt x="234" y="280"/>
                        <a:pt x="235" y="281"/>
                      </a:cubicBezTo>
                      <a:cubicBezTo>
                        <a:pt x="235" y="280"/>
                        <a:pt x="233" y="280"/>
                        <a:pt x="234" y="279"/>
                      </a:cubicBezTo>
                      <a:cubicBezTo>
                        <a:pt x="234" y="279"/>
                        <a:pt x="237" y="279"/>
                        <a:pt x="237" y="279"/>
                      </a:cubicBezTo>
                      <a:cubicBezTo>
                        <a:pt x="236" y="278"/>
                        <a:pt x="234" y="280"/>
                        <a:pt x="234" y="278"/>
                      </a:cubicBezTo>
                      <a:cubicBezTo>
                        <a:pt x="234" y="275"/>
                        <a:pt x="237" y="276"/>
                        <a:pt x="237" y="275"/>
                      </a:cubicBezTo>
                      <a:cubicBezTo>
                        <a:pt x="240" y="273"/>
                        <a:pt x="236" y="270"/>
                        <a:pt x="237" y="267"/>
                      </a:cubicBezTo>
                      <a:cubicBezTo>
                        <a:pt x="237" y="268"/>
                        <a:pt x="237" y="268"/>
                        <a:pt x="238" y="268"/>
                      </a:cubicBezTo>
                      <a:cubicBezTo>
                        <a:pt x="238" y="268"/>
                        <a:pt x="238" y="267"/>
                        <a:pt x="238" y="267"/>
                      </a:cubicBezTo>
                      <a:cubicBezTo>
                        <a:pt x="237" y="267"/>
                        <a:pt x="236" y="266"/>
                        <a:pt x="235" y="266"/>
                      </a:cubicBezTo>
                      <a:cubicBezTo>
                        <a:pt x="235" y="266"/>
                        <a:pt x="235" y="266"/>
                        <a:pt x="235" y="266"/>
                      </a:cubicBezTo>
                      <a:cubicBezTo>
                        <a:pt x="236" y="266"/>
                        <a:pt x="237" y="266"/>
                        <a:pt x="239" y="266"/>
                      </a:cubicBezTo>
                      <a:cubicBezTo>
                        <a:pt x="237" y="269"/>
                        <a:pt x="239" y="272"/>
                        <a:pt x="238" y="274"/>
                      </a:cubicBezTo>
                      <a:cubicBezTo>
                        <a:pt x="240" y="274"/>
                        <a:pt x="240" y="270"/>
                        <a:pt x="240" y="269"/>
                      </a:cubicBezTo>
                      <a:cubicBezTo>
                        <a:pt x="239" y="269"/>
                        <a:pt x="240" y="267"/>
                        <a:pt x="240" y="268"/>
                      </a:cubicBezTo>
                      <a:cubicBezTo>
                        <a:pt x="241" y="269"/>
                        <a:pt x="240" y="270"/>
                        <a:pt x="240" y="271"/>
                      </a:cubicBezTo>
                      <a:cubicBezTo>
                        <a:pt x="240" y="272"/>
                        <a:pt x="240" y="273"/>
                        <a:pt x="240" y="274"/>
                      </a:cubicBezTo>
                      <a:cubicBezTo>
                        <a:pt x="240" y="275"/>
                        <a:pt x="238" y="275"/>
                        <a:pt x="237" y="276"/>
                      </a:cubicBezTo>
                      <a:cubicBezTo>
                        <a:pt x="237" y="277"/>
                        <a:pt x="238" y="280"/>
                        <a:pt x="240" y="279"/>
                      </a:cubicBezTo>
                      <a:cubicBezTo>
                        <a:pt x="238" y="279"/>
                        <a:pt x="239" y="276"/>
                        <a:pt x="241" y="277"/>
                      </a:cubicBezTo>
                      <a:cubicBezTo>
                        <a:pt x="240" y="278"/>
                        <a:pt x="241" y="279"/>
                        <a:pt x="242" y="279"/>
                      </a:cubicBezTo>
                      <a:cubicBezTo>
                        <a:pt x="242" y="279"/>
                        <a:pt x="242" y="278"/>
                        <a:pt x="242" y="278"/>
                      </a:cubicBezTo>
                      <a:cubicBezTo>
                        <a:pt x="243" y="278"/>
                        <a:pt x="243" y="278"/>
                        <a:pt x="244" y="279"/>
                      </a:cubicBezTo>
                      <a:cubicBezTo>
                        <a:pt x="241" y="279"/>
                        <a:pt x="246" y="281"/>
                        <a:pt x="246" y="281"/>
                      </a:cubicBezTo>
                      <a:cubicBezTo>
                        <a:pt x="247" y="282"/>
                        <a:pt x="248" y="283"/>
                        <a:pt x="249" y="282"/>
                      </a:cubicBezTo>
                      <a:cubicBezTo>
                        <a:pt x="247" y="282"/>
                        <a:pt x="247" y="281"/>
                        <a:pt x="247" y="279"/>
                      </a:cubicBezTo>
                      <a:cubicBezTo>
                        <a:pt x="248" y="280"/>
                        <a:pt x="249" y="281"/>
                        <a:pt x="250" y="282"/>
                      </a:cubicBezTo>
                      <a:cubicBezTo>
                        <a:pt x="250" y="283"/>
                        <a:pt x="249" y="282"/>
                        <a:pt x="250" y="283"/>
                      </a:cubicBezTo>
                      <a:cubicBezTo>
                        <a:pt x="250" y="283"/>
                        <a:pt x="249" y="283"/>
                        <a:pt x="248" y="283"/>
                      </a:cubicBezTo>
                      <a:cubicBezTo>
                        <a:pt x="249" y="284"/>
                        <a:pt x="252" y="285"/>
                        <a:pt x="253" y="284"/>
                      </a:cubicBezTo>
                      <a:cubicBezTo>
                        <a:pt x="252" y="284"/>
                        <a:pt x="252" y="284"/>
                        <a:pt x="252" y="284"/>
                      </a:cubicBezTo>
                      <a:cubicBezTo>
                        <a:pt x="252" y="283"/>
                        <a:pt x="252" y="283"/>
                        <a:pt x="252" y="283"/>
                      </a:cubicBezTo>
                      <a:cubicBezTo>
                        <a:pt x="252" y="283"/>
                        <a:pt x="252" y="283"/>
                        <a:pt x="252" y="283"/>
                      </a:cubicBezTo>
                      <a:cubicBezTo>
                        <a:pt x="252" y="281"/>
                        <a:pt x="253" y="279"/>
                        <a:pt x="253" y="282"/>
                      </a:cubicBezTo>
                      <a:cubicBezTo>
                        <a:pt x="253" y="282"/>
                        <a:pt x="253" y="282"/>
                        <a:pt x="253" y="282"/>
                      </a:cubicBezTo>
                      <a:cubicBezTo>
                        <a:pt x="253" y="282"/>
                        <a:pt x="253" y="283"/>
                        <a:pt x="253" y="283"/>
                      </a:cubicBezTo>
                      <a:cubicBezTo>
                        <a:pt x="254" y="282"/>
                        <a:pt x="254" y="282"/>
                        <a:pt x="255" y="282"/>
                      </a:cubicBezTo>
                      <a:cubicBezTo>
                        <a:pt x="253" y="284"/>
                        <a:pt x="256" y="282"/>
                        <a:pt x="258" y="283"/>
                      </a:cubicBezTo>
                      <a:cubicBezTo>
                        <a:pt x="260" y="285"/>
                        <a:pt x="257" y="284"/>
                        <a:pt x="257" y="286"/>
                      </a:cubicBezTo>
                      <a:cubicBezTo>
                        <a:pt x="257" y="286"/>
                        <a:pt x="258" y="286"/>
                        <a:pt x="258" y="286"/>
                      </a:cubicBezTo>
                      <a:cubicBezTo>
                        <a:pt x="258" y="287"/>
                        <a:pt x="257" y="287"/>
                        <a:pt x="257" y="287"/>
                      </a:cubicBezTo>
                      <a:cubicBezTo>
                        <a:pt x="257" y="287"/>
                        <a:pt x="259" y="287"/>
                        <a:pt x="259" y="287"/>
                      </a:cubicBezTo>
                      <a:cubicBezTo>
                        <a:pt x="258" y="287"/>
                        <a:pt x="259" y="287"/>
                        <a:pt x="259" y="288"/>
                      </a:cubicBezTo>
                      <a:cubicBezTo>
                        <a:pt x="257" y="289"/>
                        <a:pt x="258" y="289"/>
                        <a:pt x="259" y="289"/>
                      </a:cubicBezTo>
                      <a:cubicBezTo>
                        <a:pt x="260" y="289"/>
                        <a:pt x="260" y="288"/>
                        <a:pt x="261" y="288"/>
                      </a:cubicBezTo>
                      <a:cubicBezTo>
                        <a:pt x="261" y="289"/>
                        <a:pt x="260" y="290"/>
                        <a:pt x="261" y="291"/>
                      </a:cubicBezTo>
                      <a:cubicBezTo>
                        <a:pt x="261" y="290"/>
                        <a:pt x="262" y="290"/>
                        <a:pt x="262" y="289"/>
                      </a:cubicBezTo>
                      <a:cubicBezTo>
                        <a:pt x="262" y="291"/>
                        <a:pt x="263" y="292"/>
                        <a:pt x="262" y="293"/>
                      </a:cubicBezTo>
                      <a:cubicBezTo>
                        <a:pt x="262" y="293"/>
                        <a:pt x="261" y="292"/>
                        <a:pt x="261" y="292"/>
                      </a:cubicBezTo>
                      <a:cubicBezTo>
                        <a:pt x="261" y="293"/>
                        <a:pt x="261" y="293"/>
                        <a:pt x="261" y="294"/>
                      </a:cubicBezTo>
                      <a:cubicBezTo>
                        <a:pt x="260" y="294"/>
                        <a:pt x="259" y="296"/>
                        <a:pt x="258" y="296"/>
                      </a:cubicBezTo>
                      <a:cubicBezTo>
                        <a:pt x="260" y="297"/>
                        <a:pt x="262" y="296"/>
                        <a:pt x="263" y="297"/>
                      </a:cubicBezTo>
                      <a:cubicBezTo>
                        <a:pt x="263" y="296"/>
                        <a:pt x="263" y="297"/>
                        <a:pt x="263" y="296"/>
                      </a:cubicBezTo>
                      <a:cubicBezTo>
                        <a:pt x="264" y="296"/>
                        <a:pt x="267" y="299"/>
                        <a:pt x="267" y="296"/>
                      </a:cubicBezTo>
                      <a:cubicBezTo>
                        <a:pt x="267" y="297"/>
                        <a:pt x="267" y="297"/>
                        <a:pt x="268" y="297"/>
                      </a:cubicBezTo>
                      <a:cubicBezTo>
                        <a:pt x="269" y="295"/>
                        <a:pt x="273" y="295"/>
                        <a:pt x="270" y="293"/>
                      </a:cubicBezTo>
                      <a:cubicBezTo>
                        <a:pt x="270" y="293"/>
                        <a:pt x="270" y="293"/>
                        <a:pt x="270" y="294"/>
                      </a:cubicBezTo>
                      <a:cubicBezTo>
                        <a:pt x="270" y="293"/>
                        <a:pt x="269" y="292"/>
                        <a:pt x="269" y="292"/>
                      </a:cubicBezTo>
                      <a:cubicBezTo>
                        <a:pt x="269" y="292"/>
                        <a:pt x="269" y="292"/>
                        <a:pt x="269" y="292"/>
                      </a:cubicBezTo>
                      <a:cubicBezTo>
                        <a:pt x="268" y="292"/>
                        <a:pt x="268" y="291"/>
                        <a:pt x="269" y="290"/>
                      </a:cubicBezTo>
                      <a:cubicBezTo>
                        <a:pt x="269" y="291"/>
                        <a:pt x="270" y="291"/>
                        <a:pt x="270" y="292"/>
                      </a:cubicBezTo>
                      <a:cubicBezTo>
                        <a:pt x="270" y="291"/>
                        <a:pt x="269" y="289"/>
                        <a:pt x="269" y="288"/>
                      </a:cubicBezTo>
                      <a:cubicBezTo>
                        <a:pt x="269" y="290"/>
                        <a:pt x="268" y="291"/>
                        <a:pt x="268" y="288"/>
                      </a:cubicBezTo>
                      <a:cubicBezTo>
                        <a:pt x="268" y="287"/>
                        <a:pt x="266" y="286"/>
                        <a:pt x="266" y="284"/>
                      </a:cubicBezTo>
                      <a:cubicBezTo>
                        <a:pt x="265" y="285"/>
                        <a:pt x="265" y="285"/>
                        <a:pt x="265" y="284"/>
                      </a:cubicBezTo>
                      <a:cubicBezTo>
                        <a:pt x="265" y="284"/>
                        <a:pt x="264" y="285"/>
                        <a:pt x="264" y="285"/>
                      </a:cubicBezTo>
                      <a:cubicBezTo>
                        <a:pt x="264" y="284"/>
                        <a:pt x="264" y="283"/>
                        <a:pt x="265" y="284"/>
                      </a:cubicBezTo>
                      <a:cubicBezTo>
                        <a:pt x="265" y="283"/>
                        <a:pt x="265" y="283"/>
                        <a:pt x="266" y="283"/>
                      </a:cubicBezTo>
                      <a:cubicBezTo>
                        <a:pt x="267" y="284"/>
                        <a:pt x="267" y="286"/>
                        <a:pt x="269" y="287"/>
                      </a:cubicBezTo>
                      <a:cubicBezTo>
                        <a:pt x="269" y="287"/>
                        <a:pt x="268" y="287"/>
                        <a:pt x="268" y="287"/>
                      </a:cubicBezTo>
                      <a:cubicBezTo>
                        <a:pt x="270" y="289"/>
                        <a:pt x="272" y="290"/>
                        <a:pt x="271" y="293"/>
                      </a:cubicBezTo>
                      <a:cubicBezTo>
                        <a:pt x="271" y="294"/>
                        <a:pt x="272" y="295"/>
                        <a:pt x="271" y="296"/>
                      </a:cubicBezTo>
                      <a:cubicBezTo>
                        <a:pt x="271" y="296"/>
                        <a:pt x="270" y="296"/>
                        <a:pt x="270" y="297"/>
                      </a:cubicBezTo>
                      <a:cubicBezTo>
                        <a:pt x="269" y="299"/>
                        <a:pt x="271" y="297"/>
                        <a:pt x="271" y="299"/>
                      </a:cubicBezTo>
                      <a:cubicBezTo>
                        <a:pt x="270" y="299"/>
                        <a:pt x="270" y="299"/>
                        <a:pt x="271" y="300"/>
                      </a:cubicBezTo>
                      <a:cubicBezTo>
                        <a:pt x="270" y="300"/>
                        <a:pt x="269" y="299"/>
                        <a:pt x="268" y="298"/>
                      </a:cubicBezTo>
                      <a:cubicBezTo>
                        <a:pt x="269" y="299"/>
                        <a:pt x="273" y="303"/>
                        <a:pt x="274" y="301"/>
                      </a:cubicBezTo>
                      <a:cubicBezTo>
                        <a:pt x="275" y="302"/>
                        <a:pt x="277" y="303"/>
                        <a:pt x="278" y="304"/>
                      </a:cubicBezTo>
                      <a:cubicBezTo>
                        <a:pt x="278" y="303"/>
                        <a:pt x="278" y="303"/>
                        <a:pt x="278" y="303"/>
                      </a:cubicBezTo>
                      <a:cubicBezTo>
                        <a:pt x="276" y="303"/>
                        <a:pt x="278" y="300"/>
                        <a:pt x="279" y="302"/>
                      </a:cubicBezTo>
                      <a:cubicBezTo>
                        <a:pt x="279" y="301"/>
                        <a:pt x="281" y="300"/>
                        <a:pt x="280" y="302"/>
                      </a:cubicBezTo>
                      <a:cubicBezTo>
                        <a:pt x="280" y="302"/>
                        <a:pt x="280" y="302"/>
                        <a:pt x="280" y="302"/>
                      </a:cubicBezTo>
                      <a:cubicBezTo>
                        <a:pt x="278" y="303"/>
                        <a:pt x="281" y="308"/>
                        <a:pt x="283" y="310"/>
                      </a:cubicBezTo>
                      <a:cubicBezTo>
                        <a:pt x="283" y="310"/>
                        <a:pt x="283" y="310"/>
                        <a:pt x="284" y="310"/>
                      </a:cubicBezTo>
                      <a:cubicBezTo>
                        <a:pt x="285" y="309"/>
                        <a:pt x="284" y="311"/>
                        <a:pt x="284" y="310"/>
                      </a:cubicBezTo>
                      <a:cubicBezTo>
                        <a:pt x="284" y="312"/>
                        <a:pt x="283" y="313"/>
                        <a:pt x="284" y="314"/>
                      </a:cubicBezTo>
                      <a:cubicBezTo>
                        <a:pt x="284" y="314"/>
                        <a:pt x="284" y="314"/>
                        <a:pt x="284" y="314"/>
                      </a:cubicBezTo>
                      <a:cubicBezTo>
                        <a:pt x="286" y="315"/>
                        <a:pt x="286" y="312"/>
                        <a:pt x="287" y="311"/>
                      </a:cubicBezTo>
                      <a:cubicBezTo>
                        <a:pt x="287" y="312"/>
                        <a:pt x="286" y="313"/>
                        <a:pt x="285" y="314"/>
                      </a:cubicBezTo>
                      <a:cubicBezTo>
                        <a:pt x="286" y="315"/>
                        <a:pt x="286" y="315"/>
                        <a:pt x="287" y="315"/>
                      </a:cubicBezTo>
                      <a:cubicBezTo>
                        <a:pt x="286" y="314"/>
                        <a:pt x="287" y="313"/>
                        <a:pt x="287" y="312"/>
                      </a:cubicBezTo>
                      <a:cubicBezTo>
                        <a:pt x="288" y="313"/>
                        <a:pt x="287" y="314"/>
                        <a:pt x="287" y="315"/>
                      </a:cubicBezTo>
                      <a:cubicBezTo>
                        <a:pt x="288" y="314"/>
                        <a:pt x="288" y="313"/>
                        <a:pt x="289" y="312"/>
                      </a:cubicBezTo>
                      <a:cubicBezTo>
                        <a:pt x="289" y="311"/>
                        <a:pt x="288" y="308"/>
                        <a:pt x="289" y="308"/>
                      </a:cubicBezTo>
                      <a:cubicBezTo>
                        <a:pt x="289" y="308"/>
                        <a:pt x="288" y="307"/>
                        <a:pt x="288" y="307"/>
                      </a:cubicBezTo>
                      <a:cubicBezTo>
                        <a:pt x="290" y="307"/>
                        <a:pt x="290" y="310"/>
                        <a:pt x="289" y="312"/>
                      </a:cubicBezTo>
                      <a:cubicBezTo>
                        <a:pt x="291" y="312"/>
                        <a:pt x="290" y="310"/>
                        <a:pt x="290" y="309"/>
                      </a:cubicBezTo>
                      <a:cubicBezTo>
                        <a:pt x="291" y="308"/>
                        <a:pt x="293" y="310"/>
                        <a:pt x="292" y="311"/>
                      </a:cubicBezTo>
                      <a:cubicBezTo>
                        <a:pt x="291" y="311"/>
                        <a:pt x="291" y="311"/>
                        <a:pt x="291" y="311"/>
                      </a:cubicBezTo>
                      <a:cubicBezTo>
                        <a:pt x="291" y="311"/>
                        <a:pt x="291" y="311"/>
                        <a:pt x="291" y="312"/>
                      </a:cubicBezTo>
                      <a:cubicBezTo>
                        <a:pt x="291" y="312"/>
                        <a:pt x="289" y="316"/>
                        <a:pt x="289" y="317"/>
                      </a:cubicBezTo>
                      <a:cubicBezTo>
                        <a:pt x="288" y="317"/>
                        <a:pt x="288" y="316"/>
                        <a:pt x="287" y="316"/>
                      </a:cubicBezTo>
                      <a:cubicBezTo>
                        <a:pt x="288" y="318"/>
                        <a:pt x="288" y="317"/>
                        <a:pt x="287" y="320"/>
                      </a:cubicBezTo>
                      <a:cubicBezTo>
                        <a:pt x="286" y="321"/>
                        <a:pt x="284" y="323"/>
                        <a:pt x="284" y="324"/>
                      </a:cubicBezTo>
                      <a:cubicBezTo>
                        <a:pt x="284" y="324"/>
                        <a:pt x="284" y="324"/>
                        <a:pt x="284" y="324"/>
                      </a:cubicBezTo>
                      <a:cubicBezTo>
                        <a:pt x="284" y="325"/>
                        <a:pt x="283" y="326"/>
                        <a:pt x="283" y="327"/>
                      </a:cubicBezTo>
                      <a:cubicBezTo>
                        <a:pt x="285" y="328"/>
                        <a:pt x="287" y="322"/>
                        <a:pt x="289" y="321"/>
                      </a:cubicBezTo>
                      <a:cubicBezTo>
                        <a:pt x="288" y="321"/>
                        <a:pt x="288" y="321"/>
                        <a:pt x="288" y="321"/>
                      </a:cubicBezTo>
                      <a:cubicBezTo>
                        <a:pt x="289" y="318"/>
                        <a:pt x="290" y="318"/>
                        <a:pt x="292" y="317"/>
                      </a:cubicBezTo>
                      <a:cubicBezTo>
                        <a:pt x="294" y="315"/>
                        <a:pt x="291" y="314"/>
                        <a:pt x="293" y="312"/>
                      </a:cubicBezTo>
                      <a:cubicBezTo>
                        <a:pt x="293" y="312"/>
                        <a:pt x="293" y="312"/>
                        <a:pt x="293" y="313"/>
                      </a:cubicBezTo>
                      <a:cubicBezTo>
                        <a:pt x="293" y="312"/>
                        <a:pt x="293" y="312"/>
                        <a:pt x="294" y="312"/>
                      </a:cubicBezTo>
                      <a:cubicBezTo>
                        <a:pt x="295" y="314"/>
                        <a:pt x="298" y="319"/>
                        <a:pt x="298" y="320"/>
                      </a:cubicBezTo>
                      <a:cubicBezTo>
                        <a:pt x="299" y="320"/>
                        <a:pt x="300" y="322"/>
                        <a:pt x="300" y="323"/>
                      </a:cubicBezTo>
                      <a:cubicBezTo>
                        <a:pt x="301" y="321"/>
                        <a:pt x="299" y="319"/>
                        <a:pt x="298" y="318"/>
                      </a:cubicBezTo>
                      <a:cubicBezTo>
                        <a:pt x="298" y="318"/>
                        <a:pt x="298" y="317"/>
                        <a:pt x="298" y="317"/>
                      </a:cubicBezTo>
                      <a:cubicBezTo>
                        <a:pt x="298" y="318"/>
                        <a:pt x="299" y="318"/>
                        <a:pt x="299" y="318"/>
                      </a:cubicBezTo>
                      <a:cubicBezTo>
                        <a:pt x="299" y="318"/>
                        <a:pt x="299" y="318"/>
                        <a:pt x="299" y="317"/>
                      </a:cubicBezTo>
                      <a:cubicBezTo>
                        <a:pt x="300" y="317"/>
                        <a:pt x="299" y="318"/>
                        <a:pt x="300" y="318"/>
                      </a:cubicBezTo>
                      <a:cubicBezTo>
                        <a:pt x="300" y="317"/>
                        <a:pt x="300" y="317"/>
                        <a:pt x="299" y="316"/>
                      </a:cubicBezTo>
                      <a:cubicBezTo>
                        <a:pt x="300" y="316"/>
                        <a:pt x="300" y="316"/>
                        <a:pt x="300" y="316"/>
                      </a:cubicBezTo>
                      <a:cubicBezTo>
                        <a:pt x="300" y="316"/>
                        <a:pt x="300" y="316"/>
                        <a:pt x="299" y="316"/>
                      </a:cubicBezTo>
                      <a:cubicBezTo>
                        <a:pt x="302" y="316"/>
                        <a:pt x="302" y="314"/>
                        <a:pt x="302" y="312"/>
                      </a:cubicBezTo>
                      <a:cubicBezTo>
                        <a:pt x="301" y="313"/>
                        <a:pt x="301" y="313"/>
                        <a:pt x="300" y="313"/>
                      </a:cubicBezTo>
                      <a:cubicBezTo>
                        <a:pt x="301" y="312"/>
                        <a:pt x="301" y="312"/>
                        <a:pt x="301" y="312"/>
                      </a:cubicBezTo>
                      <a:cubicBezTo>
                        <a:pt x="300" y="312"/>
                        <a:pt x="300" y="311"/>
                        <a:pt x="299" y="310"/>
                      </a:cubicBezTo>
                      <a:cubicBezTo>
                        <a:pt x="301" y="311"/>
                        <a:pt x="303" y="313"/>
                        <a:pt x="303" y="316"/>
                      </a:cubicBezTo>
                      <a:cubicBezTo>
                        <a:pt x="303" y="316"/>
                        <a:pt x="303" y="316"/>
                        <a:pt x="304" y="316"/>
                      </a:cubicBezTo>
                      <a:cubicBezTo>
                        <a:pt x="303" y="315"/>
                        <a:pt x="302" y="311"/>
                        <a:pt x="303" y="312"/>
                      </a:cubicBezTo>
                      <a:cubicBezTo>
                        <a:pt x="305" y="312"/>
                        <a:pt x="305" y="315"/>
                        <a:pt x="305" y="316"/>
                      </a:cubicBezTo>
                      <a:cubicBezTo>
                        <a:pt x="305" y="315"/>
                        <a:pt x="305" y="313"/>
                        <a:pt x="305" y="313"/>
                      </a:cubicBezTo>
                      <a:cubicBezTo>
                        <a:pt x="305" y="313"/>
                        <a:pt x="305" y="313"/>
                        <a:pt x="305" y="313"/>
                      </a:cubicBezTo>
                      <a:cubicBezTo>
                        <a:pt x="306" y="313"/>
                        <a:pt x="306" y="312"/>
                        <a:pt x="306" y="312"/>
                      </a:cubicBezTo>
                      <a:cubicBezTo>
                        <a:pt x="306" y="312"/>
                        <a:pt x="306" y="312"/>
                        <a:pt x="306" y="312"/>
                      </a:cubicBezTo>
                      <a:cubicBezTo>
                        <a:pt x="306" y="311"/>
                        <a:pt x="307" y="311"/>
                        <a:pt x="307" y="31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0" name="Freeform 10779"/>
                <p:cNvSpPr>
                  <a:spLocks/>
                </p:cNvSpPr>
                <p:nvPr/>
              </p:nvSpPr>
              <p:spPr bwMode="auto">
                <a:xfrm>
                  <a:off x="3550" y="3038"/>
                  <a:ext cx="3" cy="3"/>
                </a:xfrm>
                <a:custGeom>
                  <a:avLst/>
                  <a:gdLst>
                    <a:gd name="T0" fmla="*/ 0 w 2"/>
                    <a:gd name="T1" fmla="*/ 2 h 2"/>
                    <a:gd name="T2" fmla="*/ 0 w 2"/>
                    <a:gd name="T3" fmla="*/ 2 h 2"/>
                    <a:gd name="T4" fmla="*/ 0 w 2"/>
                    <a:gd name="T5" fmla="*/ 3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1"/>
                      </a:moveTo>
                      <a:cubicBezTo>
                        <a:pt x="0" y="1"/>
                        <a:pt x="0" y="1"/>
                        <a:pt x="0" y="1"/>
                      </a:cubicBezTo>
                      <a:cubicBezTo>
                        <a:pt x="0" y="1"/>
                        <a:pt x="1" y="2"/>
                        <a:pt x="0" y="2"/>
                      </a:cubicBezTo>
                      <a:cubicBezTo>
                        <a:pt x="2" y="1"/>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1" name="Freeform 10786"/>
                <p:cNvSpPr>
                  <a:spLocks/>
                </p:cNvSpPr>
                <p:nvPr/>
              </p:nvSpPr>
              <p:spPr bwMode="auto">
                <a:xfrm>
                  <a:off x="3549" y="3038"/>
                  <a:ext cx="0" cy="2"/>
                </a:xfrm>
                <a:custGeom>
                  <a:avLst/>
                  <a:gdLst>
                    <a:gd name="T0" fmla="*/ 2 h 1"/>
                    <a:gd name="T1" fmla="*/ 2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1"/>
                      </a:cubicBezTo>
                      <a:cubicBezTo>
                        <a:pt x="0" y="1"/>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2" name="Freeform 10788"/>
                <p:cNvSpPr>
                  <a:spLocks/>
                </p:cNvSpPr>
                <p:nvPr/>
              </p:nvSpPr>
              <p:spPr bwMode="auto">
                <a:xfrm>
                  <a:off x="3546" y="3040"/>
                  <a:ext cx="2" cy="2"/>
                </a:xfrm>
                <a:custGeom>
                  <a:avLst/>
                  <a:gdLst>
                    <a:gd name="T0" fmla="*/ 2 w 1"/>
                    <a:gd name="T1" fmla="*/ 2 h 1"/>
                    <a:gd name="T2" fmla="*/ 0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3" name="Freeform 10790"/>
                <p:cNvSpPr>
                  <a:spLocks/>
                </p:cNvSpPr>
                <p:nvPr/>
              </p:nvSpPr>
              <p:spPr bwMode="auto">
                <a:xfrm>
                  <a:off x="3553" y="3042"/>
                  <a:ext cx="1"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4" name="Freeform 10791"/>
                <p:cNvSpPr>
                  <a:spLocks/>
                </p:cNvSpPr>
                <p:nvPr/>
              </p:nvSpPr>
              <p:spPr bwMode="auto">
                <a:xfrm>
                  <a:off x="3551" y="3042"/>
                  <a:ext cx="2" cy="1"/>
                </a:xfrm>
                <a:custGeom>
                  <a:avLst/>
                  <a:gdLst>
                    <a:gd name="T0" fmla="*/ 2 w 1"/>
                    <a:gd name="T1" fmla="*/ 0 h 1"/>
                    <a:gd name="T2" fmla="*/ 0 w 1"/>
                    <a:gd name="T3" fmla="*/ 1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0"/>
                        <a:pt x="0" y="1"/>
                      </a:cubicBezTo>
                      <a:cubicBezTo>
                        <a:pt x="1" y="1"/>
                        <a:pt x="0"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5" name="Freeform 10793"/>
                <p:cNvSpPr>
                  <a:spLocks/>
                </p:cNvSpPr>
                <p:nvPr/>
              </p:nvSpPr>
              <p:spPr bwMode="auto">
                <a:xfrm>
                  <a:off x="3546" y="3043"/>
                  <a:ext cx="2"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6" name="Freeform 10795"/>
                <p:cNvSpPr>
                  <a:spLocks/>
                </p:cNvSpPr>
                <p:nvPr/>
              </p:nvSpPr>
              <p:spPr bwMode="auto">
                <a:xfrm>
                  <a:off x="3546" y="3045"/>
                  <a:ext cx="2"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7" name="Freeform 10796"/>
                <p:cNvSpPr>
                  <a:spLocks/>
                </p:cNvSpPr>
                <p:nvPr/>
              </p:nvSpPr>
              <p:spPr bwMode="auto">
                <a:xfrm>
                  <a:off x="3542" y="3046"/>
                  <a:ext cx="1"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8" name="Freeform 10799"/>
                <p:cNvSpPr>
                  <a:spLocks/>
                </p:cNvSpPr>
                <p:nvPr/>
              </p:nvSpPr>
              <p:spPr bwMode="auto">
                <a:xfrm>
                  <a:off x="3540" y="3048"/>
                  <a:ext cx="2" cy="3"/>
                </a:xfrm>
                <a:custGeom>
                  <a:avLst/>
                  <a:gdLst>
                    <a:gd name="T0" fmla="*/ 2 w 1"/>
                    <a:gd name="T1" fmla="*/ 3 h 2"/>
                    <a:gd name="T2" fmla="*/ 2 w 1"/>
                    <a:gd name="T3" fmla="*/ 0 h 2"/>
                    <a:gd name="T4" fmla="*/ 2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1"/>
                        <a:pt x="1" y="0"/>
                        <a:pt x="1" y="0"/>
                      </a:cubicBezTo>
                      <a:cubicBezTo>
                        <a:pt x="0" y="1"/>
                        <a:pt x="0" y="2"/>
                        <a:pt x="1"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89" name="Freeform 10800"/>
                <p:cNvSpPr>
                  <a:spLocks/>
                </p:cNvSpPr>
                <p:nvPr/>
              </p:nvSpPr>
              <p:spPr bwMode="auto">
                <a:xfrm>
                  <a:off x="3543" y="304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0" name="Freeform 10811"/>
                <p:cNvSpPr>
                  <a:spLocks/>
                </p:cNvSpPr>
                <p:nvPr/>
              </p:nvSpPr>
              <p:spPr bwMode="auto">
                <a:xfrm>
                  <a:off x="3551" y="3057"/>
                  <a:ext cx="0" cy="2"/>
                </a:xfrm>
                <a:custGeom>
                  <a:avLst/>
                  <a:gdLst>
                    <a:gd name="T0" fmla="*/ 0 h 1"/>
                    <a:gd name="T1" fmla="*/ 2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1"/>
                      </a:cubicBezTo>
                      <a:cubicBezTo>
                        <a:pt x="0"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1" name="Freeform 10819"/>
                <p:cNvSpPr>
                  <a:spLocks/>
                </p:cNvSpPr>
                <p:nvPr/>
              </p:nvSpPr>
              <p:spPr bwMode="auto">
                <a:xfrm>
                  <a:off x="3549" y="3060"/>
                  <a:ext cx="2"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1" y="0"/>
                        <a:pt x="0"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2" name="Freeform 10820"/>
                <p:cNvSpPr>
                  <a:spLocks/>
                </p:cNvSpPr>
                <p:nvPr/>
              </p:nvSpPr>
              <p:spPr bwMode="auto">
                <a:xfrm>
                  <a:off x="3549" y="3060"/>
                  <a:ext cx="0" cy="2"/>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3" name="Freeform 10822"/>
                <p:cNvSpPr>
                  <a:spLocks/>
                </p:cNvSpPr>
                <p:nvPr/>
              </p:nvSpPr>
              <p:spPr bwMode="auto">
                <a:xfrm>
                  <a:off x="3549" y="3062"/>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4" name="Freeform 10823"/>
                <p:cNvSpPr>
                  <a:spLocks/>
                </p:cNvSpPr>
                <p:nvPr/>
              </p:nvSpPr>
              <p:spPr bwMode="auto">
                <a:xfrm>
                  <a:off x="3548" y="3062"/>
                  <a:ext cx="1"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5" name="Freeform 10826"/>
                <p:cNvSpPr>
                  <a:spLocks/>
                </p:cNvSpPr>
                <p:nvPr/>
              </p:nvSpPr>
              <p:spPr bwMode="auto">
                <a:xfrm>
                  <a:off x="3545" y="3063"/>
                  <a:ext cx="1" cy="2"/>
                </a:xfrm>
                <a:custGeom>
                  <a:avLst/>
                  <a:gdLst>
                    <a:gd name="T0" fmla="*/ 1 w 1"/>
                    <a:gd name="T1" fmla="*/ 0 h 1"/>
                    <a:gd name="T2" fmla="*/ 0 w 1"/>
                    <a:gd name="T3" fmla="*/ 2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1"/>
                        <a:pt x="0" y="1"/>
                      </a:cubicBezTo>
                      <a:cubicBezTo>
                        <a:pt x="1" y="1"/>
                        <a:pt x="1" y="1"/>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6" name="Freeform 10828"/>
                <p:cNvSpPr>
                  <a:spLocks/>
                </p:cNvSpPr>
                <p:nvPr/>
              </p:nvSpPr>
              <p:spPr bwMode="auto">
                <a:xfrm>
                  <a:off x="3545" y="306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7" name="Freeform 10833"/>
                <p:cNvSpPr>
                  <a:spLocks/>
                </p:cNvSpPr>
                <p:nvPr/>
              </p:nvSpPr>
              <p:spPr bwMode="auto">
                <a:xfrm>
                  <a:off x="3543" y="3068"/>
                  <a:ext cx="2"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8" name="Freeform 10836"/>
                <p:cNvSpPr>
                  <a:spLocks/>
                </p:cNvSpPr>
                <p:nvPr/>
              </p:nvSpPr>
              <p:spPr bwMode="auto">
                <a:xfrm>
                  <a:off x="3251" y="3070"/>
                  <a:ext cx="34" cy="20"/>
                </a:xfrm>
                <a:custGeom>
                  <a:avLst/>
                  <a:gdLst>
                    <a:gd name="T0" fmla="*/ 31 w 22"/>
                    <a:gd name="T1" fmla="*/ 8 h 13"/>
                    <a:gd name="T2" fmla="*/ 29 w 22"/>
                    <a:gd name="T3" fmla="*/ 6 h 13"/>
                    <a:gd name="T4" fmla="*/ 26 w 22"/>
                    <a:gd name="T5" fmla="*/ 9 h 13"/>
                    <a:gd name="T6" fmla="*/ 25 w 22"/>
                    <a:gd name="T7" fmla="*/ 5 h 13"/>
                    <a:gd name="T8" fmla="*/ 23 w 22"/>
                    <a:gd name="T9" fmla="*/ 6 h 13"/>
                    <a:gd name="T10" fmla="*/ 19 w 22"/>
                    <a:gd name="T11" fmla="*/ 2 h 13"/>
                    <a:gd name="T12" fmla="*/ 14 w 22"/>
                    <a:gd name="T13" fmla="*/ 0 h 13"/>
                    <a:gd name="T14" fmla="*/ 11 w 22"/>
                    <a:gd name="T15" fmla="*/ 0 h 13"/>
                    <a:gd name="T16" fmla="*/ 5 w 22"/>
                    <a:gd name="T17" fmla="*/ 3 h 13"/>
                    <a:gd name="T18" fmla="*/ 0 w 22"/>
                    <a:gd name="T19" fmla="*/ 8 h 13"/>
                    <a:gd name="T20" fmla="*/ 11 w 22"/>
                    <a:gd name="T21" fmla="*/ 14 h 13"/>
                    <a:gd name="T22" fmla="*/ 15 w 22"/>
                    <a:gd name="T23" fmla="*/ 17 h 13"/>
                    <a:gd name="T24" fmla="*/ 20 w 22"/>
                    <a:gd name="T25" fmla="*/ 20 h 13"/>
                    <a:gd name="T26" fmla="*/ 26 w 22"/>
                    <a:gd name="T27" fmla="*/ 18 h 13"/>
                    <a:gd name="T28" fmla="*/ 31 w 22"/>
                    <a:gd name="T29" fmla="*/ 8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3"/>
                    <a:gd name="T47" fmla="*/ 22 w 22"/>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3">
                      <a:moveTo>
                        <a:pt x="20" y="5"/>
                      </a:moveTo>
                      <a:cubicBezTo>
                        <a:pt x="19" y="6"/>
                        <a:pt x="18" y="6"/>
                        <a:pt x="19" y="4"/>
                      </a:cubicBezTo>
                      <a:cubicBezTo>
                        <a:pt x="18" y="5"/>
                        <a:pt x="17" y="4"/>
                        <a:pt x="17" y="6"/>
                      </a:cubicBezTo>
                      <a:cubicBezTo>
                        <a:pt x="16" y="5"/>
                        <a:pt x="16" y="4"/>
                        <a:pt x="16" y="3"/>
                      </a:cubicBezTo>
                      <a:cubicBezTo>
                        <a:pt x="15" y="4"/>
                        <a:pt x="15" y="4"/>
                        <a:pt x="15" y="4"/>
                      </a:cubicBezTo>
                      <a:cubicBezTo>
                        <a:pt x="14" y="3"/>
                        <a:pt x="12" y="1"/>
                        <a:pt x="12" y="1"/>
                      </a:cubicBezTo>
                      <a:cubicBezTo>
                        <a:pt x="11" y="0"/>
                        <a:pt x="9" y="1"/>
                        <a:pt x="9" y="0"/>
                      </a:cubicBezTo>
                      <a:cubicBezTo>
                        <a:pt x="8" y="0"/>
                        <a:pt x="7" y="0"/>
                        <a:pt x="7" y="0"/>
                      </a:cubicBezTo>
                      <a:cubicBezTo>
                        <a:pt x="8" y="3"/>
                        <a:pt x="5" y="2"/>
                        <a:pt x="3" y="2"/>
                      </a:cubicBezTo>
                      <a:cubicBezTo>
                        <a:pt x="1" y="3"/>
                        <a:pt x="2" y="5"/>
                        <a:pt x="0" y="5"/>
                      </a:cubicBezTo>
                      <a:cubicBezTo>
                        <a:pt x="1" y="7"/>
                        <a:pt x="5" y="9"/>
                        <a:pt x="7" y="9"/>
                      </a:cubicBezTo>
                      <a:cubicBezTo>
                        <a:pt x="8" y="10"/>
                        <a:pt x="9" y="11"/>
                        <a:pt x="10" y="11"/>
                      </a:cubicBezTo>
                      <a:cubicBezTo>
                        <a:pt x="11" y="11"/>
                        <a:pt x="12" y="13"/>
                        <a:pt x="13" y="13"/>
                      </a:cubicBezTo>
                      <a:cubicBezTo>
                        <a:pt x="14" y="12"/>
                        <a:pt x="16" y="13"/>
                        <a:pt x="17" y="12"/>
                      </a:cubicBezTo>
                      <a:cubicBezTo>
                        <a:pt x="14" y="9"/>
                        <a:pt x="22" y="8"/>
                        <a:pt x="20" y="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99" name="Freeform 10837"/>
                <p:cNvSpPr>
                  <a:spLocks/>
                </p:cNvSpPr>
                <p:nvPr/>
              </p:nvSpPr>
              <p:spPr bwMode="auto">
                <a:xfrm>
                  <a:off x="3542" y="307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0" name="Freeform 10839"/>
                <p:cNvSpPr>
                  <a:spLocks/>
                </p:cNvSpPr>
                <p:nvPr/>
              </p:nvSpPr>
              <p:spPr bwMode="auto">
                <a:xfrm>
                  <a:off x="3537" y="3071"/>
                  <a:ext cx="1" cy="2"/>
                </a:xfrm>
                <a:custGeom>
                  <a:avLst/>
                  <a:gdLst>
                    <a:gd name="T0" fmla="*/ 0 w 1"/>
                    <a:gd name="T1" fmla="*/ 2 h 1"/>
                    <a:gd name="T2" fmla="*/ 1 w 1"/>
                    <a:gd name="T3" fmla="*/ 0 h 1"/>
                    <a:gd name="T4" fmla="*/ 0 w 1"/>
                    <a:gd name="T5" fmla="*/ 0 h 1"/>
                    <a:gd name="T6" fmla="*/ 0 w 1"/>
                    <a:gd name="T7" fmla="*/ 2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1" y="1"/>
                        <a:pt x="1" y="1"/>
                        <a:pt x="1" y="0"/>
                      </a:cubicBezTo>
                      <a:cubicBezTo>
                        <a:pt x="1" y="0"/>
                        <a:pt x="0" y="0"/>
                        <a:pt x="0" y="0"/>
                      </a:cubicBezTo>
                      <a:cubicBezTo>
                        <a:pt x="0"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1" name="Freeform 10851"/>
                <p:cNvSpPr>
                  <a:spLocks/>
                </p:cNvSpPr>
                <p:nvPr/>
              </p:nvSpPr>
              <p:spPr bwMode="auto">
                <a:xfrm>
                  <a:off x="3531" y="3079"/>
                  <a:ext cx="5" cy="5"/>
                </a:xfrm>
                <a:custGeom>
                  <a:avLst/>
                  <a:gdLst>
                    <a:gd name="T0" fmla="*/ 0 w 3"/>
                    <a:gd name="T1" fmla="*/ 5 h 3"/>
                    <a:gd name="T2" fmla="*/ 5 w 3"/>
                    <a:gd name="T3" fmla="*/ 0 h 3"/>
                    <a:gd name="T4" fmla="*/ 0 w 3"/>
                    <a:gd name="T5" fmla="*/ 5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3"/>
                        <a:pt x="2" y="1"/>
                        <a:pt x="3" y="0"/>
                      </a:cubicBezTo>
                      <a:cubicBezTo>
                        <a:pt x="1" y="0"/>
                        <a:pt x="0" y="2"/>
                        <a:pt x="0"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2" name="Freeform 10863"/>
                <p:cNvSpPr>
                  <a:spLocks/>
                </p:cNvSpPr>
                <p:nvPr/>
              </p:nvSpPr>
              <p:spPr bwMode="auto">
                <a:xfrm>
                  <a:off x="3319" y="3085"/>
                  <a:ext cx="7" cy="5"/>
                </a:xfrm>
                <a:custGeom>
                  <a:avLst/>
                  <a:gdLst>
                    <a:gd name="T0" fmla="*/ 2 w 4"/>
                    <a:gd name="T1" fmla="*/ 5 h 3"/>
                    <a:gd name="T2" fmla="*/ 5 w 4"/>
                    <a:gd name="T3" fmla="*/ 2 h 3"/>
                    <a:gd name="T4" fmla="*/ 2 w 4"/>
                    <a:gd name="T5" fmla="*/ 5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1" y="3"/>
                      </a:moveTo>
                      <a:cubicBezTo>
                        <a:pt x="2" y="3"/>
                        <a:pt x="4" y="1"/>
                        <a:pt x="3" y="1"/>
                      </a:cubicBezTo>
                      <a:cubicBezTo>
                        <a:pt x="2" y="0"/>
                        <a:pt x="0" y="3"/>
                        <a:pt x="1"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3" name="Freeform 10868"/>
                <p:cNvSpPr>
                  <a:spLocks/>
                </p:cNvSpPr>
                <p:nvPr/>
              </p:nvSpPr>
              <p:spPr bwMode="auto">
                <a:xfrm>
                  <a:off x="3519" y="3090"/>
                  <a:ext cx="5" cy="3"/>
                </a:xfrm>
                <a:custGeom>
                  <a:avLst/>
                  <a:gdLst>
                    <a:gd name="T0" fmla="*/ 5 w 4"/>
                    <a:gd name="T1" fmla="*/ 0 h 2"/>
                    <a:gd name="T2" fmla="*/ 4 w 4"/>
                    <a:gd name="T3" fmla="*/ 0 h 2"/>
                    <a:gd name="T4" fmla="*/ 0 w 4"/>
                    <a:gd name="T5" fmla="*/ 2 h 2"/>
                    <a:gd name="T6" fmla="*/ 5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cubicBezTo>
                        <a:pt x="3" y="0"/>
                        <a:pt x="4" y="0"/>
                        <a:pt x="3" y="0"/>
                      </a:cubicBezTo>
                      <a:cubicBezTo>
                        <a:pt x="3" y="1"/>
                        <a:pt x="1" y="0"/>
                        <a:pt x="0" y="1"/>
                      </a:cubicBezTo>
                      <a:cubicBezTo>
                        <a:pt x="0" y="2"/>
                        <a:pt x="3" y="1"/>
                        <a:pt x="4"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4" name="Freeform 10878"/>
                <p:cNvSpPr>
                  <a:spLocks/>
                </p:cNvSpPr>
                <p:nvPr/>
              </p:nvSpPr>
              <p:spPr bwMode="auto">
                <a:xfrm>
                  <a:off x="3489" y="3094"/>
                  <a:ext cx="1" cy="6"/>
                </a:xfrm>
                <a:custGeom>
                  <a:avLst/>
                  <a:gdLst>
                    <a:gd name="T0" fmla="*/ 1 w 1"/>
                    <a:gd name="T1" fmla="*/ 2 h 3"/>
                    <a:gd name="T2" fmla="*/ 0 w 1"/>
                    <a:gd name="T3" fmla="*/ 0 h 3"/>
                    <a:gd name="T4" fmla="*/ 1 w 1"/>
                    <a:gd name="T5" fmla="*/ 6 h 3"/>
                    <a:gd name="T6" fmla="*/ 1 w 1"/>
                    <a:gd name="T7" fmla="*/ 2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1"/>
                      </a:moveTo>
                      <a:cubicBezTo>
                        <a:pt x="1" y="1"/>
                        <a:pt x="1" y="1"/>
                        <a:pt x="0" y="0"/>
                      </a:cubicBezTo>
                      <a:cubicBezTo>
                        <a:pt x="0" y="1"/>
                        <a:pt x="0" y="2"/>
                        <a:pt x="1" y="3"/>
                      </a:cubicBezTo>
                      <a:cubicBezTo>
                        <a:pt x="1" y="2"/>
                        <a:pt x="1" y="2"/>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5" name="Freeform 10882"/>
                <p:cNvSpPr>
                  <a:spLocks/>
                </p:cNvSpPr>
                <p:nvPr/>
              </p:nvSpPr>
              <p:spPr bwMode="auto">
                <a:xfrm>
                  <a:off x="3494" y="3098"/>
                  <a:ext cx="1" cy="2"/>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1"/>
                        <a:pt x="1"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6" name="Freeform 10886"/>
                <p:cNvSpPr>
                  <a:spLocks/>
                </p:cNvSpPr>
                <p:nvPr/>
              </p:nvSpPr>
              <p:spPr bwMode="auto">
                <a:xfrm>
                  <a:off x="3509" y="3100"/>
                  <a:ext cx="2" cy="1"/>
                </a:xfrm>
                <a:custGeom>
                  <a:avLst/>
                  <a:gdLst>
                    <a:gd name="T0" fmla="*/ 0 w 1"/>
                    <a:gd name="T1" fmla="*/ 0 h 1"/>
                    <a:gd name="T2" fmla="*/ 2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1"/>
                      </a:cubicBezTo>
                      <a:cubicBezTo>
                        <a:pt x="1" y="1"/>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7" name="Freeform 10891"/>
                <p:cNvSpPr>
                  <a:spLocks/>
                </p:cNvSpPr>
                <p:nvPr/>
              </p:nvSpPr>
              <p:spPr bwMode="auto">
                <a:xfrm>
                  <a:off x="3315" y="3102"/>
                  <a:ext cx="23" cy="21"/>
                </a:xfrm>
                <a:custGeom>
                  <a:avLst/>
                  <a:gdLst>
                    <a:gd name="T0" fmla="*/ 21 w 15"/>
                    <a:gd name="T1" fmla="*/ 19 h 13"/>
                    <a:gd name="T2" fmla="*/ 21 w 15"/>
                    <a:gd name="T3" fmla="*/ 16 h 13"/>
                    <a:gd name="T4" fmla="*/ 20 w 15"/>
                    <a:gd name="T5" fmla="*/ 19 h 13"/>
                    <a:gd name="T6" fmla="*/ 20 w 15"/>
                    <a:gd name="T7" fmla="*/ 16 h 13"/>
                    <a:gd name="T8" fmla="*/ 17 w 15"/>
                    <a:gd name="T9" fmla="*/ 16 h 13"/>
                    <a:gd name="T10" fmla="*/ 15 w 15"/>
                    <a:gd name="T11" fmla="*/ 10 h 13"/>
                    <a:gd name="T12" fmla="*/ 18 w 15"/>
                    <a:gd name="T13" fmla="*/ 11 h 13"/>
                    <a:gd name="T14" fmla="*/ 17 w 15"/>
                    <a:gd name="T15" fmla="*/ 10 h 13"/>
                    <a:gd name="T16" fmla="*/ 14 w 15"/>
                    <a:gd name="T17" fmla="*/ 0 h 13"/>
                    <a:gd name="T18" fmla="*/ 8 w 15"/>
                    <a:gd name="T19" fmla="*/ 6 h 13"/>
                    <a:gd name="T20" fmla="*/ 2 w 15"/>
                    <a:gd name="T21" fmla="*/ 5 h 13"/>
                    <a:gd name="T22" fmla="*/ 9 w 15"/>
                    <a:gd name="T23" fmla="*/ 18 h 13"/>
                    <a:gd name="T24" fmla="*/ 17 w 15"/>
                    <a:gd name="T25" fmla="*/ 19 h 13"/>
                    <a:gd name="T26" fmla="*/ 21 w 15"/>
                    <a:gd name="T27" fmla="*/ 19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3"/>
                    <a:gd name="T44" fmla="*/ 15 w 15"/>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3">
                      <a:moveTo>
                        <a:pt x="14" y="12"/>
                      </a:moveTo>
                      <a:cubicBezTo>
                        <a:pt x="14" y="11"/>
                        <a:pt x="14" y="10"/>
                        <a:pt x="14" y="10"/>
                      </a:cubicBezTo>
                      <a:cubicBezTo>
                        <a:pt x="13" y="11"/>
                        <a:pt x="13" y="11"/>
                        <a:pt x="13" y="12"/>
                      </a:cubicBezTo>
                      <a:cubicBezTo>
                        <a:pt x="12" y="11"/>
                        <a:pt x="12" y="10"/>
                        <a:pt x="13" y="10"/>
                      </a:cubicBezTo>
                      <a:cubicBezTo>
                        <a:pt x="13" y="9"/>
                        <a:pt x="11" y="8"/>
                        <a:pt x="11" y="10"/>
                      </a:cubicBezTo>
                      <a:cubicBezTo>
                        <a:pt x="10" y="8"/>
                        <a:pt x="10" y="7"/>
                        <a:pt x="10" y="6"/>
                      </a:cubicBezTo>
                      <a:cubicBezTo>
                        <a:pt x="11" y="8"/>
                        <a:pt x="11" y="9"/>
                        <a:pt x="12" y="7"/>
                      </a:cubicBezTo>
                      <a:cubicBezTo>
                        <a:pt x="14" y="4"/>
                        <a:pt x="11" y="4"/>
                        <a:pt x="11" y="6"/>
                      </a:cubicBezTo>
                      <a:cubicBezTo>
                        <a:pt x="10" y="5"/>
                        <a:pt x="7" y="2"/>
                        <a:pt x="9" y="0"/>
                      </a:cubicBezTo>
                      <a:cubicBezTo>
                        <a:pt x="6" y="0"/>
                        <a:pt x="6" y="3"/>
                        <a:pt x="5" y="4"/>
                      </a:cubicBezTo>
                      <a:cubicBezTo>
                        <a:pt x="4" y="6"/>
                        <a:pt x="1" y="6"/>
                        <a:pt x="1" y="3"/>
                      </a:cubicBezTo>
                      <a:cubicBezTo>
                        <a:pt x="0" y="5"/>
                        <a:pt x="4" y="10"/>
                        <a:pt x="6" y="11"/>
                      </a:cubicBezTo>
                      <a:cubicBezTo>
                        <a:pt x="7" y="12"/>
                        <a:pt x="9" y="12"/>
                        <a:pt x="11" y="12"/>
                      </a:cubicBezTo>
                      <a:cubicBezTo>
                        <a:pt x="12" y="13"/>
                        <a:pt x="15" y="13"/>
                        <a:pt x="14" y="1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8" name="Freeform 10899"/>
                <p:cNvSpPr>
                  <a:spLocks/>
                </p:cNvSpPr>
                <p:nvPr/>
              </p:nvSpPr>
              <p:spPr bwMode="auto">
                <a:xfrm>
                  <a:off x="3505" y="3106"/>
                  <a:ext cx="1"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09" name="Freeform 10900"/>
                <p:cNvSpPr>
                  <a:spLocks/>
                </p:cNvSpPr>
                <p:nvPr/>
              </p:nvSpPr>
              <p:spPr bwMode="auto">
                <a:xfrm>
                  <a:off x="3506" y="3106"/>
                  <a:ext cx="1"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0" name="Freeform 10901"/>
                <p:cNvSpPr>
                  <a:spLocks/>
                </p:cNvSpPr>
                <p:nvPr/>
              </p:nvSpPr>
              <p:spPr bwMode="auto">
                <a:xfrm>
                  <a:off x="3521" y="3106"/>
                  <a:ext cx="2" cy="1"/>
                </a:xfrm>
                <a:custGeom>
                  <a:avLst/>
                  <a:gdLst>
                    <a:gd name="T0" fmla="*/ 2 w 1"/>
                    <a:gd name="T1" fmla="*/ 1 h 1"/>
                    <a:gd name="T2" fmla="*/ 2 w 1"/>
                    <a:gd name="T3" fmla="*/ 0 h 1"/>
                    <a:gd name="T4" fmla="*/ 2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1" y="0"/>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1" name="Freeform 10905"/>
                <p:cNvSpPr>
                  <a:spLocks/>
                </p:cNvSpPr>
                <p:nvPr/>
              </p:nvSpPr>
              <p:spPr bwMode="auto">
                <a:xfrm>
                  <a:off x="3341" y="3107"/>
                  <a:ext cx="3" cy="5"/>
                </a:xfrm>
                <a:custGeom>
                  <a:avLst/>
                  <a:gdLst>
                    <a:gd name="T0" fmla="*/ 2 w 2"/>
                    <a:gd name="T1" fmla="*/ 3 h 3"/>
                    <a:gd name="T2" fmla="*/ 3 w 2"/>
                    <a:gd name="T3" fmla="*/ 5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2"/>
                      </a:moveTo>
                      <a:cubicBezTo>
                        <a:pt x="0" y="2"/>
                        <a:pt x="2" y="3"/>
                        <a:pt x="2" y="3"/>
                      </a:cubicBezTo>
                      <a:cubicBezTo>
                        <a:pt x="2" y="2"/>
                        <a:pt x="2" y="1"/>
                        <a:pt x="0" y="0"/>
                      </a:cubicBezTo>
                      <a:cubicBezTo>
                        <a:pt x="1" y="1"/>
                        <a:pt x="1" y="2"/>
                        <a:pt x="1"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2" name="Freeform 10906"/>
                <p:cNvSpPr>
                  <a:spLocks/>
                </p:cNvSpPr>
                <p:nvPr/>
              </p:nvSpPr>
              <p:spPr bwMode="auto">
                <a:xfrm>
                  <a:off x="3334" y="3109"/>
                  <a:ext cx="1"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3" name="Freeform 10907"/>
                <p:cNvSpPr>
                  <a:spLocks/>
                </p:cNvSpPr>
                <p:nvPr/>
              </p:nvSpPr>
              <p:spPr bwMode="auto">
                <a:xfrm>
                  <a:off x="3523" y="3109"/>
                  <a:ext cx="1"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4" name="Freeform 10911"/>
                <p:cNvSpPr>
                  <a:spLocks/>
                </p:cNvSpPr>
                <p:nvPr/>
              </p:nvSpPr>
              <p:spPr bwMode="auto">
                <a:xfrm>
                  <a:off x="3336" y="3110"/>
                  <a:ext cx="21" cy="21"/>
                </a:xfrm>
                <a:custGeom>
                  <a:avLst/>
                  <a:gdLst>
                    <a:gd name="T0" fmla="*/ 16 w 13"/>
                    <a:gd name="T1" fmla="*/ 18 h 13"/>
                    <a:gd name="T2" fmla="*/ 18 w 13"/>
                    <a:gd name="T3" fmla="*/ 13 h 13"/>
                    <a:gd name="T4" fmla="*/ 15 w 13"/>
                    <a:gd name="T5" fmla="*/ 11 h 13"/>
                    <a:gd name="T6" fmla="*/ 16 w 13"/>
                    <a:gd name="T7" fmla="*/ 5 h 13"/>
                    <a:gd name="T8" fmla="*/ 18 w 13"/>
                    <a:gd name="T9" fmla="*/ 8 h 13"/>
                    <a:gd name="T10" fmla="*/ 15 w 13"/>
                    <a:gd name="T11" fmla="*/ 8 h 13"/>
                    <a:gd name="T12" fmla="*/ 16 w 13"/>
                    <a:gd name="T13" fmla="*/ 11 h 13"/>
                    <a:gd name="T14" fmla="*/ 19 w 13"/>
                    <a:gd name="T15" fmla="*/ 10 h 13"/>
                    <a:gd name="T16" fmla="*/ 18 w 13"/>
                    <a:gd name="T17" fmla="*/ 10 h 13"/>
                    <a:gd name="T18" fmla="*/ 19 w 13"/>
                    <a:gd name="T19" fmla="*/ 6 h 13"/>
                    <a:gd name="T20" fmla="*/ 19 w 13"/>
                    <a:gd name="T21" fmla="*/ 8 h 13"/>
                    <a:gd name="T22" fmla="*/ 19 w 13"/>
                    <a:gd name="T23" fmla="*/ 8 h 13"/>
                    <a:gd name="T24" fmla="*/ 16 w 13"/>
                    <a:gd name="T25" fmla="*/ 5 h 13"/>
                    <a:gd name="T26" fmla="*/ 13 w 13"/>
                    <a:gd name="T27" fmla="*/ 0 h 13"/>
                    <a:gd name="T28" fmla="*/ 13 w 13"/>
                    <a:gd name="T29" fmla="*/ 3 h 13"/>
                    <a:gd name="T30" fmla="*/ 10 w 13"/>
                    <a:gd name="T31" fmla="*/ 2 h 13"/>
                    <a:gd name="T32" fmla="*/ 5 w 13"/>
                    <a:gd name="T33" fmla="*/ 2 h 13"/>
                    <a:gd name="T34" fmla="*/ 2 w 13"/>
                    <a:gd name="T35" fmla="*/ 3 h 13"/>
                    <a:gd name="T36" fmla="*/ 2 w 13"/>
                    <a:gd name="T37" fmla="*/ 5 h 13"/>
                    <a:gd name="T38" fmla="*/ 2 w 13"/>
                    <a:gd name="T39" fmla="*/ 11 h 13"/>
                    <a:gd name="T40" fmla="*/ 8 w 13"/>
                    <a:gd name="T41" fmla="*/ 13 h 13"/>
                    <a:gd name="T42" fmla="*/ 8 w 13"/>
                    <a:gd name="T43" fmla="*/ 11 h 13"/>
                    <a:gd name="T44" fmla="*/ 11 w 13"/>
                    <a:gd name="T45" fmla="*/ 6 h 13"/>
                    <a:gd name="T46" fmla="*/ 10 w 13"/>
                    <a:gd name="T47" fmla="*/ 8 h 13"/>
                    <a:gd name="T48" fmla="*/ 10 w 13"/>
                    <a:gd name="T49" fmla="*/ 11 h 13"/>
                    <a:gd name="T50" fmla="*/ 10 w 13"/>
                    <a:gd name="T51" fmla="*/ 16 h 13"/>
                    <a:gd name="T52" fmla="*/ 11 w 13"/>
                    <a:gd name="T53" fmla="*/ 13 h 13"/>
                    <a:gd name="T54" fmla="*/ 11 w 13"/>
                    <a:gd name="T55" fmla="*/ 13 h 13"/>
                    <a:gd name="T56" fmla="*/ 11 w 13"/>
                    <a:gd name="T57" fmla="*/ 15 h 13"/>
                    <a:gd name="T58" fmla="*/ 13 w 13"/>
                    <a:gd name="T59" fmla="*/ 15 h 13"/>
                    <a:gd name="T60" fmla="*/ 13 w 13"/>
                    <a:gd name="T61" fmla="*/ 18 h 13"/>
                    <a:gd name="T62" fmla="*/ 16 w 13"/>
                    <a:gd name="T63" fmla="*/ 18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
                    <a:gd name="T97" fmla="*/ 0 h 13"/>
                    <a:gd name="T98" fmla="*/ 13 w 13"/>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 h="13">
                      <a:moveTo>
                        <a:pt x="10" y="11"/>
                      </a:moveTo>
                      <a:cubicBezTo>
                        <a:pt x="10" y="9"/>
                        <a:pt x="12" y="9"/>
                        <a:pt x="11" y="8"/>
                      </a:cubicBezTo>
                      <a:cubicBezTo>
                        <a:pt x="11" y="7"/>
                        <a:pt x="10" y="9"/>
                        <a:pt x="9" y="7"/>
                      </a:cubicBezTo>
                      <a:cubicBezTo>
                        <a:pt x="8" y="6"/>
                        <a:pt x="9" y="4"/>
                        <a:pt x="10" y="3"/>
                      </a:cubicBezTo>
                      <a:cubicBezTo>
                        <a:pt x="10" y="3"/>
                        <a:pt x="11" y="5"/>
                        <a:pt x="11" y="5"/>
                      </a:cubicBezTo>
                      <a:cubicBezTo>
                        <a:pt x="10" y="4"/>
                        <a:pt x="10" y="5"/>
                        <a:pt x="9" y="5"/>
                      </a:cubicBezTo>
                      <a:cubicBezTo>
                        <a:pt x="11" y="5"/>
                        <a:pt x="10" y="6"/>
                        <a:pt x="10" y="7"/>
                      </a:cubicBezTo>
                      <a:cubicBezTo>
                        <a:pt x="10" y="7"/>
                        <a:pt x="11" y="6"/>
                        <a:pt x="12" y="6"/>
                      </a:cubicBezTo>
                      <a:cubicBezTo>
                        <a:pt x="11" y="6"/>
                        <a:pt x="11" y="6"/>
                        <a:pt x="11" y="6"/>
                      </a:cubicBezTo>
                      <a:cubicBezTo>
                        <a:pt x="11" y="5"/>
                        <a:pt x="11" y="5"/>
                        <a:pt x="12" y="4"/>
                      </a:cubicBezTo>
                      <a:cubicBezTo>
                        <a:pt x="12" y="4"/>
                        <a:pt x="12" y="5"/>
                        <a:pt x="12" y="5"/>
                      </a:cubicBezTo>
                      <a:cubicBezTo>
                        <a:pt x="12" y="5"/>
                        <a:pt x="12" y="4"/>
                        <a:pt x="12" y="5"/>
                      </a:cubicBezTo>
                      <a:cubicBezTo>
                        <a:pt x="13" y="4"/>
                        <a:pt x="11" y="4"/>
                        <a:pt x="10" y="3"/>
                      </a:cubicBezTo>
                      <a:cubicBezTo>
                        <a:pt x="10" y="2"/>
                        <a:pt x="11" y="0"/>
                        <a:pt x="8" y="0"/>
                      </a:cubicBezTo>
                      <a:cubicBezTo>
                        <a:pt x="8" y="0"/>
                        <a:pt x="8" y="2"/>
                        <a:pt x="8" y="2"/>
                      </a:cubicBezTo>
                      <a:cubicBezTo>
                        <a:pt x="8" y="2"/>
                        <a:pt x="6" y="1"/>
                        <a:pt x="6" y="1"/>
                      </a:cubicBezTo>
                      <a:cubicBezTo>
                        <a:pt x="5" y="1"/>
                        <a:pt x="4" y="1"/>
                        <a:pt x="3" y="1"/>
                      </a:cubicBezTo>
                      <a:cubicBezTo>
                        <a:pt x="3" y="1"/>
                        <a:pt x="0" y="3"/>
                        <a:pt x="1" y="2"/>
                      </a:cubicBezTo>
                      <a:cubicBezTo>
                        <a:pt x="0" y="2"/>
                        <a:pt x="1" y="4"/>
                        <a:pt x="1" y="3"/>
                      </a:cubicBezTo>
                      <a:cubicBezTo>
                        <a:pt x="1" y="3"/>
                        <a:pt x="0" y="6"/>
                        <a:pt x="1" y="7"/>
                      </a:cubicBezTo>
                      <a:cubicBezTo>
                        <a:pt x="1" y="9"/>
                        <a:pt x="6" y="13"/>
                        <a:pt x="5" y="8"/>
                      </a:cubicBezTo>
                      <a:cubicBezTo>
                        <a:pt x="4" y="9"/>
                        <a:pt x="4" y="7"/>
                        <a:pt x="5" y="7"/>
                      </a:cubicBezTo>
                      <a:cubicBezTo>
                        <a:pt x="3" y="6"/>
                        <a:pt x="6" y="2"/>
                        <a:pt x="7" y="4"/>
                      </a:cubicBezTo>
                      <a:cubicBezTo>
                        <a:pt x="7" y="4"/>
                        <a:pt x="6" y="5"/>
                        <a:pt x="6" y="5"/>
                      </a:cubicBezTo>
                      <a:cubicBezTo>
                        <a:pt x="6" y="6"/>
                        <a:pt x="6" y="6"/>
                        <a:pt x="6" y="7"/>
                      </a:cubicBezTo>
                      <a:cubicBezTo>
                        <a:pt x="6" y="8"/>
                        <a:pt x="5" y="9"/>
                        <a:pt x="6" y="10"/>
                      </a:cubicBezTo>
                      <a:cubicBezTo>
                        <a:pt x="6" y="9"/>
                        <a:pt x="6" y="6"/>
                        <a:pt x="7" y="8"/>
                      </a:cubicBezTo>
                      <a:cubicBezTo>
                        <a:pt x="7" y="8"/>
                        <a:pt x="7" y="8"/>
                        <a:pt x="7" y="8"/>
                      </a:cubicBezTo>
                      <a:cubicBezTo>
                        <a:pt x="7" y="8"/>
                        <a:pt x="7" y="8"/>
                        <a:pt x="7" y="9"/>
                      </a:cubicBezTo>
                      <a:cubicBezTo>
                        <a:pt x="8" y="7"/>
                        <a:pt x="10" y="9"/>
                        <a:pt x="8" y="9"/>
                      </a:cubicBezTo>
                      <a:cubicBezTo>
                        <a:pt x="8" y="9"/>
                        <a:pt x="8" y="11"/>
                        <a:pt x="8" y="11"/>
                      </a:cubicBezTo>
                      <a:cubicBezTo>
                        <a:pt x="9" y="12"/>
                        <a:pt x="10" y="11"/>
                        <a:pt x="10" y="1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5" name="Freeform 10940"/>
                <p:cNvSpPr>
                  <a:spLocks/>
                </p:cNvSpPr>
                <p:nvPr/>
              </p:nvSpPr>
              <p:spPr bwMode="auto">
                <a:xfrm>
                  <a:off x="3346" y="3123"/>
                  <a:ext cx="2" cy="1"/>
                </a:xfrm>
                <a:custGeom>
                  <a:avLst/>
                  <a:gdLst>
                    <a:gd name="T0" fmla="*/ 2 w 1"/>
                    <a:gd name="T1" fmla="*/ 0 h 1"/>
                    <a:gd name="T2" fmla="*/ 2 w 1"/>
                    <a:gd name="T3" fmla="*/ 1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1" y="1"/>
                      </a:cubicBezTo>
                      <a:cubicBezTo>
                        <a:pt x="1" y="1"/>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216" name="Freeform 10953"/>
                <p:cNvSpPr>
                  <a:spLocks/>
                </p:cNvSpPr>
                <p:nvPr/>
              </p:nvSpPr>
              <p:spPr bwMode="auto">
                <a:xfrm>
                  <a:off x="3346" y="3126"/>
                  <a:ext cx="2" cy="1"/>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grpSp>
          <p:nvGrpSpPr>
            <p:cNvPr id="793" name="Group 792"/>
            <p:cNvGrpSpPr/>
            <p:nvPr/>
          </p:nvGrpSpPr>
          <p:grpSpPr>
            <a:xfrm>
              <a:off x="5299414" y="1562681"/>
              <a:ext cx="2071573" cy="2012722"/>
              <a:chOff x="4596865" y="2057717"/>
              <a:chExt cx="2146510" cy="2085530"/>
            </a:xfrm>
            <a:solidFill>
              <a:srgbClr val="9BBB59"/>
            </a:solidFill>
            <a:effectLst>
              <a:outerShdw blurRad="50800" dist="38100" dir="10800000" algn="r" rotWithShape="0">
                <a:prstClr val="black">
                  <a:alpha val="40000"/>
                </a:prstClr>
              </a:outerShdw>
            </a:effectLst>
          </p:grpSpPr>
          <p:sp>
            <p:nvSpPr>
              <p:cNvPr id="2077" name="Freeform 9776"/>
              <p:cNvSpPr>
                <a:spLocks/>
              </p:cNvSpPr>
              <p:nvPr/>
            </p:nvSpPr>
            <p:spPr bwMode="auto">
              <a:xfrm>
                <a:off x="4596865" y="2057717"/>
                <a:ext cx="994658" cy="989238"/>
              </a:xfrm>
              <a:custGeom>
                <a:avLst/>
                <a:gdLst>
                  <a:gd name="T0" fmla="*/ 703 w 473"/>
                  <a:gd name="T1" fmla="*/ 172 h 471"/>
                  <a:gd name="T2" fmla="*/ 653 w 473"/>
                  <a:gd name="T3" fmla="*/ 160 h 471"/>
                  <a:gd name="T4" fmla="*/ 618 w 473"/>
                  <a:gd name="T5" fmla="*/ 160 h 471"/>
                  <a:gd name="T6" fmla="*/ 604 w 473"/>
                  <a:gd name="T7" fmla="*/ 143 h 471"/>
                  <a:gd name="T8" fmla="*/ 538 w 473"/>
                  <a:gd name="T9" fmla="*/ 166 h 471"/>
                  <a:gd name="T10" fmla="*/ 523 w 473"/>
                  <a:gd name="T11" fmla="*/ 150 h 471"/>
                  <a:gd name="T12" fmla="*/ 501 w 473"/>
                  <a:gd name="T13" fmla="*/ 143 h 471"/>
                  <a:gd name="T14" fmla="*/ 483 w 473"/>
                  <a:gd name="T15" fmla="*/ 127 h 471"/>
                  <a:gd name="T16" fmla="*/ 456 w 473"/>
                  <a:gd name="T17" fmla="*/ 133 h 471"/>
                  <a:gd name="T18" fmla="*/ 438 w 473"/>
                  <a:gd name="T19" fmla="*/ 104 h 471"/>
                  <a:gd name="T20" fmla="*/ 372 w 473"/>
                  <a:gd name="T21" fmla="*/ 93 h 471"/>
                  <a:gd name="T22" fmla="*/ 343 w 473"/>
                  <a:gd name="T23" fmla="*/ 107 h 471"/>
                  <a:gd name="T24" fmla="*/ 292 w 473"/>
                  <a:gd name="T25" fmla="*/ 91 h 471"/>
                  <a:gd name="T26" fmla="*/ 247 w 473"/>
                  <a:gd name="T27" fmla="*/ 81 h 471"/>
                  <a:gd name="T28" fmla="*/ 231 w 473"/>
                  <a:gd name="T29" fmla="*/ 8 h 471"/>
                  <a:gd name="T30" fmla="*/ 188 w 473"/>
                  <a:gd name="T31" fmla="*/ 48 h 471"/>
                  <a:gd name="T32" fmla="*/ 6 w 473"/>
                  <a:gd name="T33" fmla="*/ 71 h 471"/>
                  <a:gd name="T34" fmla="*/ 9 w 473"/>
                  <a:gd name="T35" fmla="*/ 76 h 471"/>
                  <a:gd name="T36" fmla="*/ 12 w 473"/>
                  <a:gd name="T37" fmla="*/ 95 h 471"/>
                  <a:gd name="T38" fmla="*/ 8 w 473"/>
                  <a:gd name="T39" fmla="*/ 101 h 471"/>
                  <a:gd name="T40" fmla="*/ 11 w 473"/>
                  <a:gd name="T41" fmla="*/ 112 h 471"/>
                  <a:gd name="T42" fmla="*/ 9 w 473"/>
                  <a:gd name="T43" fmla="*/ 121 h 471"/>
                  <a:gd name="T44" fmla="*/ 12 w 473"/>
                  <a:gd name="T45" fmla="*/ 135 h 471"/>
                  <a:gd name="T46" fmla="*/ 9 w 473"/>
                  <a:gd name="T47" fmla="*/ 144 h 471"/>
                  <a:gd name="T48" fmla="*/ 12 w 473"/>
                  <a:gd name="T49" fmla="*/ 155 h 471"/>
                  <a:gd name="T50" fmla="*/ 25 w 473"/>
                  <a:gd name="T51" fmla="*/ 195 h 471"/>
                  <a:gd name="T52" fmla="*/ 36 w 473"/>
                  <a:gd name="T53" fmla="*/ 226 h 471"/>
                  <a:gd name="T54" fmla="*/ 37 w 473"/>
                  <a:gd name="T55" fmla="*/ 229 h 471"/>
                  <a:gd name="T56" fmla="*/ 37 w 473"/>
                  <a:gd name="T57" fmla="*/ 236 h 471"/>
                  <a:gd name="T58" fmla="*/ 36 w 473"/>
                  <a:gd name="T59" fmla="*/ 243 h 471"/>
                  <a:gd name="T60" fmla="*/ 37 w 473"/>
                  <a:gd name="T61" fmla="*/ 250 h 471"/>
                  <a:gd name="T62" fmla="*/ 39 w 473"/>
                  <a:gd name="T63" fmla="*/ 263 h 471"/>
                  <a:gd name="T64" fmla="*/ 39 w 473"/>
                  <a:gd name="T65" fmla="*/ 268 h 471"/>
                  <a:gd name="T66" fmla="*/ 40 w 473"/>
                  <a:gd name="T67" fmla="*/ 276 h 471"/>
                  <a:gd name="T68" fmla="*/ 40 w 473"/>
                  <a:gd name="T69" fmla="*/ 287 h 471"/>
                  <a:gd name="T70" fmla="*/ 43 w 473"/>
                  <a:gd name="T71" fmla="*/ 299 h 471"/>
                  <a:gd name="T72" fmla="*/ 47 w 473"/>
                  <a:gd name="T73" fmla="*/ 310 h 471"/>
                  <a:gd name="T74" fmla="*/ 43 w 473"/>
                  <a:gd name="T75" fmla="*/ 316 h 471"/>
                  <a:gd name="T76" fmla="*/ 43 w 473"/>
                  <a:gd name="T77" fmla="*/ 336 h 471"/>
                  <a:gd name="T78" fmla="*/ 43 w 473"/>
                  <a:gd name="T79" fmla="*/ 343 h 471"/>
                  <a:gd name="T80" fmla="*/ 47 w 473"/>
                  <a:gd name="T81" fmla="*/ 349 h 471"/>
                  <a:gd name="T82" fmla="*/ 50 w 473"/>
                  <a:gd name="T83" fmla="*/ 366 h 471"/>
                  <a:gd name="T84" fmla="*/ 62 w 473"/>
                  <a:gd name="T85" fmla="*/ 384 h 471"/>
                  <a:gd name="T86" fmla="*/ 64 w 473"/>
                  <a:gd name="T87" fmla="*/ 440 h 471"/>
                  <a:gd name="T88" fmla="*/ 61 w 473"/>
                  <a:gd name="T89" fmla="*/ 493 h 471"/>
                  <a:gd name="T90" fmla="*/ 303 w 473"/>
                  <a:gd name="T91" fmla="*/ 728 h 471"/>
                  <a:gd name="T92" fmla="*/ 566 w 473"/>
                  <a:gd name="T93" fmla="*/ 715 h 471"/>
                  <a:gd name="T94" fmla="*/ 537 w 473"/>
                  <a:gd name="T95" fmla="*/ 663 h 471"/>
                  <a:gd name="T96" fmla="*/ 501 w 473"/>
                  <a:gd name="T97" fmla="*/ 623 h 471"/>
                  <a:gd name="T98" fmla="*/ 442 w 473"/>
                  <a:gd name="T99" fmla="*/ 592 h 471"/>
                  <a:gd name="T100" fmla="*/ 424 w 473"/>
                  <a:gd name="T101" fmla="*/ 556 h 471"/>
                  <a:gd name="T102" fmla="*/ 425 w 473"/>
                  <a:gd name="T103" fmla="*/ 518 h 471"/>
                  <a:gd name="T104" fmla="*/ 428 w 473"/>
                  <a:gd name="T105" fmla="*/ 479 h 471"/>
                  <a:gd name="T106" fmla="*/ 433 w 473"/>
                  <a:gd name="T107" fmla="*/ 431 h 471"/>
                  <a:gd name="T108" fmla="*/ 461 w 473"/>
                  <a:gd name="T109" fmla="*/ 418 h 471"/>
                  <a:gd name="T110" fmla="*/ 481 w 473"/>
                  <a:gd name="T111" fmla="*/ 333 h 471"/>
                  <a:gd name="T112" fmla="*/ 515 w 473"/>
                  <a:gd name="T113" fmla="*/ 305 h 471"/>
                  <a:gd name="T114" fmla="*/ 610 w 473"/>
                  <a:gd name="T115" fmla="*/ 225 h 471"/>
                  <a:gd name="T116" fmla="*/ 681 w 473"/>
                  <a:gd name="T117" fmla="*/ 195 h 471"/>
                  <a:gd name="T118" fmla="*/ 723 w 473"/>
                  <a:gd name="T119" fmla="*/ 174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3"/>
                  <a:gd name="T181" fmla="*/ 0 h 471"/>
                  <a:gd name="T182" fmla="*/ 473 w 473"/>
                  <a:gd name="T183" fmla="*/ 471 h 4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3" h="471">
                    <a:moveTo>
                      <a:pt x="473" y="111"/>
                    </a:moveTo>
                    <a:cubicBezTo>
                      <a:pt x="472" y="111"/>
                      <a:pt x="471" y="110"/>
                      <a:pt x="470" y="111"/>
                    </a:cubicBezTo>
                    <a:cubicBezTo>
                      <a:pt x="468" y="111"/>
                      <a:pt x="468" y="110"/>
                      <a:pt x="467" y="110"/>
                    </a:cubicBezTo>
                    <a:cubicBezTo>
                      <a:pt x="466" y="110"/>
                      <a:pt x="464" y="110"/>
                      <a:pt x="462" y="110"/>
                    </a:cubicBezTo>
                    <a:cubicBezTo>
                      <a:pt x="460" y="110"/>
                      <a:pt x="459" y="109"/>
                      <a:pt x="457" y="109"/>
                    </a:cubicBezTo>
                    <a:cubicBezTo>
                      <a:pt x="455" y="109"/>
                      <a:pt x="454" y="110"/>
                      <a:pt x="453" y="111"/>
                    </a:cubicBezTo>
                    <a:cubicBezTo>
                      <a:pt x="450" y="112"/>
                      <a:pt x="449" y="112"/>
                      <a:pt x="447" y="111"/>
                    </a:cubicBezTo>
                    <a:cubicBezTo>
                      <a:pt x="446" y="110"/>
                      <a:pt x="444" y="109"/>
                      <a:pt x="443" y="108"/>
                    </a:cubicBezTo>
                    <a:cubicBezTo>
                      <a:pt x="441" y="106"/>
                      <a:pt x="442" y="104"/>
                      <a:pt x="438" y="103"/>
                    </a:cubicBezTo>
                    <a:cubicBezTo>
                      <a:pt x="435" y="102"/>
                      <a:pt x="433" y="103"/>
                      <a:pt x="430" y="102"/>
                    </a:cubicBezTo>
                    <a:cubicBezTo>
                      <a:pt x="428" y="102"/>
                      <a:pt x="426" y="102"/>
                      <a:pt x="424" y="103"/>
                    </a:cubicBezTo>
                    <a:cubicBezTo>
                      <a:pt x="423" y="103"/>
                      <a:pt x="422" y="103"/>
                      <a:pt x="421" y="103"/>
                    </a:cubicBezTo>
                    <a:cubicBezTo>
                      <a:pt x="420" y="103"/>
                      <a:pt x="419" y="103"/>
                      <a:pt x="418" y="103"/>
                    </a:cubicBezTo>
                    <a:cubicBezTo>
                      <a:pt x="416" y="102"/>
                      <a:pt x="414" y="103"/>
                      <a:pt x="412" y="103"/>
                    </a:cubicBezTo>
                    <a:cubicBezTo>
                      <a:pt x="411" y="103"/>
                      <a:pt x="409" y="103"/>
                      <a:pt x="409" y="103"/>
                    </a:cubicBezTo>
                    <a:cubicBezTo>
                      <a:pt x="408" y="103"/>
                      <a:pt x="408" y="101"/>
                      <a:pt x="409" y="101"/>
                    </a:cubicBezTo>
                    <a:cubicBezTo>
                      <a:pt x="407" y="100"/>
                      <a:pt x="403" y="103"/>
                      <a:pt x="401" y="103"/>
                    </a:cubicBezTo>
                    <a:cubicBezTo>
                      <a:pt x="400" y="103"/>
                      <a:pt x="399" y="103"/>
                      <a:pt x="398" y="103"/>
                    </a:cubicBezTo>
                    <a:cubicBezTo>
                      <a:pt x="396" y="103"/>
                      <a:pt x="397" y="103"/>
                      <a:pt x="396" y="102"/>
                    </a:cubicBezTo>
                    <a:cubicBezTo>
                      <a:pt x="393" y="99"/>
                      <a:pt x="395" y="100"/>
                      <a:pt x="395" y="98"/>
                    </a:cubicBezTo>
                    <a:cubicBezTo>
                      <a:pt x="395" y="98"/>
                      <a:pt x="393" y="98"/>
                      <a:pt x="393" y="97"/>
                    </a:cubicBezTo>
                    <a:cubicBezTo>
                      <a:pt x="394" y="96"/>
                      <a:pt x="392" y="97"/>
                      <a:pt x="392" y="97"/>
                    </a:cubicBezTo>
                    <a:cubicBezTo>
                      <a:pt x="391" y="96"/>
                      <a:pt x="391" y="94"/>
                      <a:pt x="391" y="92"/>
                    </a:cubicBezTo>
                    <a:cubicBezTo>
                      <a:pt x="391" y="91"/>
                      <a:pt x="391" y="92"/>
                      <a:pt x="389" y="92"/>
                    </a:cubicBezTo>
                    <a:cubicBezTo>
                      <a:pt x="386" y="92"/>
                      <a:pt x="383" y="94"/>
                      <a:pt x="380" y="96"/>
                    </a:cubicBezTo>
                    <a:cubicBezTo>
                      <a:pt x="376" y="98"/>
                      <a:pt x="372" y="99"/>
                      <a:pt x="369" y="102"/>
                    </a:cubicBezTo>
                    <a:cubicBezTo>
                      <a:pt x="367" y="104"/>
                      <a:pt x="365" y="105"/>
                      <a:pt x="363" y="105"/>
                    </a:cubicBezTo>
                    <a:cubicBezTo>
                      <a:pt x="361" y="106"/>
                      <a:pt x="360" y="106"/>
                      <a:pt x="358" y="107"/>
                    </a:cubicBezTo>
                    <a:cubicBezTo>
                      <a:pt x="355" y="107"/>
                      <a:pt x="355" y="106"/>
                      <a:pt x="353" y="106"/>
                    </a:cubicBezTo>
                    <a:cubicBezTo>
                      <a:pt x="351" y="105"/>
                      <a:pt x="348" y="108"/>
                      <a:pt x="347" y="107"/>
                    </a:cubicBezTo>
                    <a:cubicBezTo>
                      <a:pt x="346" y="107"/>
                      <a:pt x="346" y="104"/>
                      <a:pt x="348" y="103"/>
                    </a:cubicBezTo>
                    <a:cubicBezTo>
                      <a:pt x="346" y="102"/>
                      <a:pt x="344" y="103"/>
                      <a:pt x="342" y="103"/>
                    </a:cubicBezTo>
                    <a:cubicBezTo>
                      <a:pt x="342" y="103"/>
                      <a:pt x="341" y="102"/>
                      <a:pt x="341" y="102"/>
                    </a:cubicBezTo>
                    <a:cubicBezTo>
                      <a:pt x="340" y="102"/>
                      <a:pt x="340" y="102"/>
                      <a:pt x="340" y="101"/>
                    </a:cubicBezTo>
                    <a:cubicBezTo>
                      <a:pt x="337" y="103"/>
                      <a:pt x="339" y="101"/>
                      <a:pt x="339" y="100"/>
                    </a:cubicBezTo>
                    <a:cubicBezTo>
                      <a:pt x="339" y="99"/>
                      <a:pt x="339" y="97"/>
                      <a:pt x="337" y="97"/>
                    </a:cubicBezTo>
                    <a:cubicBezTo>
                      <a:pt x="339" y="95"/>
                      <a:pt x="337" y="96"/>
                      <a:pt x="336" y="95"/>
                    </a:cubicBezTo>
                    <a:cubicBezTo>
                      <a:pt x="335" y="94"/>
                      <a:pt x="334" y="95"/>
                      <a:pt x="333" y="95"/>
                    </a:cubicBezTo>
                    <a:cubicBezTo>
                      <a:pt x="333" y="95"/>
                      <a:pt x="331" y="94"/>
                      <a:pt x="331" y="94"/>
                    </a:cubicBezTo>
                    <a:cubicBezTo>
                      <a:pt x="329" y="93"/>
                      <a:pt x="327" y="92"/>
                      <a:pt x="325" y="92"/>
                    </a:cubicBezTo>
                    <a:cubicBezTo>
                      <a:pt x="325" y="92"/>
                      <a:pt x="324" y="93"/>
                      <a:pt x="323" y="92"/>
                    </a:cubicBezTo>
                    <a:cubicBezTo>
                      <a:pt x="323" y="92"/>
                      <a:pt x="323" y="91"/>
                      <a:pt x="323" y="92"/>
                    </a:cubicBezTo>
                    <a:cubicBezTo>
                      <a:pt x="323" y="91"/>
                      <a:pt x="323" y="90"/>
                      <a:pt x="322" y="91"/>
                    </a:cubicBezTo>
                    <a:cubicBezTo>
                      <a:pt x="321" y="90"/>
                      <a:pt x="320" y="90"/>
                      <a:pt x="320" y="88"/>
                    </a:cubicBezTo>
                    <a:cubicBezTo>
                      <a:pt x="319" y="86"/>
                      <a:pt x="322" y="85"/>
                      <a:pt x="319" y="85"/>
                    </a:cubicBezTo>
                    <a:cubicBezTo>
                      <a:pt x="317" y="84"/>
                      <a:pt x="318" y="82"/>
                      <a:pt x="317" y="82"/>
                    </a:cubicBezTo>
                    <a:cubicBezTo>
                      <a:pt x="316" y="82"/>
                      <a:pt x="315" y="82"/>
                      <a:pt x="313" y="82"/>
                    </a:cubicBezTo>
                    <a:cubicBezTo>
                      <a:pt x="312" y="82"/>
                      <a:pt x="311" y="81"/>
                      <a:pt x="311" y="82"/>
                    </a:cubicBezTo>
                    <a:cubicBezTo>
                      <a:pt x="309" y="82"/>
                      <a:pt x="309" y="83"/>
                      <a:pt x="307" y="83"/>
                    </a:cubicBezTo>
                    <a:cubicBezTo>
                      <a:pt x="306" y="83"/>
                      <a:pt x="304" y="82"/>
                      <a:pt x="303" y="84"/>
                    </a:cubicBezTo>
                    <a:cubicBezTo>
                      <a:pt x="302" y="85"/>
                      <a:pt x="302" y="88"/>
                      <a:pt x="303" y="89"/>
                    </a:cubicBezTo>
                    <a:cubicBezTo>
                      <a:pt x="304" y="92"/>
                      <a:pt x="304" y="91"/>
                      <a:pt x="300" y="92"/>
                    </a:cubicBezTo>
                    <a:cubicBezTo>
                      <a:pt x="298" y="93"/>
                      <a:pt x="298" y="93"/>
                      <a:pt x="296" y="91"/>
                    </a:cubicBezTo>
                    <a:cubicBezTo>
                      <a:pt x="296" y="89"/>
                      <a:pt x="295" y="87"/>
                      <a:pt x="294" y="86"/>
                    </a:cubicBezTo>
                    <a:cubicBezTo>
                      <a:pt x="293" y="85"/>
                      <a:pt x="291" y="83"/>
                      <a:pt x="291" y="81"/>
                    </a:cubicBezTo>
                    <a:cubicBezTo>
                      <a:pt x="291" y="80"/>
                      <a:pt x="292" y="79"/>
                      <a:pt x="292" y="78"/>
                    </a:cubicBezTo>
                    <a:cubicBezTo>
                      <a:pt x="292" y="76"/>
                      <a:pt x="288" y="75"/>
                      <a:pt x="286" y="75"/>
                    </a:cubicBezTo>
                    <a:cubicBezTo>
                      <a:pt x="284" y="76"/>
                      <a:pt x="281" y="76"/>
                      <a:pt x="279" y="75"/>
                    </a:cubicBezTo>
                    <a:cubicBezTo>
                      <a:pt x="277" y="75"/>
                      <a:pt x="276" y="73"/>
                      <a:pt x="278" y="71"/>
                    </a:cubicBezTo>
                    <a:cubicBezTo>
                      <a:pt x="279" y="71"/>
                      <a:pt x="285" y="71"/>
                      <a:pt x="282" y="67"/>
                    </a:cubicBezTo>
                    <a:cubicBezTo>
                      <a:pt x="281" y="67"/>
                      <a:pt x="278" y="67"/>
                      <a:pt x="277" y="68"/>
                    </a:cubicBezTo>
                    <a:cubicBezTo>
                      <a:pt x="275" y="68"/>
                      <a:pt x="272" y="66"/>
                      <a:pt x="270" y="65"/>
                    </a:cubicBezTo>
                    <a:cubicBezTo>
                      <a:pt x="269" y="64"/>
                      <a:pt x="262" y="63"/>
                      <a:pt x="262" y="61"/>
                    </a:cubicBezTo>
                    <a:cubicBezTo>
                      <a:pt x="259" y="61"/>
                      <a:pt x="250" y="62"/>
                      <a:pt x="248" y="60"/>
                    </a:cubicBezTo>
                    <a:cubicBezTo>
                      <a:pt x="247" y="59"/>
                      <a:pt x="245" y="60"/>
                      <a:pt x="244" y="60"/>
                    </a:cubicBezTo>
                    <a:cubicBezTo>
                      <a:pt x="243" y="60"/>
                      <a:pt x="241" y="60"/>
                      <a:pt x="240" y="60"/>
                    </a:cubicBezTo>
                    <a:cubicBezTo>
                      <a:pt x="239" y="61"/>
                      <a:pt x="238" y="62"/>
                      <a:pt x="237" y="62"/>
                    </a:cubicBezTo>
                    <a:cubicBezTo>
                      <a:pt x="236" y="63"/>
                      <a:pt x="234" y="63"/>
                      <a:pt x="232" y="63"/>
                    </a:cubicBezTo>
                    <a:cubicBezTo>
                      <a:pt x="230" y="64"/>
                      <a:pt x="232" y="65"/>
                      <a:pt x="231" y="67"/>
                    </a:cubicBezTo>
                    <a:cubicBezTo>
                      <a:pt x="231" y="68"/>
                      <a:pt x="229" y="68"/>
                      <a:pt x="228" y="68"/>
                    </a:cubicBezTo>
                    <a:cubicBezTo>
                      <a:pt x="227" y="68"/>
                      <a:pt x="224" y="68"/>
                      <a:pt x="223" y="69"/>
                    </a:cubicBezTo>
                    <a:cubicBezTo>
                      <a:pt x="222" y="69"/>
                      <a:pt x="222" y="68"/>
                      <a:pt x="221" y="69"/>
                    </a:cubicBezTo>
                    <a:cubicBezTo>
                      <a:pt x="219" y="69"/>
                      <a:pt x="218" y="70"/>
                      <a:pt x="215" y="70"/>
                    </a:cubicBezTo>
                    <a:cubicBezTo>
                      <a:pt x="214" y="69"/>
                      <a:pt x="210" y="70"/>
                      <a:pt x="210" y="68"/>
                    </a:cubicBezTo>
                    <a:cubicBezTo>
                      <a:pt x="209" y="68"/>
                      <a:pt x="211" y="66"/>
                      <a:pt x="210" y="66"/>
                    </a:cubicBezTo>
                    <a:cubicBezTo>
                      <a:pt x="210" y="64"/>
                      <a:pt x="210" y="64"/>
                      <a:pt x="209" y="63"/>
                    </a:cubicBezTo>
                    <a:cubicBezTo>
                      <a:pt x="208" y="59"/>
                      <a:pt x="199" y="60"/>
                      <a:pt x="196" y="60"/>
                    </a:cubicBezTo>
                    <a:cubicBezTo>
                      <a:pt x="193" y="59"/>
                      <a:pt x="191" y="59"/>
                      <a:pt x="188" y="59"/>
                    </a:cubicBezTo>
                    <a:cubicBezTo>
                      <a:pt x="187" y="59"/>
                      <a:pt x="186" y="59"/>
                      <a:pt x="185" y="59"/>
                    </a:cubicBezTo>
                    <a:cubicBezTo>
                      <a:pt x="183" y="58"/>
                      <a:pt x="184" y="58"/>
                      <a:pt x="183" y="57"/>
                    </a:cubicBezTo>
                    <a:cubicBezTo>
                      <a:pt x="181" y="54"/>
                      <a:pt x="181" y="55"/>
                      <a:pt x="178" y="55"/>
                    </a:cubicBezTo>
                    <a:cubicBezTo>
                      <a:pt x="177" y="55"/>
                      <a:pt x="176" y="54"/>
                      <a:pt x="175" y="54"/>
                    </a:cubicBezTo>
                    <a:cubicBezTo>
                      <a:pt x="173" y="54"/>
                      <a:pt x="173" y="55"/>
                      <a:pt x="172" y="55"/>
                    </a:cubicBezTo>
                    <a:cubicBezTo>
                      <a:pt x="168" y="56"/>
                      <a:pt x="162" y="54"/>
                      <a:pt x="159" y="52"/>
                    </a:cubicBezTo>
                    <a:cubicBezTo>
                      <a:pt x="158" y="50"/>
                      <a:pt x="156" y="49"/>
                      <a:pt x="156" y="46"/>
                    </a:cubicBezTo>
                    <a:cubicBezTo>
                      <a:pt x="156" y="45"/>
                      <a:pt x="156" y="45"/>
                      <a:pt x="157" y="43"/>
                    </a:cubicBezTo>
                    <a:cubicBezTo>
                      <a:pt x="157" y="41"/>
                      <a:pt x="157" y="39"/>
                      <a:pt x="156" y="36"/>
                    </a:cubicBezTo>
                    <a:cubicBezTo>
                      <a:pt x="155" y="33"/>
                      <a:pt x="154" y="29"/>
                      <a:pt x="153" y="26"/>
                    </a:cubicBezTo>
                    <a:cubicBezTo>
                      <a:pt x="153" y="22"/>
                      <a:pt x="151" y="20"/>
                      <a:pt x="150" y="17"/>
                    </a:cubicBezTo>
                    <a:cubicBezTo>
                      <a:pt x="150" y="14"/>
                      <a:pt x="147" y="8"/>
                      <a:pt x="149" y="5"/>
                    </a:cubicBezTo>
                    <a:cubicBezTo>
                      <a:pt x="145" y="5"/>
                      <a:pt x="142" y="1"/>
                      <a:pt x="139" y="1"/>
                    </a:cubicBezTo>
                    <a:cubicBezTo>
                      <a:pt x="137" y="2"/>
                      <a:pt x="136" y="3"/>
                      <a:pt x="134" y="3"/>
                    </a:cubicBezTo>
                    <a:cubicBezTo>
                      <a:pt x="133" y="3"/>
                      <a:pt x="129" y="1"/>
                      <a:pt x="128" y="0"/>
                    </a:cubicBezTo>
                    <a:cubicBezTo>
                      <a:pt x="128" y="7"/>
                      <a:pt x="128" y="13"/>
                      <a:pt x="128" y="20"/>
                    </a:cubicBezTo>
                    <a:cubicBezTo>
                      <a:pt x="128" y="23"/>
                      <a:pt x="128" y="26"/>
                      <a:pt x="128" y="30"/>
                    </a:cubicBezTo>
                    <a:cubicBezTo>
                      <a:pt x="128" y="32"/>
                      <a:pt x="124" y="31"/>
                      <a:pt x="121" y="31"/>
                    </a:cubicBezTo>
                    <a:cubicBezTo>
                      <a:pt x="109" y="31"/>
                      <a:pt x="97" y="31"/>
                      <a:pt x="85" y="31"/>
                    </a:cubicBezTo>
                    <a:cubicBezTo>
                      <a:pt x="59" y="31"/>
                      <a:pt x="34" y="31"/>
                      <a:pt x="8" y="31"/>
                    </a:cubicBezTo>
                    <a:cubicBezTo>
                      <a:pt x="5" y="31"/>
                      <a:pt x="2" y="30"/>
                      <a:pt x="1" y="32"/>
                    </a:cubicBezTo>
                    <a:cubicBezTo>
                      <a:pt x="0" y="33"/>
                      <a:pt x="1" y="35"/>
                      <a:pt x="2" y="36"/>
                    </a:cubicBezTo>
                    <a:cubicBezTo>
                      <a:pt x="2" y="38"/>
                      <a:pt x="5" y="41"/>
                      <a:pt x="4" y="42"/>
                    </a:cubicBezTo>
                    <a:cubicBezTo>
                      <a:pt x="5" y="43"/>
                      <a:pt x="4" y="45"/>
                      <a:pt x="4" y="46"/>
                    </a:cubicBezTo>
                    <a:cubicBezTo>
                      <a:pt x="4" y="46"/>
                      <a:pt x="5" y="46"/>
                      <a:pt x="6" y="46"/>
                    </a:cubicBezTo>
                    <a:cubicBezTo>
                      <a:pt x="5" y="47"/>
                      <a:pt x="5" y="47"/>
                      <a:pt x="4" y="47"/>
                    </a:cubicBezTo>
                    <a:cubicBezTo>
                      <a:pt x="5" y="47"/>
                      <a:pt x="5" y="47"/>
                      <a:pt x="5" y="47"/>
                    </a:cubicBezTo>
                    <a:cubicBezTo>
                      <a:pt x="5" y="47"/>
                      <a:pt x="5" y="47"/>
                      <a:pt x="5" y="48"/>
                    </a:cubicBezTo>
                    <a:cubicBezTo>
                      <a:pt x="6" y="48"/>
                      <a:pt x="6" y="48"/>
                      <a:pt x="6" y="49"/>
                    </a:cubicBezTo>
                    <a:cubicBezTo>
                      <a:pt x="6" y="49"/>
                      <a:pt x="6" y="49"/>
                      <a:pt x="6" y="49"/>
                    </a:cubicBezTo>
                    <a:cubicBezTo>
                      <a:pt x="6" y="51"/>
                      <a:pt x="7" y="51"/>
                      <a:pt x="7" y="53"/>
                    </a:cubicBezTo>
                    <a:cubicBezTo>
                      <a:pt x="7" y="53"/>
                      <a:pt x="8" y="54"/>
                      <a:pt x="9" y="55"/>
                    </a:cubicBezTo>
                    <a:cubicBezTo>
                      <a:pt x="8" y="55"/>
                      <a:pt x="8" y="56"/>
                      <a:pt x="10" y="56"/>
                    </a:cubicBezTo>
                    <a:cubicBezTo>
                      <a:pt x="8" y="58"/>
                      <a:pt x="9" y="58"/>
                      <a:pt x="9" y="59"/>
                    </a:cubicBezTo>
                    <a:cubicBezTo>
                      <a:pt x="8" y="60"/>
                      <a:pt x="9" y="60"/>
                      <a:pt x="8" y="61"/>
                    </a:cubicBezTo>
                    <a:cubicBezTo>
                      <a:pt x="8" y="61"/>
                      <a:pt x="7" y="60"/>
                      <a:pt x="8" y="61"/>
                    </a:cubicBezTo>
                    <a:cubicBezTo>
                      <a:pt x="7" y="62"/>
                      <a:pt x="7" y="61"/>
                      <a:pt x="7" y="61"/>
                    </a:cubicBezTo>
                    <a:cubicBezTo>
                      <a:pt x="7" y="62"/>
                      <a:pt x="7" y="62"/>
                      <a:pt x="7" y="62"/>
                    </a:cubicBezTo>
                    <a:cubicBezTo>
                      <a:pt x="7" y="62"/>
                      <a:pt x="7" y="62"/>
                      <a:pt x="6" y="62"/>
                    </a:cubicBezTo>
                    <a:cubicBezTo>
                      <a:pt x="7" y="63"/>
                      <a:pt x="7" y="63"/>
                      <a:pt x="6" y="63"/>
                    </a:cubicBezTo>
                    <a:cubicBezTo>
                      <a:pt x="6" y="64"/>
                      <a:pt x="6" y="64"/>
                      <a:pt x="6" y="64"/>
                    </a:cubicBezTo>
                    <a:cubicBezTo>
                      <a:pt x="6" y="64"/>
                      <a:pt x="6" y="64"/>
                      <a:pt x="5" y="65"/>
                    </a:cubicBezTo>
                    <a:cubicBezTo>
                      <a:pt x="7" y="65"/>
                      <a:pt x="6" y="66"/>
                      <a:pt x="5" y="66"/>
                    </a:cubicBezTo>
                    <a:cubicBezTo>
                      <a:pt x="5" y="66"/>
                      <a:pt x="5" y="66"/>
                      <a:pt x="5" y="66"/>
                    </a:cubicBezTo>
                    <a:cubicBezTo>
                      <a:pt x="6" y="66"/>
                      <a:pt x="6" y="67"/>
                      <a:pt x="7" y="67"/>
                    </a:cubicBezTo>
                    <a:cubicBezTo>
                      <a:pt x="5" y="67"/>
                      <a:pt x="5" y="68"/>
                      <a:pt x="7" y="68"/>
                    </a:cubicBezTo>
                    <a:cubicBezTo>
                      <a:pt x="5" y="69"/>
                      <a:pt x="6" y="70"/>
                      <a:pt x="8" y="70"/>
                    </a:cubicBezTo>
                    <a:cubicBezTo>
                      <a:pt x="6" y="70"/>
                      <a:pt x="6" y="71"/>
                      <a:pt x="7" y="72"/>
                    </a:cubicBezTo>
                    <a:cubicBezTo>
                      <a:pt x="6" y="72"/>
                      <a:pt x="6" y="72"/>
                      <a:pt x="6" y="73"/>
                    </a:cubicBezTo>
                    <a:cubicBezTo>
                      <a:pt x="6" y="73"/>
                      <a:pt x="7" y="73"/>
                      <a:pt x="8" y="73"/>
                    </a:cubicBezTo>
                    <a:cubicBezTo>
                      <a:pt x="5" y="73"/>
                      <a:pt x="9" y="74"/>
                      <a:pt x="6" y="76"/>
                    </a:cubicBezTo>
                    <a:cubicBezTo>
                      <a:pt x="8" y="76"/>
                      <a:pt x="8" y="76"/>
                      <a:pt x="7" y="76"/>
                    </a:cubicBezTo>
                    <a:cubicBezTo>
                      <a:pt x="7" y="77"/>
                      <a:pt x="7" y="77"/>
                      <a:pt x="8" y="78"/>
                    </a:cubicBezTo>
                    <a:cubicBezTo>
                      <a:pt x="7" y="77"/>
                      <a:pt x="7" y="78"/>
                      <a:pt x="6" y="78"/>
                    </a:cubicBezTo>
                    <a:cubicBezTo>
                      <a:pt x="9" y="77"/>
                      <a:pt x="3" y="81"/>
                      <a:pt x="7" y="80"/>
                    </a:cubicBezTo>
                    <a:cubicBezTo>
                      <a:pt x="6" y="81"/>
                      <a:pt x="7" y="81"/>
                      <a:pt x="6" y="82"/>
                    </a:cubicBezTo>
                    <a:cubicBezTo>
                      <a:pt x="7" y="83"/>
                      <a:pt x="8" y="84"/>
                      <a:pt x="7" y="85"/>
                    </a:cubicBezTo>
                    <a:cubicBezTo>
                      <a:pt x="7" y="85"/>
                      <a:pt x="8" y="85"/>
                      <a:pt x="8" y="85"/>
                    </a:cubicBezTo>
                    <a:cubicBezTo>
                      <a:pt x="7" y="86"/>
                      <a:pt x="7" y="86"/>
                      <a:pt x="7" y="86"/>
                    </a:cubicBezTo>
                    <a:cubicBezTo>
                      <a:pt x="8" y="86"/>
                      <a:pt x="8" y="87"/>
                      <a:pt x="8" y="87"/>
                    </a:cubicBezTo>
                    <a:cubicBezTo>
                      <a:pt x="7" y="87"/>
                      <a:pt x="7" y="88"/>
                      <a:pt x="7" y="88"/>
                    </a:cubicBezTo>
                    <a:cubicBezTo>
                      <a:pt x="9" y="88"/>
                      <a:pt x="8" y="89"/>
                      <a:pt x="7" y="90"/>
                    </a:cubicBezTo>
                    <a:cubicBezTo>
                      <a:pt x="8" y="90"/>
                      <a:pt x="8" y="91"/>
                      <a:pt x="6" y="91"/>
                    </a:cubicBezTo>
                    <a:cubicBezTo>
                      <a:pt x="7" y="92"/>
                      <a:pt x="7" y="93"/>
                      <a:pt x="8" y="93"/>
                    </a:cubicBezTo>
                    <a:cubicBezTo>
                      <a:pt x="7" y="93"/>
                      <a:pt x="7" y="93"/>
                      <a:pt x="6" y="93"/>
                    </a:cubicBezTo>
                    <a:cubicBezTo>
                      <a:pt x="6" y="93"/>
                      <a:pt x="6" y="93"/>
                      <a:pt x="6" y="93"/>
                    </a:cubicBezTo>
                    <a:cubicBezTo>
                      <a:pt x="7" y="93"/>
                      <a:pt x="7" y="93"/>
                      <a:pt x="8" y="94"/>
                    </a:cubicBezTo>
                    <a:cubicBezTo>
                      <a:pt x="8" y="94"/>
                      <a:pt x="8" y="94"/>
                      <a:pt x="8" y="94"/>
                    </a:cubicBezTo>
                    <a:cubicBezTo>
                      <a:pt x="8" y="94"/>
                      <a:pt x="7" y="94"/>
                      <a:pt x="7" y="94"/>
                    </a:cubicBezTo>
                    <a:cubicBezTo>
                      <a:pt x="7" y="95"/>
                      <a:pt x="6" y="96"/>
                      <a:pt x="7" y="97"/>
                    </a:cubicBezTo>
                    <a:cubicBezTo>
                      <a:pt x="6" y="98"/>
                      <a:pt x="6" y="99"/>
                      <a:pt x="8" y="98"/>
                    </a:cubicBezTo>
                    <a:cubicBezTo>
                      <a:pt x="6" y="99"/>
                      <a:pt x="6" y="100"/>
                      <a:pt x="8" y="100"/>
                    </a:cubicBezTo>
                    <a:cubicBezTo>
                      <a:pt x="6" y="102"/>
                      <a:pt x="11" y="106"/>
                      <a:pt x="11" y="109"/>
                    </a:cubicBezTo>
                    <a:cubicBezTo>
                      <a:pt x="11" y="110"/>
                      <a:pt x="12" y="110"/>
                      <a:pt x="12" y="111"/>
                    </a:cubicBezTo>
                    <a:cubicBezTo>
                      <a:pt x="12" y="112"/>
                      <a:pt x="12" y="113"/>
                      <a:pt x="12" y="114"/>
                    </a:cubicBezTo>
                    <a:cubicBezTo>
                      <a:pt x="12" y="116"/>
                      <a:pt x="14" y="117"/>
                      <a:pt x="14" y="118"/>
                    </a:cubicBezTo>
                    <a:cubicBezTo>
                      <a:pt x="14" y="119"/>
                      <a:pt x="14" y="119"/>
                      <a:pt x="14" y="120"/>
                    </a:cubicBezTo>
                    <a:cubicBezTo>
                      <a:pt x="13" y="121"/>
                      <a:pt x="18" y="125"/>
                      <a:pt x="16" y="126"/>
                    </a:cubicBezTo>
                    <a:cubicBezTo>
                      <a:pt x="17" y="127"/>
                      <a:pt x="18" y="128"/>
                      <a:pt x="18" y="129"/>
                    </a:cubicBezTo>
                    <a:cubicBezTo>
                      <a:pt x="19" y="129"/>
                      <a:pt x="19" y="130"/>
                      <a:pt x="20" y="131"/>
                    </a:cubicBezTo>
                    <a:cubicBezTo>
                      <a:pt x="19" y="130"/>
                      <a:pt x="19" y="130"/>
                      <a:pt x="19" y="130"/>
                    </a:cubicBezTo>
                    <a:cubicBezTo>
                      <a:pt x="20" y="131"/>
                      <a:pt x="20" y="133"/>
                      <a:pt x="20" y="134"/>
                    </a:cubicBezTo>
                    <a:cubicBezTo>
                      <a:pt x="21" y="135"/>
                      <a:pt x="22" y="137"/>
                      <a:pt x="22" y="140"/>
                    </a:cubicBezTo>
                    <a:cubicBezTo>
                      <a:pt x="23" y="142"/>
                      <a:pt x="26" y="144"/>
                      <a:pt x="23" y="146"/>
                    </a:cubicBezTo>
                    <a:cubicBezTo>
                      <a:pt x="24" y="146"/>
                      <a:pt x="24" y="146"/>
                      <a:pt x="24" y="146"/>
                    </a:cubicBezTo>
                    <a:cubicBezTo>
                      <a:pt x="24" y="146"/>
                      <a:pt x="24" y="146"/>
                      <a:pt x="24" y="146"/>
                    </a:cubicBezTo>
                    <a:cubicBezTo>
                      <a:pt x="24" y="146"/>
                      <a:pt x="24" y="146"/>
                      <a:pt x="24" y="147"/>
                    </a:cubicBezTo>
                    <a:cubicBezTo>
                      <a:pt x="24" y="147"/>
                      <a:pt x="24" y="147"/>
                      <a:pt x="24" y="147"/>
                    </a:cubicBezTo>
                    <a:cubicBezTo>
                      <a:pt x="24" y="147"/>
                      <a:pt x="24" y="147"/>
                      <a:pt x="25" y="148"/>
                    </a:cubicBezTo>
                    <a:cubicBezTo>
                      <a:pt x="24" y="148"/>
                      <a:pt x="24" y="148"/>
                      <a:pt x="24" y="148"/>
                    </a:cubicBezTo>
                    <a:cubicBezTo>
                      <a:pt x="24" y="148"/>
                      <a:pt x="24" y="148"/>
                      <a:pt x="24" y="148"/>
                    </a:cubicBezTo>
                    <a:cubicBezTo>
                      <a:pt x="23" y="149"/>
                      <a:pt x="23" y="150"/>
                      <a:pt x="25" y="150"/>
                    </a:cubicBezTo>
                    <a:cubicBezTo>
                      <a:pt x="25" y="150"/>
                      <a:pt x="24" y="150"/>
                      <a:pt x="24" y="150"/>
                    </a:cubicBezTo>
                    <a:cubicBezTo>
                      <a:pt x="24" y="150"/>
                      <a:pt x="25" y="150"/>
                      <a:pt x="25" y="150"/>
                    </a:cubicBezTo>
                    <a:cubicBezTo>
                      <a:pt x="25" y="150"/>
                      <a:pt x="24" y="150"/>
                      <a:pt x="24" y="150"/>
                    </a:cubicBezTo>
                    <a:cubicBezTo>
                      <a:pt x="24" y="151"/>
                      <a:pt x="24" y="151"/>
                      <a:pt x="24" y="152"/>
                    </a:cubicBezTo>
                    <a:cubicBezTo>
                      <a:pt x="24" y="152"/>
                      <a:pt x="24" y="152"/>
                      <a:pt x="24" y="152"/>
                    </a:cubicBezTo>
                    <a:cubicBezTo>
                      <a:pt x="24" y="152"/>
                      <a:pt x="24" y="152"/>
                      <a:pt x="23" y="153"/>
                    </a:cubicBezTo>
                    <a:cubicBezTo>
                      <a:pt x="24" y="153"/>
                      <a:pt x="24" y="153"/>
                      <a:pt x="24" y="153"/>
                    </a:cubicBezTo>
                    <a:cubicBezTo>
                      <a:pt x="24" y="153"/>
                      <a:pt x="24" y="154"/>
                      <a:pt x="24" y="155"/>
                    </a:cubicBezTo>
                    <a:cubicBezTo>
                      <a:pt x="24" y="155"/>
                      <a:pt x="24" y="156"/>
                      <a:pt x="24" y="156"/>
                    </a:cubicBezTo>
                    <a:cubicBezTo>
                      <a:pt x="24" y="157"/>
                      <a:pt x="24" y="157"/>
                      <a:pt x="23" y="157"/>
                    </a:cubicBezTo>
                    <a:cubicBezTo>
                      <a:pt x="24" y="158"/>
                      <a:pt x="24" y="158"/>
                      <a:pt x="25" y="158"/>
                    </a:cubicBezTo>
                    <a:cubicBezTo>
                      <a:pt x="25" y="158"/>
                      <a:pt x="25" y="159"/>
                      <a:pt x="25" y="159"/>
                    </a:cubicBezTo>
                    <a:cubicBezTo>
                      <a:pt x="25" y="159"/>
                      <a:pt x="25" y="159"/>
                      <a:pt x="25" y="159"/>
                    </a:cubicBezTo>
                    <a:cubicBezTo>
                      <a:pt x="25" y="160"/>
                      <a:pt x="25" y="161"/>
                      <a:pt x="24" y="161"/>
                    </a:cubicBezTo>
                    <a:cubicBezTo>
                      <a:pt x="25" y="161"/>
                      <a:pt x="25" y="161"/>
                      <a:pt x="25" y="161"/>
                    </a:cubicBezTo>
                    <a:cubicBezTo>
                      <a:pt x="25" y="161"/>
                      <a:pt x="25" y="161"/>
                      <a:pt x="24" y="161"/>
                    </a:cubicBezTo>
                    <a:cubicBezTo>
                      <a:pt x="25" y="162"/>
                      <a:pt x="25" y="162"/>
                      <a:pt x="25" y="163"/>
                    </a:cubicBezTo>
                    <a:cubicBezTo>
                      <a:pt x="25" y="163"/>
                      <a:pt x="25" y="163"/>
                      <a:pt x="26" y="164"/>
                    </a:cubicBezTo>
                    <a:cubicBezTo>
                      <a:pt x="25" y="164"/>
                      <a:pt x="25" y="164"/>
                      <a:pt x="25" y="165"/>
                    </a:cubicBezTo>
                    <a:cubicBezTo>
                      <a:pt x="26" y="165"/>
                      <a:pt x="25" y="168"/>
                      <a:pt x="25" y="169"/>
                    </a:cubicBezTo>
                    <a:cubicBezTo>
                      <a:pt x="25" y="169"/>
                      <a:pt x="25" y="169"/>
                      <a:pt x="25" y="169"/>
                    </a:cubicBezTo>
                    <a:cubicBezTo>
                      <a:pt x="25" y="169"/>
                      <a:pt x="25" y="170"/>
                      <a:pt x="25" y="170"/>
                    </a:cubicBezTo>
                    <a:cubicBezTo>
                      <a:pt x="25" y="170"/>
                      <a:pt x="25" y="171"/>
                      <a:pt x="25" y="172"/>
                    </a:cubicBezTo>
                    <a:cubicBezTo>
                      <a:pt x="25" y="172"/>
                      <a:pt x="25" y="172"/>
                      <a:pt x="26" y="172"/>
                    </a:cubicBezTo>
                    <a:cubicBezTo>
                      <a:pt x="25" y="172"/>
                      <a:pt x="25" y="172"/>
                      <a:pt x="25" y="172"/>
                    </a:cubicBezTo>
                    <a:cubicBezTo>
                      <a:pt x="25" y="173"/>
                      <a:pt x="25" y="172"/>
                      <a:pt x="25" y="173"/>
                    </a:cubicBezTo>
                    <a:cubicBezTo>
                      <a:pt x="25" y="173"/>
                      <a:pt x="25" y="173"/>
                      <a:pt x="25" y="173"/>
                    </a:cubicBezTo>
                    <a:cubicBezTo>
                      <a:pt x="25" y="173"/>
                      <a:pt x="25" y="173"/>
                      <a:pt x="25" y="173"/>
                    </a:cubicBezTo>
                    <a:cubicBezTo>
                      <a:pt x="25" y="174"/>
                      <a:pt x="26" y="174"/>
                      <a:pt x="26" y="175"/>
                    </a:cubicBezTo>
                    <a:cubicBezTo>
                      <a:pt x="25" y="175"/>
                      <a:pt x="25" y="175"/>
                      <a:pt x="25" y="175"/>
                    </a:cubicBezTo>
                    <a:cubicBezTo>
                      <a:pt x="26" y="176"/>
                      <a:pt x="25" y="176"/>
                      <a:pt x="25" y="176"/>
                    </a:cubicBezTo>
                    <a:cubicBezTo>
                      <a:pt x="26" y="176"/>
                      <a:pt x="26" y="176"/>
                      <a:pt x="26" y="176"/>
                    </a:cubicBezTo>
                    <a:cubicBezTo>
                      <a:pt x="26" y="177"/>
                      <a:pt x="26" y="177"/>
                      <a:pt x="26" y="178"/>
                    </a:cubicBezTo>
                    <a:cubicBezTo>
                      <a:pt x="26" y="178"/>
                      <a:pt x="26" y="178"/>
                      <a:pt x="26" y="178"/>
                    </a:cubicBezTo>
                    <a:cubicBezTo>
                      <a:pt x="26" y="178"/>
                      <a:pt x="25" y="178"/>
                      <a:pt x="25" y="179"/>
                    </a:cubicBezTo>
                    <a:cubicBezTo>
                      <a:pt x="26" y="179"/>
                      <a:pt x="26" y="180"/>
                      <a:pt x="26" y="181"/>
                    </a:cubicBezTo>
                    <a:cubicBezTo>
                      <a:pt x="26" y="181"/>
                      <a:pt x="25" y="181"/>
                      <a:pt x="25" y="181"/>
                    </a:cubicBezTo>
                    <a:cubicBezTo>
                      <a:pt x="26" y="182"/>
                      <a:pt x="27" y="183"/>
                      <a:pt x="26" y="184"/>
                    </a:cubicBezTo>
                    <a:cubicBezTo>
                      <a:pt x="26" y="184"/>
                      <a:pt x="26" y="184"/>
                      <a:pt x="26" y="184"/>
                    </a:cubicBezTo>
                    <a:cubicBezTo>
                      <a:pt x="26" y="184"/>
                      <a:pt x="26" y="185"/>
                      <a:pt x="26" y="185"/>
                    </a:cubicBezTo>
                    <a:cubicBezTo>
                      <a:pt x="26" y="186"/>
                      <a:pt x="26" y="187"/>
                      <a:pt x="26" y="188"/>
                    </a:cubicBezTo>
                    <a:cubicBezTo>
                      <a:pt x="26" y="188"/>
                      <a:pt x="26" y="188"/>
                      <a:pt x="26" y="188"/>
                    </a:cubicBezTo>
                    <a:cubicBezTo>
                      <a:pt x="26" y="188"/>
                      <a:pt x="27" y="188"/>
                      <a:pt x="27" y="188"/>
                    </a:cubicBezTo>
                    <a:cubicBezTo>
                      <a:pt x="27" y="188"/>
                      <a:pt x="26" y="188"/>
                      <a:pt x="26" y="188"/>
                    </a:cubicBezTo>
                    <a:cubicBezTo>
                      <a:pt x="26" y="188"/>
                      <a:pt x="26" y="188"/>
                      <a:pt x="26" y="189"/>
                    </a:cubicBezTo>
                    <a:cubicBezTo>
                      <a:pt x="25" y="190"/>
                      <a:pt x="26" y="194"/>
                      <a:pt x="28" y="193"/>
                    </a:cubicBezTo>
                    <a:cubicBezTo>
                      <a:pt x="27" y="194"/>
                      <a:pt x="28" y="194"/>
                      <a:pt x="27" y="195"/>
                    </a:cubicBezTo>
                    <a:cubicBezTo>
                      <a:pt x="28" y="196"/>
                      <a:pt x="28" y="197"/>
                      <a:pt x="30" y="196"/>
                    </a:cubicBezTo>
                    <a:cubicBezTo>
                      <a:pt x="30" y="196"/>
                      <a:pt x="30" y="196"/>
                      <a:pt x="30" y="196"/>
                    </a:cubicBezTo>
                    <a:cubicBezTo>
                      <a:pt x="30" y="197"/>
                      <a:pt x="30" y="197"/>
                      <a:pt x="30" y="197"/>
                    </a:cubicBezTo>
                    <a:cubicBezTo>
                      <a:pt x="30" y="197"/>
                      <a:pt x="30" y="197"/>
                      <a:pt x="30" y="198"/>
                    </a:cubicBezTo>
                    <a:cubicBezTo>
                      <a:pt x="29" y="198"/>
                      <a:pt x="29" y="199"/>
                      <a:pt x="30" y="200"/>
                    </a:cubicBezTo>
                    <a:cubicBezTo>
                      <a:pt x="29" y="201"/>
                      <a:pt x="28" y="201"/>
                      <a:pt x="29" y="202"/>
                    </a:cubicBezTo>
                    <a:cubicBezTo>
                      <a:pt x="29" y="203"/>
                      <a:pt x="29" y="202"/>
                      <a:pt x="28" y="203"/>
                    </a:cubicBezTo>
                    <a:cubicBezTo>
                      <a:pt x="29" y="203"/>
                      <a:pt x="29" y="203"/>
                      <a:pt x="29" y="203"/>
                    </a:cubicBezTo>
                    <a:cubicBezTo>
                      <a:pt x="29" y="203"/>
                      <a:pt x="29" y="203"/>
                      <a:pt x="29" y="204"/>
                    </a:cubicBezTo>
                    <a:cubicBezTo>
                      <a:pt x="29" y="204"/>
                      <a:pt x="29" y="203"/>
                      <a:pt x="28" y="204"/>
                    </a:cubicBezTo>
                    <a:cubicBezTo>
                      <a:pt x="28" y="204"/>
                      <a:pt x="28" y="204"/>
                      <a:pt x="28" y="204"/>
                    </a:cubicBezTo>
                    <a:cubicBezTo>
                      <a:pt x="28" y="204"/>
                      <a:pt x="28" y="204"/>
                      <a:pt x="29" y="205"/>
                    </a:cubicBezTo>
                    <a:cubicBezTo>
                      <a:pt x="26" y="206"/>
                      <a:pt x="28" y="207"/>
                      <a:pt x="28" y="209"/>
                    </a:cubicBezTo>
                    <a:cubicBezTo>
                      <a:pt x="28" y="209"/>
                      <a:pt x="28" y="209"/>
                      <a:pt x="28" y="209"/>
                    </a:cubicBezTo>
                    <a:cubicBezTo>
                      <a:pt x="28" y="209"/>
                      <a:pt x="28" y="209"/>
                      <a:pt x="29" y="209"/>
                    </a:cubicBezTo>
                    <a:cubicBezTo>
                      <a:pt x="28" y="210"/>
                      <a:pt x="28" y="216"/>
                      <a:pt x="28" y="217"/>
                    </a:cubicBezTo>
                    <a:cubicBezTo>
                      <a:pt x="28" y="217"/>
                      <a:pt x="28" y="217"/>
                      <a:pt x="28" y="217"/>
                    </a:cubicBezTo>
                    <a:cubicBezTo>
                      <a:pt x="27" y="217"/>
                      <a:pt x="27" y="219"/>
                      <a:pt x="28" y="219"/>
                    </a:cubicBezTo>
                    <a:cubicBezTo>
                      <a:pt x="28" y="220"/>
                      <a:pt x="28" y="219"/>
                      <a:pt x="28" y="220"/>
                    </a:cubicBezTo>
                    <a:cubicBezTo>
                      <a:pt x="28" y="220"/>
                      <a:pt x="28" y="220"/>
                      <a:pt x="28" y="220"/>
                    </a:cubicBezTo>
                    <a:cubicBezTo>
                      <a:pt x="28" y="221"/>
                      <a:pt x="28" y="221"/>
                      <a:pt x="28" y="221"/>
                    </a:cubicBezTo>
                    <a:cubicBezTo>
                      <a:pt x="28" y="221"/>
                      <a:pt x="28" y="221"/>
                      <a:pt x="29" y="221"/>
                    </a:cubicBezTo>
                    <a:cubicBezTo>
                      <a:pt x="28" y="221"/>
                      <a:pt x="28" y="221"/>
                      <a:pt x="28" y="221"/>
                    </a:cubicBezTo>
                    <a:cubicBezTo>
                      <a:pt x="28" y="221"/>
                      <a:pt x="29" y="221"/>
                      <a:pt x="29" y="221"/>
                    </a:cubicBezTo>
                    <a:cubicBezTo>
                      <a:pt x="29" y="222"/>
                      <a:pt x="29" y="221"/>
                      <a:pt x="29" y="222"/>
                    </a:cubicBezTo>
                    <a:cubicBezTo>
                      <a:pt x="29" y="222"/>
                      <a:pt x="29" y="222"/>
                      <a:pt x="29" y="223"/>
                    </a:cubicBezTo>
                    <a:cubicBezTo>
                      <a:pt x="30" y="223"/>
                      <a:pt x="30" y="223"/>
                      <a:pt x="30" y="224"/>
                    </a:cubicBezTo>
                    <a:cubicBezTo>
                      <a:pt x="30" y="224"/>
                      <a:pt x="30" y="224"/>
                      <a:pt x="30" y="224"/>
                    </a:cubicBezTo>
                    <a:cubicBezTo>
                      <a:pt x="31" y="225"/>
                      <a:pt x="30" y="224"/>
                      <a:pt x="30" y="225"/>
                    </a:cubicBezTo>
                    <a:cubicBezTo>
                      <a:pt x="31" y="225"/>
                      <a:pt x="31" y="229"/>
                      <a:pt x="31" y="230"/>
                    </a:cubicBezTo>
                    <a:cubicBezTo>
                      <a:pt x="31" y="230"/>
                      <a:pt x="31" y="230"/>
                      <a:pt x="32" y="230"/>
                    </a:cubicBezTo>
                    <a:cubicBezTo>
                      <a:pt x="31" y="231"/>
                      <a:pt x="31" y="233"/>
                      <a:pt x="33" y="233"/>
                    </a:cubicBezTo>
                    <a:cubicBezTo>
                      <a:pt x="32" y="233"/>
                      <a:pt x="32" y="233"/>
                      <a:pt x="32" y="234"/>
                    </a:cubicBezTo>
                    <a:cubicBezTo>
                      <a:pt x="33" y="234"/>
                      <a:pt x="32" y="235"/>
                      <a:pt x="33" y="236"/>
                    </a:cubicBezTo>
                    <a:cubicBezTo>
                      <a:pt x="33" y="236"/>
                      <a:pt x="32" y="235"/>
                      <a:pt x="32" y="236"/>
                    </a:cubicBezTo>
                    <a:cubicBezTo>
                      <a:pt x="33" y="236"/>
                      <a:pt x="34" y="236"/>
                      <a:pt x="33" y="237"/>
                    </a:cubicBezTo>
                    <a:cubicBezTo>
                      <a:pt x="34" y="237"/>
                      <a:pt x="34" y="237"/>
                      <a:pt x="34" y="237"/>
                    </a:cubicBezTo>
                    <a:cubicBezTo>
                      <a:pt x="35" y="239"/>
                      <a:pt x="37" y="241"/>
                      <a:pt x="38" y="243"/>
                    </a:cubicBezTo>
                    <a:cubicBezTo>
                      <a:pt x="39" y="244"/>
                      <a:pt x="40" y="246"/>
                      <a:pt x="39" y="247"/>
                    </a:cubicBezTo>
                    <a:cubicBezTo>
                      <a:pt x="40" y="247"/>
                      <a:pt x="40" y="247"/>
                      <a:pt x="40" y="248"/>
                    </a:cubicBezTo>
                    <a:cubicBezTo>
                      <a:pt x="40" y="248"/>
                      <a:pt x="40" y="248"/>
                      <a:pt x="40" y="248"/>
                    </a:cubicBezTo>
                    <a:cubicBezTo>
                      <a:pt x="40" y="249"/>
                      <a:pt x="40" y="250"/>
                      <a:pt x="41" y="251"/>
                    </a:cubicBezTo>
                    <a:cubicBezTo>
                      <a:pt x="39" y="252"/>
                      <a:pt x="41" y="258"/>
                      <a:pt x="41" y="259"/>
                    </a:cubicBezTo>
                    <a:cubicBezTo>
                      <a:pt x="41" y="261"/>
                      <a:pt x="42" y="263"/>
                      <a:pt x="42" y="264"/>
                    </a:cubicBezTo>
                    <a:cubicBezTo>
                      <a:pt x="42" y="266"/>
                      <a:pt x="41" y="268"/>
                      <a:pt x="41" y="269"/>
                    </a:cubicBezTo>
                    <a:cubicBezTo>
                      <a:pt x="41" y="271"/>
                      <a:pt x="42" y="274"/>
                      <a:pt x="42" y="276"/>
                    </a:cubicBezTo>
                    <a:cubicBezTo>
                      <a:pt x="42" y="278"/>
                      <a:pt x="42" y="282"/>
                      <a:pt x="41" y="284"/>
                    </a:cubicBezTo>
                    <a:cubicBezTo>
                      <a:pt x="40" y="286"/>
                      <a:pt x="38" y="289"/>
                      <a:pt x="37" y="290"/>
                    </a:cubicBezTo>
                    <a:cubicBezTo>
                      <a:pt x="35" y="293"/>
                      <a:pt x="32" y="294"/>
                      <a:pt x="30" y="296"/>
                    </a:cubicBezTo>
                    <a:cubicBezTo>
                      <a:pt x="27" y="298"/>
                      <a:pt x="23" y="299"/>
                      <a:pt x="25" y="303"/>
                    </a:cubicBezTo>
                    <a:cubicBezTo>
                      <a:pt x="26" y="306"/>
                      <a:pt x="30" y="308"/>
                      <a:pt x="31" y="312"/>
                    </a:cubicBezTo>
                    <a:cubicBezTo>
                      <a:pt x="31" y="313"/>
                      <a:pt x="32" y="315"/>
                      <a:pt x="33" y="316"/>
                    </a:cubicBezTo>
                    <a:cubicBezTo>
                      <a:pt x="35" y="318"/>
                      <a:pt x="36" y="317"/>
                      <a:pt x="39" y="318"/>
                    </a:cubicBezTo>
                    <a:cubicBezTo>
                      <a:pt x="42" y="319"/>
                      <a:pt x="46" y="321"/>
                      <a:pt x="48" y="325"/>
                    </a:cubicBezTo>
                    <a:cubicBezTo>
                      <a:pt x="49" y="327"/>
                      <a:pt x="49" y="330"/>
                      <a:pt x="49" y="334"/>
                    </a:cubicBezTo>
                    <a:cubicBezTo>
                      <a:pt x="49" y="342"/>
                      <a:pt x="49" y="350"/>
                      <a:pt x="49" y="358"/>
                    </a:cubicBezTo>
                    <a:cubicBezTo>
                      <a:pt x="49" y="368"/>
                      <a:pt x="49" y="379"/>
                      <a:pt x="49" y="389"/>
                    </a:cubicBezTo>
                    <a:cubicBezTo>
                      <a:pt x="49" y="416"/>
                      <a:pt x="49" y="443"/>
                      <a:pt x="49" y="470"/>
                    </a:cubicBezTo>
                    <a:cubicBezTo>
                      <a:pt x="97" y="470"/>
                      <a:pt x="146" y="470"/>
                      <a:pt x="195" y="470"/>
                    </a:cubicBezTo>
                    <a:cubicBezTo>
                      <a:pt x="244" y="470"/>
                      <a:pt x="292" y="471"/>
                      <a:pt x="341" y="471"/>
                    </a:cubicBezTo>
                    <a:cubicBezTo>
                      <a:pt x="349" y="471"/>
                      <a:pt x="356" y="471"/>
                      <a:pt x="363" y="470"/>
                    </a:cubicBezTo>
                    <a:cubicBezTo>
                      <a:pt x="365" y="470"/>
                      <a:pt x="368" y="471"/>
                      <a:pt x="368" y="470"/>
                    </a:cubicBezTo>
                    <a:cubicBezTo>
                      <a:pt x="368" y="469"/>
                      <a:pt x="367" y="468"/>
                      <a:pt x="367" y="467"/>
                    </a:cubicBezTo>
                    <a:cubicBezTo>
                      <a:pt x="367" y="466"/>
                      <a:pt x="368" y="465"/>
                      <a:pt x="367" y="464"/>
                    </a:cubicBezTo>
                    <a:cubicBezTo>
                      <a:pt x="367" y="463"/>
                      <a:pt x="366" y="462"/>
                      <a:pt x="365" y="461"/>
                    </a:cubicBezTo>
                    <a:cubicBezTo>
                      <a:pt x="365" y="459"/>
                      <a:pt x="365" y="457"/>
                      <a:pt x="365" y="455"/>
                    </a:cubicBezTo>
                    <a:cubicBezTo>
                      <a:pt x="365" y="453"/>
                      <a:pt x="367" y="451"/>
                      <a:pt x="367" y="449"/>
                    </a:cubicBezTo>
                    <a:cubicBezTo>
                      <a:pt x="366" y="448"/>
                      <a:pt x="365" y="445"/>
                      <a:pt x="365" y="443"/>
                    </a:cubicBezTo>
                    <a:cubicBezTo>
                      <a:pt x="363" y="440"/>
                      <a:pt x="359" y="436"/>
                      <a:pt x="357" y="433"/>
                    </a:cubicBezTo>
                    <a:cubicBezTo>
                      <a:pt x="355" y="431"/>
                      <a:pt x="354" y="431"/>
                      <a:pt x="352" y="430"/>
                    </a:cubicBezTo>
                    <a:cubicBezTo>
                      <a:pt x="350" y="429"/>
                      <a:pt x="348" y="429"/>
                      <a:pt x="346" y="428"/>
                    </a:cubicBezTo>
                    <a:cubicBezTo>
                      <a:pt x="342" y="427"/>
                      <a:pt x="340" y="422"/>
                      <a:pt x="337" y="420"/>
                    </a:cubicBezTo>
                    <a:cubicBezTo>
                      <a:pt x="333" y="417"/>
                      <a:pt x="329" y="417"/>
                      <a:pt x="327" y="412"/>
                    </a:cubicBezTo>
                    <a:cubicBezTo>
                      <a:pt x="327" y="411"/>
                      <a:pt x="327" y="410"/>
                      <a:pt x="327" y="409"/>
                    </a:cubicBezTo>
                    <a:cubicBezTo>
                      <a:pt x="326" y="408"/>
                      <a:pt x="325" y="408"/>
                      <a:pt x="325" y="407"/>
                    </a:cubicBezTo>
                    <a:cubicBezTo>
                      <a:pt x="325" y="406"/>
                      <a:pt x="326" y="406"/>
                      <a:pt x="325" y="405"/>
                    </a:cubicBezTo>
                    <a:cubicBezTo>
                      <a:pt x="325" y="404"/>
                      <a:pt x="324" y="403"/>
                      <a:pt x="323" y="402"/>
                    </a:cubicBezTo>
                    <a:cubicBezTo>
                      <a:pt x="321" y="399"/>
                      <a:pt x="314" y="398"/>
                      <a:pt x="311" y="397"/>
                    </a:cubicBezTo>
                    <a:cubicBezTo>
                      <a:pt x="308" y="396"/>
                      <a:pt x="306" y="395"/>
                      <a:pt x="304" y="393"/>
                    </a:cubicBezTo>
                    <a:cubicBezTo>
                      <a:pt x="303" y="391"/>
                      <a:pt x="303" y="389"/>
                      <a:pt x="302" y="388"/>
                    </a:cubicBezTo>
                    <a:cubicBezTo>
                      <a:pt x="299" y="385"/>
                      <a:pt x="292" y="386"/>
                      <a:pt x="289" y="385"/>
                    </a:cubicBezTo>
                    <a:cubicBezTo>
                      <a:pt x="287" y="385"/>
                      <a:pt x="288" y="385"/>
                      <a:pt x="287" y="384"/>
                    </a:cubicBezTo>
                    <a:cubicBezTo>
                      <a:pt x="286" y="384"/>
                      <a:pt x="286" y="383"/>
                      <a:pt x="285" y="382"/>
                    </a:cubicBezTo>
                    <a:cubicBezTo>
                      <a:pt x="285" y="382"/>
                      <a:pt x="283" y="382"/>
                      <a:pt x="283" y="382"/>
                    </a:cubicBezTo>
                    <a:cubicBezTo>
                      <a:pt x="282" y="381"/>
                      <a:pt x="282" y="379"/>
                      <a:pt x="281" y="378"/>
                    </a:cubicBezTo>
                    <a:cubicBezTo>
                      <a:pt x="279" y="377"/>
                      <a:pt x="278" y="375"/>
                      <a:pt x="276" y="374"/>
                    </a:cubicBezTo>
                    <a:cubicBezTo>
                      <a:pt x="275" y="373"/>
                      <a:pt x="271" y="372"/>
                      <a:pt x="271" y="370"/>
                    </a:cubicBezTo>
                    <a:cubicBezTo>
                      <a:pt x="271" y="368"/>
                      <a:pt x="273" y="366"/>
                      <a:pt x="274" y="365"/>
                    </a:cubicBezTo>
                    <a:cubicBezTo>
                      <a:pt x="274" y="363"/>
                      <a:pt x="273" y="361"/>
                      <a:pt x="273" y="359"/>
                    </a:cubicBezTo>
                    <a:cubicBezTo>
                      <a:pt x="273" y="358"/>
                      <a:pt x="274" y="358"/>
                      <a:pt x="275" y="356"/>
                    </a:cubicBezTo>
                    <a:cubicBezTo>
                      <a:pt x="275" y="355"/>
                      <a:pt x="274" y="354"/>
                      <a:pt x="274" y="352"/>
                    </a:cubicBezTo>
                    <a:cubicBezTo>
                      <a:pt x="273" y="351"/>
                      <a:pt x="274" y="350"/>
                      <a:pt x="274" y="348"/>
                    </a:cubicBezTo>
                    <a:cubicBezTo>
                      <a:pt x="273" y="347"/>
                      <a:pt x="272" y="347"/>
                      <a:pt x="272" y="346"/>
                    </a:cubicBezTo>
                    <a:cubicBezTo>
                      <a:pt x="271" y="344"/>
                      <a:pt x="276" y="343"/>
                      <a:pt x="275" y="341"/>
                    </a:cubicBezTo>
                    <a:cubicBezTo>
                      <a:pt x="275" y="339"/>
                      <a:pt x="274" y="336"/>
                      <a:pt x="274" y="334"/>
                    </a:cubicBezTo>
                    <a:cubicBezTo>
                      <a:pt x="274" y="333"/>
                      <a:pt x="275" y="330"/>
                      <a:pt x="274" y="329"/>
                    </a:cubicBezTo>
                    <a:cubicBezTo>
                      <a:pt x="274" y="328"/>
                      <a:pt x="277" y="325"/>
                      <a:pt x="278" y="324"/>
                    </a:cubicBezTo>
                    <a:cubicBezTo>
                      <a:pt x="278" y="323"/>
                      <a:pt x="278" y="322"/>
                      <a:pt x="279" y="321"/>
                    </a:cubicBezTo>
                    <a:cubicBezTo>
                      <a:pt x="279" y="321"/>
                      <a:pt x="280" y="320"/>
                      <a:pt x="281" y="319"/>
                    </a:cubicBezTo>
                    <a:cubicBezTo>
                      <a:pt x="283" y="317"/>
                      <a:pt x="280" y="315"/>
                      <a:pt x="279" y="314"/>
                    </a:cubicBezTo>
                    <a:cubicBezTo>
                      <a:pt x="278" y="312"/>
                      <a:pt x="277" y="310"/>
                      <a:pt x="276" y="309"/>
                    </a:cubicBezTo>
                    <a:cubicBezTo>
                      <a:pt x="275" y="306"/>
                      <a:pt x="275" y="306"/>
                      <a:pt x="272" y="306"/>
                    </a:cubicBezTo>
                    <a:cubicBezTo>
                      <a:pt x="269" y="305"/>
                      <a:pt x="267" y="306"/>
                      <a:pt x="267" y="303"/>
                    </a:cubicBezTo>
                    <a:cubicBezTo>
                      <a:pt x="266" y="302"/>
                      <a:pt x="267" y="299"/>
                      <a:pt x="267" y="297"/>
                    </a:cubicBezTo>
                    <a:cubicBezTo>
                      <a:pt x="268" y="294"/>
                      <a:pt x="268" y="294"/>
                      <a:pt x="270" y="292"/>
                    </a:cubicBezTo>
                    <a:cubicBezTo>
                      <a:pt x="272" y="291"/>
                      <a:pt x="273" y="290"/>
                      <a:pt x="273" y="287"/>
                    </a:cubicBezTo>
                    <a:cubicBezTo>
                      <a:pt x="275" y="284"/>
                      <a:pt x="276" y="280"/>
                      <a:pt x="279" y="278"/>
                    </a:cubicBezTo>
                    <a:cubicBezTo>
                      <a:pt x="281" y="277"/>
                      <a:pt x="282" y="277"/>
                      <a:pt x="283" y="276"/>
                    </a:cubicBezTo>
                    <a:cubicBezTo>
                      <a:pt x="284" y="276"/>
                      <a:pt x="285" y="275"/>
                      <a:pt x="286" y="275"/>
                    </a:cubicBezTo>
                    <a:cubicBezTo>
                      <a:pt x="287" y="274"/>
                      <a:pt x="286" y="274"/>
                      <a:pt x="287" y="274"/>
                    </a:cubicBezTo>
                    <a:cubicBezTo>
                      <a:pt x="289" y="272"/>
                      <a:pt x="290" y="274"/>
                      <a:pt x="292" y="273"/>
                    </a:cubicBezTo>
                    <a:cubicBezTo>
                      <a:pt x="293" y="273"/>
                      <a:pt x="293" y="270"/>
                      <a:pt x="294" y="269"/>
                    </a:cubicBezTo>
                    <a:cubicBezTo>
                      <a:pt x="296" y="268"/>
                      <a:pt x="296" y="270"/>
                      <a:pt x="297" y="270"/>
                    </a:cubicBezTo>
                    <a:cubicBezTo>
                      <a:pt x="299" y="270"/>
                      <a:pt x="299" y="270"/>
                      <a:pt x="300" y="268"/>
                    </a:cubicBezTo>
                    <a:cubicBezTo>
                      <a:pt x="300" y="267"/>
                      <a:pt x="301" y="266"/>
                      <a:pt x="301" y="266"/>
                    </a:cubicBezTo>
                    <a:cubicBezTo>
                      <a:pt x="302" y="264"/>
                      <a:pt x="302" y="266"/>
                      <a:pt x="303" y="263"/>
                    </a:cubicBezTo>
                    <a:cubicBezTo>
                      <a:pt x="303" y="263"/>
                      <a:pt x="303" y="262"/>
                      <a:pt x="303" y="261"/>
                    </a:cubicBezTo>
                    <a:cubicBezTo>
                      <a:pt x="303" y="246"/>
                      <a:pt x="303" y="232"/>
                      <a:pt x="303" y="217"/>
                    </a:cubicBezTo>
                    <a:cubicBezTo>
                      <a:pt x="305" y="221"/>
                      <a:pt x="309" y="218"/>
                      <a:pt x="310" y="215"/>
                    </a:cubicBezTo>
                    <a:cubicBezTo>
                      <a:pt x="310" y="215"/>
                      <a:pt x="307" y="215"/>
                      <a:pt x="308" y="214"/>
                    </a:cubicBezTo>
                    <a:cubicBezTo>
                      <a:pt x="309" y="213"/>
                      <a:pt x="310" y="214"/>
                      <a:pt x="311" y="213"/>
                    </a:cubicBezTo>
                    <a:cubicBezTo>
                      <a:pt x="312" y="213"/>
                      <a:pt x="312" y="211"/>
                      <a:pt x="314" y="211"/>
                    </a:cubicBezTo>
                    <a:cubicBezTo>
                      <a:pt x="313" y="207"/>
                      <a:pt x="322" y="203"/>
                      <a:pt x="326" y="200"/>
                    </a:cubicBezTo>
                    <a:cubicBezTo>
                      <a:pt x="327" y="200"/>
                      <a:pt x="328" y="198"/>
                      <a:pt x="330" y="198"/>
                    </a:cubicBezTo>
                    <a:cubicBezTo>
                      <a:pt x="330" y="198"/>
                      <a:pt x="332" y="197"/>
                      <a:pt x="332" y="197"/>
                    </a:cubicBezTo>
                    <a:cubicBezTo>
                      <a:pt x="335" y="195"/>
                      <a:pt x="337" y="192"/>
                      <a:pt x="339" y="190"/>
                    </a:cubicBezTo>
                    <a:cubicBezTo>
                      <a:pt x="342" y="188"/>
                      <a:pt x="346" y="186"/>
                      <a:pt x="349" y="184"/>
                    </a:cubicBezTo>
                    <a:cubicBezTo>
                      <a:pt x="351" y="181"/>
                      <a:pt x="353" y="181"/>
                      <a:pt x="355" y="178"/>
                    </a:cubicBezTo>
                    <a:cubicBezTo>
                      <a:pt x="357" y="176"/>
                      <a:pt x="359" y="175"/>
                      <a:pt x="361" y="173"/>
                    </a:cubicBezTo>
                    <a:cubicBezTo>
                      <a:pt x="365" y="169"/>
                      <a:pt x="369" y="165"/>
                      <a:pt x="373" y="160"/>
                    </a:cubicBezTo>
                    <a:cubicBezTo>
                      <a:pt x="378" y="154"/>
                      <a:pt x="387" y="150"/>
                      <a:pt x="393" y="145"/>
                    </a:cubicBezTo>
                    <a:cubicBezTo>
                      <a:pt x="395" y="143"/>
                      <a:pt x="397" y="142"/>
                      <a:pt x="399" y="141"/>
                    </a:cubicBezTo>
                    <a:cubicBezTo>
                      <a:pt x="401" y="140"/>
                      <a:pt x="403" y="138"/>
                      <a:pt x="405" y="138"/>
                    </a:cubicBezTo>
                    <a:cubicBezTo>
                      <a:pt x="408" y="137"/>
                      <a:pt x="410" y="135"/>
                      <a:pt x="413" y="134"/>
                    </a:cubicBezTo>
                    <a:cubicBezTo>
                      <a:pt x="416" y="133"/>
                      <a:pt x="420" y="133"/>
                      <a:pt x="422" y="132"/>
                    </a:cubicBezTo>
                    <a:cubicBezTo>
                      <a:pt x="425" y="130"/>
                      <a:pt x="428" y="129"/>
                      <a:pt x="431" y="129"/>
                    </a:cubicBezTo>
                    <a:cubicBezTo>
                      <a:pt x="433" y="128"/>
                      <a:pt x="438" y="127"/>
                      <a:pt x="439" y="126"/>
                    </a:cubicBezTo>
                    <a:cubicBezTo>
                      <a:pt x="441" y="125"/>
                      <a:pt x="442" y="125"/>
                      <a:pt x="444" y="124"/>
                    </a:cubicBezTo>
                    <a:cubicBezTo>
                      <a:pt x="445" y="123"/>
                      <a:pt x="446" y="122"/>
                      <a:pt x="448" y="122"/>
                    </a:cubicBezTo>
                    <a:cubicBezTo>
                      <a:pt x="450" y="121"/>
                      <a:pt x="452" y="121"/>
                      <a:pt x="454" y="120"/>
                    </a:cubicBezTo>
                    <a:cubicBezTo>
                      <a:pt x="456" y="119"/>
                      <a:pt x="458" y="118"/>
                      <a:pt x="459" y="117"/>
                    </a:cubicBezTo>
                    <a:cubicBezTo>
                      <a:pt x="461" y="115"/>
                      <a:pt x="462" y="113"/>
                      <a:pt x="464" y="115"/>
                    </a:cubicBezTo>
                    <a:cubicBezTo>
                      <a:pt x="464" y="112"/>
                      <a:pt x="465" y="112"/>
                      <a:pt x="466" y="112"/>
                    </a:cubicBezTo>
                    <a:cubicBezTo>
                      <a:pt x="466" y="112"/>
                      <a:pt x="468" y="112"/>
                      <a:pt x="469" y="112"/>
                    </a:cubicBezTo>
                    <a:cubicBezTo>
                      <a:pt x="470" y="111"/>
                      <a:pt x="472" y="111"/>
                      <a:pt x="473" y="11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078" name="Group 11362"/>
              <p:cNvGrpSpPr>
                <a:grpSpLocks/>
              </p:cNvGrpSpPr>
              <p:nvPr/>
            </p:nvGrpSpPr>
            <p:grpSpPr bwMode="auto">
              <a:xfrm>
                <a:off x="5473627" y="2259630"/>
                <a:ext cx="1024471" cy="1089517"/>
                <a:chOff x="3405" y="772"/>
                <a:chExt cx="756" cy="804"/>
              </a:xfrm>
              <a:grpFill/>
            </p:grpSpPr>
            <p:sp>
              <p:nvSpPr>
                <p:cNvPr id="2108" name="Freeform 9881"/>
                <p:cNvSpPr>
                  <a:spLocks/>
                </p:cNvSpPr>
                <p:nvPr/>
              </p:nvSpPr>
              <p:spPr bwMode="auto">
                <a:xfrm>
                  <a:off x="3405" y="889"/>
                  <a:ext cx="618" cy="265"/>
                </a:xfrm>
                <a:custGeom>
                  <a:avLst/>
                  <a:gdLst>
                    <a:gd name="T0" fmla="*/ 356 w 399"/>
                    <a:gd name="T1" fmla="*/ 174 h 171"/>
                    <a:gd name="T2" fmla="*/ 359 w 399"/>
                    <a:gd name="T3" fmla="*/ 183 h 171"/>
                    <a:gd name="T4" fmla="*/ 350 w 399"/>
                    <a:gd name="T5" fmla="*/ 192 h 171"/>
                    <a:gd name="T6" fmla="*/ 362 w 399"/>
                    <a:gd name="T7" fmla="*/ 189 h 171"/>
                    <a:gd name="T8" fmla="*/ 372 w 399"/>
                    <a:gd name="T9" fmla="*/ 183 h 171"/>
                    <a:gd name="T10" fmla="*/ 387 w 399"/>
                    <a:gd name="T11" fmla="*/ 169 h 171"/>
                    <a:gd name="T12" fmla="*/ 438 w 399"/>
                    <a:gd name="T13" fmla="*/ 157 h 171"/>
                    <a:gd name="T14" fmla="*/ 477 w 399"/>
                    <a:gd name="T15" fmla="*/ 144 h 171"/>
                    <a:gd name="T16" fmla="*/ 525 w 399"/>
                    <a:gd name="T17" fmla="*/ 166 h 171"/>
                    <a:gd name="T18" fmla="*/ 537 w 399"/>
                    <a:gd name="T19" fmla="*/ 169 h 171"/>
                    <a:gd name="T20" fmla="*/ 551 w 399"/>
                    <a:gd name="T21" fmla="*/ 150 h 171"/>
                    <a:gd name="T22" fmla="*/ 565 w 399"/>
                    <a:gd name="T23" fmla="*/ 153 h 171"/>
                    <a:gd name="T24" fmla="*/ 578 w 399"/>
                    <a:gd name="T25" fmla="*/ 155 h 171"/>
                    <a:gd name="T26" fmla="*/ 587 w 399"/>
                    <a:gd name="T27" fmla="*/ 157 h 171"/>
                    <a:gd name="T28" fmla="*/ 590 w 399"/>
                    <a:gd name="T29" fmla="*/ 155 h 171"/>
                    <a:gd name="T30" fmla="*/ 613 w 399"/>
                    <a:gd name="T31" fmla="*/ 150 h 171"/>
                    <a:gd name="T32" fmla="*/ 606 w 399"/>
                    <a:gd name="T33" fmla="*/ 147 h 171"/>
                    <a:gd name="T34" fmla="*/ 595 w 399"/>
                    <a:gd name="T35" fmla="*/ 132 h 171"/>
                    <a:gd name="T36" fmla="*/ 585 w 399"/>
                    <a:gd name="T37" fmla="*/ 126 h 171"/>
                    <a:gd name="T38" fmla="*/ 578 w 399"/>
                    <a:gd name="T39" fmla="*/ 91 h 171"/>
                    <a:gd name="T40" fmla="*/ 551 w 399"/>
                    <a:gd name="T41" fmla="*/ 102 h 171"/>
                    <a:gd name="T42" fmla="*/ 519 w 399"/>
                    <a:gd name="T43" fmla="*/ 93 h 171"/>
                    <a:gd name="T44" fmla="*/ 510 w 399"/>
                    <a:gd name="T45" fmla="*/ 70 h 171"/>
                    <a:gd name="T46" fmla="*/ 421 w 399"/>
                    <a:gd name="T47" fmla="*/ 70 h 171"/>
                    <a:gd name="T48" fmla="*/ 404 w 399"/>
                    <a:gd name="T49" fmla="*/ 70 h 171"/>
                    <a:gd name="T50" fmla="*/ 355 w 399"/>
                    <a:gd name="T51" fmla="*/ 101 h 171"/>
                    <a:gd name="T52" fmla="*/ 336 w 399"/>
                    <a:gd name="T53" fmla="*/ 99 h 171"/>
                    <a:gd name="T54" fmla="*/ 296 w 399"/>
                    <a:gd name="T55" fmla="*/ 93 h 171"/>
                    <a:gd name="T56" fmla="*/ 279 w 399"/>
                    <a:gd name="T57" fmla="*/ 77 h 171"/>
                    <a:gd name="T58" fmla="*/ 260 w 399"/>
                    <a:gd name="T59" fmla="*/ 53 h 171"/>
                    <a:gd name="T60" fmla="*/ 254 w 399"/>
                    <a:gd name="T61" fmla="*/ 46 h 171"/>
                    <a:gd name="T62" fmla="*/ 226 w 399"/>
                    <a:gd name="T63" fmla="*/ 40 h 171"/>
                    <a:gd name="T64" fmla="*/ 206 w 399"/>
                    <a:gd name="T65" fmla="*/ 43 h 171"/>
                    <a:gd name="T66" fmla="*/ 186 w 399"/>
                    <a:gd name="T67" fmla="*/ 59 h 171"/>
                    <a:gd name="T68" fmla="*/ 187 w 399"/>
                    <a:gd name="T69" fmla="*/ 29 h 171"/>
                    <a:gd name="T70" fmla="*/ 169 w 399"/>
                    <a:gd name="T71" fmla="*/ 5 h 171"/>
                    <a:gd name="T72" fmla="*/ 141 w 399"/>
                    <a:gd name="T73" fmla="*/ 25 h 171"/>
                    <a:gd name="T74" fmla="*/ 105 w 399"/>
                    <a:gd name="T75" fmla="*/ 43 h 171"/>
                    <a:gd name="T76" fmla="*/ 54 w 399"/>
                    <a:gd name="T77" fmla="*/ 54 h 171"/>
                    <a:gd name="T78" fmla="*/ 0 w 399"/>
                    <a:gd name="T79" fmla="*/ 82 h 171"/>
                    <a:gd name="T80" fmla="*/ 23 w 399"/>
                    <a:gd name="T81" fmla="*/ 96 h 171"/>
                    <a:gd name="T82" fmla="*/ 153 w 399"/>
                    <a:gd name="T83" fmla="*/ 150 h 171"/>
                    <a:gd name="T84" fmla="*/ 164 w 399"/>
                    <a:gd name="T85" fmla="*/ 152 h 171"/>
                    <a:gd name="T86" fmla="*/ 181 w 399"/>
                    <a:gd name="T87" fmla="*/ 153 h 171"/>
                    <a:gd name="T88" fmla="*/ 204 w 399"/>
                    <a:gd name="T89" fmla="*/ 158 h 171"/>
                    <a:gd name="T90" fmla="*/ 215 w 399"/>
                    <a:gd name="T91" fmla="*/ 177 h 171"/>
                    <a:gd name="T92" fmla="*/ 248 w 399"/>
                    <a:gd name="T93" fmla="*/ 194 h 171"/>
                    <a:gd name="T94" fmla="*/ 248 w 399"/>
                    <a:gd name="T95" fmla="*/ 217 h 171"/>
                    <a:gd name="T96" fmla="*/ 240 w 399"/>
                    <a:gd name="T97" fmla="*/ 232 h 171"/>
                    <a:gd name="T98" fmla="*/ 256 w 399"/>
                    <a:gd name="T99" fmla="*/ 243 h 171"/>
                    <a:gd name="T100" fmla="*/ 277 w 399"/>
                    <a:gd name="T101" fmla="*/ 246 h 171"/>
                    <a:gd name="T102" fmla="*/ 308 w 399"/>
                    <a:gd name="T103" fmla="*/ 194 h 171"/>
                    <a:gd name="T104" fmla="*/ 319 w 399"/>
                    <a:gd name="T105" fmla="*/ 184 h 171"/>
                    <a:gd name="T106" fmla="*/ 324 w 399"/>
                    <a:gd name="T107" fmla="*/ 172 h 171"/>
                    <a:gd name="T108" fmla="*/ 327 w 399"/>
                    <a:gd name="T109" fmla="*/ 164 h 171"/>
                    <a:gd name="T110" fmla="*/ 325 w 399"/>
                    <a:gd name="T111" fmla="*/ 191 h 171"/>
                    <a:gd name="T112" fmla="*/ 339 w 399"/>
                    <a:gd name="T113" fmla="*/ 183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171"/>
                    <a:gd name="T173" fmla="*/ 399 w 399"/>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171">
                      <a:moveTo>
                        <a:pt x="219" y="118"/>
                      </a:moveTo>
                      <a:cubicBezTo>
                        <a:pt x="221" y="117"/>
                        <a:pt x="220" y="115"/>
                        <a:pt x="221" y="115"/>
                      </a:cubicBezTo>
                      <a:cubicBezTo>
                        <a:pt x="224" y="115"/>
                        <a:pt x="222" y="112"/>
                        <a:pt x="222" y="112"/>
                      </a:cubicBezTo>
                      <a:cubicBezTo>
                        <a:pt x="222" y="108"/>
                        <a:pt x="225" y="110"/>
                        <a:pt x="226" y="112"/>
                      </a:cubicBezTo>
                      <a:cubicBezTo>
                        <a:pt x="227" y="111"/>
                        <a:pt x="229" y="112"/>
                        <a:pt x="230" y="112"/>
                      </a:cubicBezTo>
                      <a:cubicBezTo>
                        <a:pt x="231" y="111"/>
                        <a:pt x="235" y="103"/>
                        <a:pt x="237" y="108"/>
                      </a:cubicBezTo>
                      <a:cubicBezTo>
                        <a:pt x="239" y="112"/>
                        <a:pt x="232" y="114"/>
                        <a:pt x="236" y="117"/>
                      </a:cubicBezTo>
                      <a:cubicBezTo>
                        <a:pt x="234" y="117"/>
                        <a:pt x="231" y="116"/>
                        <a:pt x="232" y="117"/>
                      </a:cubicBezTo>
                      <a:cubicBezTo>
                        <a:pt x="231" y="117"/>
                        <a:pt x="231" y="117"/>
                        <a:pt x="231" y="118"/>
                      </a:cubicBezTo>
                      <a:cubicBezTo>
                        <a:pt x="231" y="118"/>
                        <a:pt x="231" y="118"/>
                        <a:pt x="232" y="118"/>
                      </a:cubicBezTo>
                      <a:cubicBezTo>
                        <a:pt x="232" y="118"/>
                        <a:pt x="232" y="119"/>
                        <a:pt x="232" y="119"/>
                      </a:cubicBezTo>
                      <a:cubicBezTo>
                        <a:pt x="231" y="119"/>
                        <a:pt x="232" y="119"/>
                        <a:pt x="231" y="119"/>
                      </a:cubicBezTo>
                      <a:cubicBezTo>
                        <a:pt x="231" y="119"/>
                        <a:pt x="229" y="120"/>
                        <a:pt x="229" y="121"/>
                      </a:cubicBezTo>
                      <a:cubicBezTo>
                        <a:pt x="229" y="121"/>
                        <a:pt x="229" y="123"/>
                        <a:pt x="229" y="123"/>
                      </a:cubicBezTo>
                      <a:cubicBezTo>
                        <a:pt x="228" y="124"/>
                        <a:pt x="227" y="123"/>
                        <a:pt x="226" y="124"/>
                      </a:cubicBezTo>
                      <a:cubicBezTo>
                        <a:pt x="225" y="126"/>
                        <a:pt x="227" y="126"/>
                        <a:pt x="227" y="127"/>
                      </a:cubicBezTo>
                      <a:cubicBezTo>
                        <a:pt x="228" y="128"/>
                        <a:pt x="228" y="129"/>
                        <a:pt x="230" y="130"/>
                      </a:cubicBezTo>
                      <a:cubicBezTo>
                        <a:pt x="230" y="130"/>
                        <a:pt x="233" y="130"/>
                        <a:pt x="233" y="131"/>
                      </a:cubicBezTo>
                      <a:cubicBezTo>
                        <a:pt x="233" y="130"/>
                        <a:pt x="229" y="124"/>
                        <a:pt x="234" y="126"/>
                      </a:cubicBezTo>
                      <a:cubicBezTo>
                        <a:pt x="234" y="125"/>
                        <a:pt x="234" y="123"/>
                        <a:pt x="234" y="122"/>
                      </a:cubicBezTo>
                      <a:cubicBezTo>
                        <a:pt x="235" y="121"/>
                        <a:pt x="237" y="123"/>
                        <a:pt x="238" y="121"/>
                      </a:cubicBezTo>
                      <a:cubicBezTo>
                        <a:pt x="237" y="120"/>
                        <a:pt x="237" y="121"/>
                        <a:pt x="238" y="120"/>
                      </a:cubicBezTo>
                      <a:cubicBezTo>
                        <a:pt x="236" y="119"/>
                        <a:pt x="238" y="119"/>
                        <a:pt x="238" y="119"/>
                      </a:cubicBezTo>
                      <a:cubicBezTo>
                        <a:pt x="239" y="118"/>
                        <a:pt x="239" y="118"/>
                        <a:pt x="239" y="119"/>
                      </a:cubicBezTo>
                      <a:cubicBezTo>
                        <a:pt x="240" y="119"/>
                        <a:pt x="240" y="118"/>
                        <a:pt x="240" y="118"/>
                      </a:cubicBezTo>
                      <a:cubicBezTo>
                        <a:pt x="241" y="118"/>
                        <a:pt x="242" y="118"/>
                        <a:pt x="243" y="118"/>
                      </a:cubicBezTo>
                      <a:cubicBezTo>
                        <a:pt x="244" y="117"/>
                        <a:pt x="243" y="115"/>
                        <a:pt x="245" y="115"/>
                      </a:cubicBezTo>
                      <a:cubicBezTo>
                        <a:pt x="247" y="115"/>
                        <a:pt x="248" y="116"/>
                        <a:pt x="248" y="114"/>
                      </a:cubicBezTo>
                      <a:cubicBezTo>
                        <a:pt x="248" y="113"/>
                        <a:pt x="249" y="112"/>
                        <a:pt x="249" y="111"/>
                      </a:cubicBezTo>
                      <a:cubicBezTo>
                        <a:pt x="249" y="110"/>
                        <a:pt x="249" y="110"/>
                        <a:pt x="250" y="109"/>
                      </a:cubicBezTo>
                      <a:cubicBezTo>
                        <a:pt x="251" y="107"/>
                        <a:pt x="251" y="104"/>
                        <a:pt x="253" y="103"/>
                      </a:cubicBezTo>
                      <a:cubicBezTo>
                        <a:pt x="255" y="102"/>
                        <a:pt x="257" y="102"/>
                        <a:pt x="259" y="102"/>
                      </a:cubicBezTo>
                      <a:cubicBezTo>
                        <a:pt x="261" y="102"/>
                        <a:pt x="264" y="101"/>
                        <a:pt x="266" y="102"/>
                      </a:cubicBezTo>
                      <a:cubicBezTo>
                        <a:pt x="270" y="102"/>
                        <a:pt x="272" y="105"/>
                        <a:pt x="275" y="105"/>
                      </a:cubicBezTo>
                      <a:cubicBezTo>
                        <a:pt x="271" y="102"/>
                        <a:pt x="281" y="101"/>
                        <a:pt x="283" y="101"/>
                      </a:cubicBezTo>
                      <a:cubicBezTo>
                        <a:pt x="285" y="101"/>
                        <a:pt x="286" y="102"/>
                        <a:pt x="289" y="102"/>
                      </a:cubicBezTo>
                      <a:cubicBezTo>
                        <a:pt x="290" y="102"/>
                        <a:pt x="290" y="101"/>
                        <a:pt x="292" y="100"/>
                      </a:cubicBezTo>
                      <a:cubicBezTo>
                        <a:pt x="294" y="98"/>
                        <a:pt x="296" y="93"/>
                        <a:pt x="299" y="91"/>
                      </a:cubicBezTo>
                      <a:cubicBezTo>
                        <a:pt x="301" y="90"/>
                        <a:pt x="303" y="92"/>
                        <a:pt x="304" y="91"/>
                      </a:cubicBezTo>
                      <a:cubicBezTo>
                        <a:pt x="306" y="90"/>
                        <a:pt x="307" y="91"/>
                        <a:pt x="308" y="93"/>
                      </a:cubicBezTo>
                      <a:cubicBezTo>
                        <a:pt x="309" y="90"/>
                        <a:pt x="312" y="92"/>
                        <a:pt x="314" y="93"/>
                      </a:cubicBezTo>
                      <a:cubicBezTo>
                        <a:pt x="315" y="94"/>
                        <a:pt x="318" y="94"/>
                        <a:pt x="319" y="95"/>
                      </a:cubicBezTo>
                      <a:cubicBezTo>
                        <a:pt x="320" y="92"/>
                        <a:pt x="323" y="97"/>
                        <a:pt x="325" y="97"/>
                      </a:cubicBezTo>
                      <a:cubicBezTo>
                        <a:pt x="332" y="97"/>
                        <a:pt x="332" y="102"/>
                        <a:pt x="336" y="105"/>
                      </a:cubicBezTo>
                      <a:cubicBezTo>
                        <a:pt x="337" y="106"/>
                        <a:pt x="338" y="105"/>
                        <a:pt x="339" y="107"/>
                      </a:cubicBezTo>
                      <a:cubicBezTo>
                        <a:pt x="340" y="107"/>
                        <a:pt x="340" y="107"/>
                        <a:pt x="341" y="107"/>
                      </a:cubicBezTo>
                      <a:cubicBezTo>
                        <a:pt x="341" y="107"/>
                        <a:pt x="340" y="108"/>
                        <a:pt x="341" y="109"/>
                      </a:cubicBezTo>
                      <a:cubicBezTo>
                        <a:pt x="342" y="110"/>
                        <a:pt x="342" y="109"/>
                        <a:pt x="343" y="110"/>
                      </a:cubicBezTo>
                      <a:cubicBezTo>
                        <a:pt x="345" y="111"/>
                        <a:pt x="345" y="112"/>
                        <a:pt x="347" y="111"/>
                      </a:cubicBezTo>
                      <a:cubicBezTo>
                        <a:pt x="349" y="111"/>
                        <a:pt x="350" y="110"/>
                        <a:pt x="347" y="109"/>
                      </a:cubicBezTo>
                      <a:cubicBezTo>
                        <a:pt x="348" y="108"/>
                        <a:pt x="346" y="105"/>
                        <a:pt x="348" y="106"/>
                      </a:cubicBezTo>
                      <a:cubicBezTo>
                        <a:pt x="348" y="105"/>
                        <a:pt x="345" y="101"/>
                        <a:pt x="348" y="101"/>
                      </a:cubicBezTo>
                      <a:cubicBezTo>
                        <a:pt x="350" y="101"/>
                        <a:pt x="350" y="100"/>
                        <a:pt x="350" y="98"/>
                      </a:cubicBezTo>
                      <a:cubicBezTo>
                        <a:pt x="350" y="96"/>
                        <a:pt x="350" y="94"/>
                        <a:pt x="353" y="95"/>
                      </a:cubicBezTo>
                      <a:cubicBezTo>
                        <a:pt x="355" y="96"/>
                        <a:pt x="355" y="97"/>
                        <a:pt x="356" y="97"/>
                      </a:cubicBezTo>
                      <a:cubicBezTo>
                        <a:pt x="358" y="93"/>
                        <a:pt x="360" y="101"/>
                        <a:pt x="360" y="101"/>
                      </a:cubicBezTo>
                      <a:cubicBezTo>
                        <a:pt x="361" y="102"/>
                        <a:pt x="361" y="99"/>
                        <a:pt x="361" y="99"/>
                      </a:cubicBezTo>
                      <a:cubicBezTo>
                        <a:pt x="363" y="99"/>
                        <a:pt x="362" y="101"/>
                        <a:pt x="364" y="101"/>
                      </a:cubicBezTo>
                      <a:cubicBezTo>
                        <a:pt x="364" y="100"/>
                        <a:pt x="364" y="100"/>
                        <a:pt x="363" y="98"/>
                      </a:cubicBezTo>
                      <a:cubicBezTo>
                        <a:pt x="364" y="98"/>
                        <a:pt x="364" y="98"/>
                        <a:pt x="365" y="99"/>
                      </a:cubicBezTo>
                      <a:cubicBezTo>
                        <a:pt x="365" y="98"/>
                        <a:pt x="366" y="98"/>
                        <a:pt x="367" y="99"/>
                      </a:cubicBezTo>
                      <a:cubicBezTo>
                        <a:pt x="367" y="99"/>
                        <a:pt x="367" y="99"/>
                        <a:pt x="367" y="99"/>
                      </a:cubicBezTo>
                      <a:cubicBezTo>
                        <a:pt x="368" y="99"/>
                        <a:pt x="369" y="101"/>
                        <a:pt x="371" y="101"/>
                      </a:cubicBezTo>
                      <a:cubicBezTo>
                        <a:pt x="370" y="101"/>
                        <a:pt x="370" y="100"/>
                        <a:pt x="370" y="99"/>
                      </a:cubicBezTo>
                      <a:cubicBezTo>
                        <a:pt x="371" y="99"/>
                        <a:pt x="372" y="99"/>
                        <a:pt x="373" y="100"/>
                      </a:cubicBezTo>
                      <a:cubicBezTo>
                        <a:pt x="374" y="100"/>
                        <a:pt x="374" y="101"/>
                        <a:pt x="375" y="101"/>
                      </a:cubicBezTo>
                      <a:cubicBezTo>
                        <a:pt x="374" y="100"/>
                        <a:pt x="374" y="99"/>
                        <a:pt x="374" y="99"/>
                      </a:cubicBezTo>
                      <a:cubicBezTo>
                        <a:pt x="374" y="100"/>
                        <a:pt x="375" y="100"/>
                        <a:pt x="376" y="100"/>
                      </a:cubicBezTo>
                      <a:cubicBezTo>
                        <a:pt x="375" y="100"/>
                        <a:pt x="375" y="100"/>
                        <a:pt x="375" y="100"/>
                      </a:cubicBezTo>
                      <a:cubicBezTo>
                        <a:pt x="376" y="100"/>
                        <a:pt x="378" y="100"/>
                        <a:pt x="379" y="101"/>
                      </a:cubicBezTo>
                      <a:cubicBezTo>
                        <a:pt x="378" y="101"/>
                        <a:pt x="378" y="100"/>
                        <a:pt x="378" y="100"/>
                      </a:cubicBezTo>
                      <a:cubicBezTo>
                        <a:pt x="379" y="100"/>
                        <a:pt x="379" y="100"/>
                        <a:pt x="380" y="101"/>
                      </a:cubicBezTo>
                      <a:cubicBezTo>
                        <a:pt x="380" y="101"/>
                        <a:pt x="380" y="101"/>
                        <a:pt x="380" y="101"/>
                      </a:cubicBezTo>
                      <a:cubicBezTo>
                        <a:pt x="380" y="101"/>
                        <a:pt x="381" y="101"/>
                        <a:pt x="381" y="101"/>
                      </a:cubicBezTo>
                      <a:cubicBezTo>
                        <a:pt x="381" y="101"/>
                        <a:pt x="381" y="101"/>
                        <a:pt x="381" y="100"/>
                      </a:cubicBezTo>
                      <a:cubicBezTo>
                        <a:pt x="384" y="101"/>
                        <a:pt x="389" y="100"/>
                        <a:pt x="392" y="103"/>
                      </a:cubicBezTo>
                      <a:cubicBezTo>
                        <a:pt x="392" y="101"/>
                        <a:pt x="394" y="101"/>
                        <a:pt x="395" y="102"/>
                      </a:cubicBezTo>
                      <a:cubicBezTo>
                        <a:pt x="396" y="101"/>
                        <a:pt x="396" y="101"/>
                        <a:pt x="396" y="101"/>
                      </a:cubicBezTo>
                      <a:cubicBezTo>
                        <a:pt x="397" y="102"/>
                        <a:pt x="397" y="101"/>
                        <a:pt x="397" y="102"/>
                      </a:cubicBezTo>
                      <a:cubicBezTo>
                        <a:pt x="398" y="101"/>
                        <a:pt x="399" y="98"/>
                        <a:pt x="396" y="97"/>
                      </a:cubicBezTo>
                      <a:cubicBezTo>
                        <a:pt x="397" y="97"/>
                        <a:pt x="396" y="98"/>
                        <a:pt x="396" y="98"/>
                      </a:cubicBezTo>
                      <a:cubicBezTo>
                        <a:pt x="396" y="97"/>
                        <a:pt x="396" y="97"/>
                        <a:pt x="395" y="96"/>
                      </a:cubicBezTo>
                      <a:cubicBezTo>
                        <a:pt x="395" y="96"/>
                        <a:pt x="395" y="97"/>
                        <a:pt x="395" y="97"/>
                      </a:cubicBezTo>
                      <a:cubicBezTo>
                        <a:pt x="394" y="96"/>
                        <a:pt x="394" y="98"/>
                        <a:pt x="393" y="97"/>
                      </a:cubicBezTo>
                      <a:cubicBezTo>
                        <a:pt x="393" y="97"/>
                        <a:pt x="392" y="95"/>
                        <a:pt x="391" y="95"/>
                      </a:cubicBezTo>
                      <a:cubicBezTo>
                        <a:pt x="390" y="94"/>
                        <a:pt x="387" y="92"/>
                        <a:pt x="388" y="90"/>
                      </a:cubicBezTo>
                      <a:cubicBezTo>
                        <a:pt x="389" y="88"/>
                        <a:pt x="392" y="89"/>
                        <a:pt x="388" y="87"/>
                      </a:cubicBezTo>
                      <a:cubicBezTo>
                        <a:pt x="387" y="87"/>
                        <a:pt x="386" y="86"/>
                        <a:pt x="386" y="86"/>
                      </a:cubicBezTo>
                      <a:cubicBezTo>
                        <a:pt x="384" y="86"/>
                        <a:pt x="386" y="84"/>
                        <a:pt x="384" y="85"/>
                      </a:cubicBezTo>
                      <a:cubicBezTo>
                        <a:pt x="384" y="85"/>
                        <a:pt x="384" y="85"/>
                        <a:pt x="384" y="85"/>
                      </a:cubicBezTo>
                      <a:cubicBezTo>
                        <a:pt x="383" y="84"/>
                        <a:pt x="382" y="86"/>
                        <a:pt x="381" y="84"/>
                      </a:cubicBezTo>
                      <a:cubicBezTo>
                        <a:pt x="381" y="84"/>
                        <a:pt x="381" y="84"/>
                        <a:pt x="381" y="85"/>
                      </a:cubicBezTo>
                      <a:cubicBezTo>
                        <a:pt x="380" y="85"/>
                        <a:pt x="376" y="87"/>
                        <a:pt x="377" y="84"/>
                      </a:cubicBezTo>
                      <a:cubicBezTo>
                        <a:pt x="376" y="84"/>
                        <a:pt x="374" y="82"/>
                        <a:pt x="376" y="82"/>
                      </a:cubicBezTo>
                      <a:cubicBezTo>
                        <a:pt x="375" y="82"/>
                        <a:pt x="377" y="81"/>
                        <a:pt x="378" y="81"/>
                      </a:cubicBezTo>
                      <a:cubicBezTo>
                        <a:pt x="379" y="80"/>
                        <a:pt x="379" y="78"/>
                        <a:pt x="381" y="80"/>
                      </a:cubicBezTo>
                      <a:cubicBezTo>
                        <a:pt x="381" y="79"/>
                        <a:pt x="381" y="78"/>
                        <a:pt x="380" y="77"/>
                      </a:cubicBezTo>
                      <a:cubicBezTo>
                        <a:pt x="378" y="75"/>
                        <a:pt x="379" y="74"/>
                        <a:pt x="378" y="72"/>
                      </a:cubicBezTo>
                      <a:cubicBezTo>
                        <a:pt x="378" y="69"/>
                        <a:pt x="376" y="65"/>
                        <a:pt x="375" y="63"/>
                      </a:cubicBezTo>
                      <a:cubicBezTo>
                        <a:pt x="375" y="62"/>
                        <a:pt x="374" y="60"/>
                        <a:pt x="373" y="59"/>
                      </a:cubicBezTo>
                      <a:cubicBezTo>
                        <a:pt x="371" y="58"/>
                        <a:pt x="368" y="59"/>
                        <a:pt x="368" y="59"/>
                      </a:cubicBezTo>
                      <a:cubicBezTo>
                        <a:pt x="368" y="59"/>
                        <a:pt x="367" y="60"/>
                        <a:pt x="366" y="60"/>
                      </a:cubicBezTo>
                      <a:cubicBezTo>
                        <a:pt x="364" y="61"/>
                        <a:pt x="365" y="62"/>
                        <a:pt x="364" y="63"/>
                      </a:cubicBezTo>
                      <a:cubicBezTo>
                        <a:pt x="363" y="64"/>
                        <a:pt x="362" y="65"/>
                        <a:pt x="361" y="63"/>
                      </a:cubicBezTo>
                      <a:cubicBezTo>
                        <a:pt x="361" y="64"/>
                        <a:pt x="358" y="66"/>
                        <a:pt x="356" y="66"/>
                      </a:cubicBezTo>
                      <a:cubicBezTo>
                        <a:pt x="354" y="65"/>
                        <a:pt x="355" y="63"/>
                        <a:pt x="357" y="64"/>
                      </a:cubicBezTo>
                      <a:cubicBezTo>
                        <a:pt x="356" y="63"/>
                        <a:pt x="355" y="61"/>
                        <a:pt x="353" y="60"/>
                      </a:cubicBezTo>
                      <a:cubicBezTo>
                        <a:pt x="351" y="59"/>
                        <a:pt x="349" y="61"/>
                        <a:pt x="347" y="62"/>
                      </a:cubicBezTo>
                      <a:cubicBezTo>
                        <a:pt x="344" y="63"/>
                        <a:pt x="342" y="64"/>
                        <a:pt x="340" y="62"/>
                      </a:cubicBezTo>
                      <a:cubicBezTo>
                        <a:pt x="338" y="60"/>
                        <a:pt x="335" y="63"/>
                        <a:pt x="335" y="60"/>
                      </a:cubicBezTo>
                      <a:cubicBezTo>
                        <a:pt x="334" y="61"/>
                        <a:pt x="332" y="61"/>
                        <a:pt x="330" y="60"/>
                      </a:cubicBezTo>
                      <a:cubicBezTo>
                        <a:pt x="329" y="60"/>
                        <a:pt x="328" y="59"/>
                        <a:pt x="328" y="58"/>
                      </a:cubicBezTo>
                      <a:cubicBezTo>
                        <a:pt x="327" y="56"/>
                        <a:pt x="329" y="57"/>
                        <a:pt x="329" y="55"/>
                      </a:cubicBezTo>
                      <a:cubicBezTo>
                        <a:pt x="329" y="54"/>
                        <a:pt x="329" y="52"/>
                        <a:pt x="329" y="51"/>
                      </a:cubicBezTo>
                      <a:cubicBezTo>
                        <a:pt x="328" y="49"/>
                        <a:pt x="329" y="47"/>
                        <a:pt x="329" y="45"/>
                      </a:cubicBezTo>
                      <a:cubicBezTo>
                        <a:pt x="330" y="41"/>
                        <a:pt x="331" y="40"/>
                        <a:pt x="334" y="37"/>
                      </a:cubicBezTo>
                      <a:cubicBezTo>
                        <a:pt x="332" y="37"/>
                        <a:pt x="330" y="38"/>
                        <a:pt x="328" y="38"/>
                      </a:cubicBezTo>
                      <a:cubicBezTo>
                        <a:pt x="325" y="38"/>
                        <a:pt x="323" y="37"/>
                        <a:pt x="320" y="38"/>
                      </a:cubicBezTo>
                      <a:cubicBezTo>
                        <a:pt x="315" y="38"/>
                        <a:pt x="309" y="41"/>
                        <a:pt x="305" y="43"/>
                      </a:cubicBezTo>
                      <a:cubicBezTo>
                        <a:pt x="295" y="48"/>
                        <a:pt x="282" y="42"/>
                        <a:pt x="272" y="45"/>
                      </a:cubicBezTo>
                      <a:cubicBezTo>
                        <a:pt x="272" y="45"/>
                        <a:pt x="272" y="45"/>
                        <a:pt x="273" y="45"/>
                      </a:cubicBezTo>
                      <a:cubicBezTo>
                        <a:pt x="272" y="45"/>
                        <a:pt x="272" y="45"/>
                        <a:pt x="271" y="45"/>
                      </a:cubicBezTo>
                      <a:cubicBezTo>
                        <a:pt x="271" y="45"/>
                        <a:pt x="271" y="45"/>
                        <a:pt x="272" y="44"/>
                      </a:cubicBezTo>
                      <a:cubicBezTo>
                        <a:pt x="270" y="45"/>
                        <a:pt x="268" y="45"/>
                        <a:pt x="266" y="46"/>
                      </a:cubicBezTo>
                      <a:cubicBezTo>
                        <a:pt x="264" y="47"/>
                        <a:pt x="263" y="45"/>
                        <a:pt x="261" y="45"/>
                      </a:cubicBezTo>
                      <a:cubicBezTo>
                        <a:pt x="258" y="45"/>
                        <a:pt x="253" y="50"/>
                        <a:pt x="250" y="51"/>
                      </a:cubicBezTo>
                      <a:cubicBezTo>
                        <a:pt x="247" y="54"/>
                        <a:pt x="243" y="54"/>
                        <a:pt x="240" y="56"/>
                      </a:cubicBezTo>
                      <a:cubicBezTo>
                        <a:pt x="238" y="57"/>
                        <a:pt x="236" y="59"/>
                        <a:pt x="234" y="61"/>
                      </a:cubicBezTo>
                      <a:cubicBezTo>
                        <a:pt x="233" y="63"/>
                        <a:pt x="233" y="63"/>
                        <a:pt x="232" y="64"/>
                      </a:cubicBezTo>
                      <a:cubicBezTo>
                        <a:pt x="231" y="66"/>
                        <a:pt x="231" y="66"/>
                        <a:pt x="229" y="65"/>
                      </a:cubicBezTo>
                      <a:cubicBezTo>
                        <a:pt x="230" y="65"/>
                        <a:pt x="230" y="64"/>
                        <a:pt x="230" y="64"/>
                      </a:cubicBezTo>
                      <a:cubicBezTo>
                        <a:pt x="229" y="62"/>
                        <a:pt x="228" y="64"/>
                        <a:pt x="228" y="64"/>
                      </a:cubicBezTo>
                      <a:cubicBezTo>
                        <a:pt x="227" y="63"/>
                        <a:pt x="225" y="61"/>
                        <a:pt x="225" y="61"/>
                      </a:cubicBezTo>
                      <a:cubicBezTo>
                        <a:pt x="223" y="60"/>
                        <a:pt x="222" y="60"/>
                        <a:pt x="221" y="61"/>
                      </a:cubicBezTo>
                      <a:cubicBezTo>
                        <a:pt x="219" y="63"/>
                        <a:pt x="220" y="65"/>
                        <a:pt x="217" y="64"/>
                      </a:cubicBezTo>
                      <a:cubicBezTo>
                        <a:pt x="216" y="63"/>
                        <a:pt x="216" y="61"/>
                        <a:pt x="214" y="62"/>
                      </a:cubicBezTo>
                      <a:cubicBezTo>
                        <a:pt x="212" y="62"/>
                        <a:pt x="212" y="60"/>
                        <a:pt x="211" y="59"/>
                      </a:cubicBezTo>
                      <a:cubicBezTo>
                        <a:pt x="209" y="52"/>
                        <a:pt x="204" y="60"/>
                        <a:pt x="200" y="59"/>
                      </a:cubicBezTo>
                      <a:cubicBezTo>
                        <a:pt x="198" y="59"/>
                        <a:pt x="199" y="59"/>
                        <a:pt x="198" y="59"/>
                      </a:cubicBezTo>
                      <a:cubicBezTo>
                        <a:pt x="195" y="59"/>
                        <a:pt x="193" y="60"/>
                        <a:pt x="191" y="60"/>
                      </a:cubicBezTo>
                      <a:cubicBezTo>
                        <a:pt x="189" y="60"/>
                        <a:pt x="187" y="59"/>
                        <a:pt x="186" y="58"/>
                      </a:cubicBezTo>
                      <a:cubicBezTo>
                        <a:pt x="185" y="57"/>
                        <a:pt x="184" y="55"/>
                        <a:pt x="186" y="56"/>
                      </a:cubicBezTo>
                      <a:cubicBezTo>
                        <a:pt x="186" y="55"/>
                        <a:pt x="186" y="55"/>
                        <a:pt x="186" y="55"/>
                      </a:cubicBezTo>
                      <a:cubicBezTo>
                        <a:pt x="184" y="54"/>
                        <a:pt x="185" y="53"/>
                        <a:pt x="185" y="51"/>
                      </a:cubicBezTo>
                      <a:cubicBezTo>
                        <a:pt x="185" y="52"/>
                        <a:pt x="181" y="52"/>
                        <a:pt x="180" y="50"/>
                      </a:cubicBezTo>
                      <a:cubicBezTo>
                        <a:pt x="180" y="48"/>
                        <a:pt x="180" y="48"/>
                        <a:pt x="179" y="47"/>
                      </a:cubicBezTo>
                      <a:cubicBezTo>
                        <a:pt x="177" y="47"/>
                        <a:pt x="177" y="45"/>
                        <a:pt x="177" y="44"/>
                      </a:cubicBezTo>
                      <a:cubicBezTo>
                        <a:pt x="175" y="42"/>
                        <a:pt x="173" y="41"/>
                        <a:pt x="172" y="37"/>
                      </a:cubicBezTo>
                      <a:cubicBezTo>
                        <a:pt x="172" y="36"/>
                        <a:pt x="170" y="33"/>
                        <a:pt x="168" y="34"/>
                      </a:cubicBezTo>
                      <a:cubicBezTo>
                        <a:pt x="168" y="34"/>
                        <a:pt x="168" y="34"/>
                        <a:pt x="168" y="34"/>
                      </a:cubicBezTo>
                      <a:cubicBezTo>
                        <a:pt x="168" y="34"/>
                        <a:pt x="169" y="34"/>
                        <a:pt x="169" y="34"/>
                      </a:cubicBezTo>
                      <a:cubicBezTo>
                        <a:pt x="167" y="33"/>
                        <a:pt x="168" y="32"/>
                        <a:pt x="167" y="31"/>
                      </a:cubicBezTo>
                      <a:cubicBezTo>
                        <a:pt x="167" y="31"/>
                        <a:pt x="166" y="33"/>
                        <a:pt x="165" y="33"/>
                      </a:cubicBezTo>
                      <a:cubicBezTo>
                        <a:pt x="164" y="33"/>
                        <a:pt x="164" y="32"/>
                        <a:pt x="164" y="31"/>
                      </a:cubicBezTo>
                      <a:cubicBezTo>
                        <a:pt x="164" y="31"/>
                        <a:pt x="164" y="30"/>
                        <a:pt x="164" y="30"/>
                      </a:cubicBezTo>
                      <a:cubicBezTo>
                        <a:pt x="163" y="29"/>
                        <a:pt x="163" y="30"/>
                        <a:pt x="162" y="30"/>
                      </a:cubicBezTo>
                      <a:cubicBezTo>
                        <a:pt x="162" y="29"/>
                        <a:pt x="160" y="28"/>
                        <a:pt x="158" y="27"/>
                      </a:cubicBezTo>
                      <a:cubicBezTo>
                        <a:pt x="158" y="27"/>
                        <a:pt x="157" y="28"/>
                        <a:pt x="156" y="28"/>
                      </a:cubicBezTo>
                      <a:cubicBezTo>
                        <a:pt x="155" y="27"/>
                        <a:pt x="155" y="26"/>
                        <a:pt x="153" y="26"/>
                      </a:cubicBezTo>
                      <a:cubicBezTo>
                        <a:pt x="152" y="25"/>
                        <a:pt x="148" y="26"/>
                        <a:pt x="146" y="26"/>
                      </a:cubicBezTo>
                      <a:cubicBezTo>
                        <a:pt x="145" y="26"/>
                        <a:pt x="145" y="25"/>
                        <a:pt x="144" y="25"/>
                      </a:cubicBezTo>
                      <a:cubicBezTo>
                        <a:pt x="142" y="25"/>
                        <a:pt x="141" y="26"/>
                        <a:pt x="139" y="26"/>
                      </a:cubicBezTo>
                      <a:cubicBezTo>
                        <a:pt x="137" y="27"/>
                        <a:pt x="136" y="27"/>
                        <a:pt x="134" y="28"/>
                      </a:cubicBezTo>
                      <a:cubicBezTo>
                        <a:pt x="132" y="30"/>
                        <a:pt x="132" y="32"/>
                        <a:pt x="130" y="33"/>
                      </a:cubicBezTo>
                      <a:cubicBezTo>
                        <a:pt x="131" y="32"/>
                        <a:pt x="132" y="29"/>
                        <a:pt x="133" y="28"/>
                      </a:cubicBezTo>
                      <a:cubicBezTo>
                        <a:pt x="135" y="26"/>
                        <a:pt x="138" y="24"/>
                        <a:pt x="140" y="22"/>
                      </a:cubicBezTo>
                      <a:cubicBezTo>
                        <a:pt x="138" y="21"/>
                        <a:pt x="134" y="24"/>
                        <a:pt x="132" y="25"/>
                      </a:cubicBezTo>
                      <a:cubicBezTo>
                        <a:pt x="131" y="26"/>
                        <a:pt x="125" y="32"/>
                        <a:pt x="125" y="29"/>
                      </a:cubicBezTo>
                      <a:cubicBezTo>
                        <a:pt x="124" y="29"/>
                        <a:pt x="123" y="30"/>
                        <a:pt x="123" y="31"/>
                      </a:cubicBezTo>
                      <a:cubicBezTo>
                        <a:pt x="125" y="31"/>
                        <a:pt x="121" y="37"/>
                        <a:pt x="120" y="38"/>
                      </a:cubicBezTo>
                      <a:cubicBezTo>
                        <a:pt x="120" y="38"/>
                        <a:pt x="118" y="40"/>
                        <a:pt x="117" y="38"/>
                      </a:cubicBezTo>
                      <a:cubicBezTo>
                        <a:pt x="117" y="36"/>
                        <a:pt x="119" y="36"/>
                        <a:pt x="119" y="36"/>
                      </a:cubicBezTo>
                      <a:cubicBezTo>
                        <a:pt x="120" y="35"/>
                        <a:pt x="119" y="32"/>
                        <a:pt x="119" y="31"/>
                      </a:cubicBezTo>
                      <a:cubicBezTo>
                        <a:pt x="119" y="28"/>
                        <a:pt x="119" y="27"/>
                        <a:pt x="120" y="25"/>
                      </a:cubicBezTo>
                      <a:cubicBezTo>
                        <a:pt x="120" y="24"/>
                        <a:pt x="121" y="21"/>
                        <a:pt x="121" y="19"/>
                      </a:cubicBezTo>
                      <a:cubicBezTo>
                        <a:pt x="120" y="18"/>
                        <a:pt x="118" y="17"/>
                        <a:pt x="118" y="16"/>
                      </a:cubicBezTo>
                      <a:cubicBezTo>
                        <a:pt x="117" y="15"/>
                        <a:pt x="117" y="17"/>
                        <a:pt x="117" y="15"/>
                      </a:cubicBezTo>
                      <a:cubicBezTo>
                        <a:pt x="117" y="13"/>
                        <a:pt x="117" y="12"/>
                        <a:pt x="116" y="11"/>
                      </a:cubicBezTo>
                      <a:cubicBezTo>
                        <a:pt x="115" y="9"/>
                        <a:pt x="111" y="11"/>
                        <a:pt x="110" y="9"/>
                      </a:cubicBezTo>
                      <a:cubicBezTo>
                        <a:pt x="107" y="7"/>
                        <a:pt x="109" y="5"/>
                        <a:pt x="109" y="3"/>
                      </a:cubicBezTo>
                      <a:cubicBezTo>
                        <a:pt x="109" y="0"/>
                        <a:pt x="108" y="1"/>
                        <a:pt x="106" y="2"/>
                      </a:cubicBezTo>
                      <a:cubicBezTo>
                        <a:pt x="104" y="3"/>
                        <a:pt x="103" y="5"/>
                        <a:pt x="101" y="6"/>
                      </a:cubicBezTo>
                      <a:cubicBezTo>
                        <a:pt x="100" y="7"/>
                        <a:pt x="98" y="7"/>
                        <a:pt x="97" y="9"/>
                      </a:cubicBezTo>
                      <a:cubicBezTo>
                        <a:pt x="96" y="10"/>
                        <a:pt x="94" y="10"/>
                        <a:pt x="93" y="11"/>
                      </a:cubicBezTo>
                      <a:cubicBezTo>
                        <a:pt x="92" y="12"/>
                        <a:pt x="92" y="14"/>
                        <a:pt x="91" y="16"/>
                      </a:cubicBezTo>
                      <a:cubicBezTo>
                        <a:pt x="90" y="17"/>
                        <a:pt x="87" y="21"/>
                        <a:pt x="85" y="19"/>
                      </a:cubicBezTo>
                      <a:cubicBezTo>
                        <a:pt x="84" y="19"/>
                        <a:pt x="83" y="20"/>
                        <a:pt x="81" y="20"/>
                      </a:cubicBezTo>
                      <a:cubicBezTo>
                        <a:pt x="79" y="20"/>
                        <a:pt x="80" y="19"/>
                        <a:pt x="78" y="20"/>
                      </a:cubicBezTo>
                      <a:cubicBezTo>
                        <a:pt x="76" y="21"/>
                        <a:pt x="76" y="23"/>
                        <a:pt x="75" y="24"/>
                      </a:cubicBezTo>
                      <a:cubicBezTo>
                        <a:pt x="73" y="26"/>
                        <a:pt x="71" y="27"/>
                        <a:pt x="68" y="28"/>
                      </a:cubicBezTo>
                      <a:cubicBezTo>
                        <a:pt x="65" y="30"/>
                        <a:pt x="61" y="32"/>
                        <a:pt x="57" y="32"/>
                      </a:cubicBezTo>
                      <a:cubicBezTo>
                        <a:pt x="54" y="32"/>
                        <a:pt x="51" y="33"/>
                        <a:pt x="48" y="33"/>
                      </a:cubicBezTo>
                      <a:cubicBezTo>
                        <a:pt x="47" y="33"/>
                        <a:pt x="46" y="32"/>
                        <a:pt x="45" y="32"/>
                      </a:cubicBezTo>
                      <a:cubicBezTo>
                        <a:pt x="44" y="32"/>
                        <a:pt x="43" y="32"/>
                        <a:pt x="42" y="33"/>
                      </a:cubicBezTo>
                      <a:cubicBezTo>
                        <a:pt x="40" y="33"/>
                        <a:pt x="37" y="34"/>
                        <a:pt x="35" y="35"/>
                      </a:cubicBezTo>
                      <a:cubicBezTo>
                        <a:pt x="33" y="36"/>
                        <a:pt x="32" y="38"/>
                        <a:pt x="30" y="40"/>
                      </a:cubicBezTo>
                      <a:cubicBezTo>
                        <a:pt x="29" y="41"/>
                        <a:pt x="27" y="42"/>
                        <a:pt x="26" y="43"/>
                      </a:cubicBezTo>
                      <a:cubicBezTo>
                        <a:pt x="23" y="47"/>
                        <a:pt x="17" y="47"/>
                        <a:pt x="13" y="48"/>
                      </a:cubicBezTo>
                      <a:cubicBezTo>
                        <a:pt x="10" y="49"/>
                        <a:pt x="6" y="50"/>
                        <a:pt x="4" y="51"/>
                      </a:cubicBezTo>
                      <a:cubicBezTo>
                        <a:pt x="2" y="52"/>
                        <a:pt x="1" y="53"/>
                        <a:pt x="0" y="53"/>
                      </a:cubicBezTo>
                      <a:cubicBezTo>
                        <a:pt x="1" y="55"/>
                        <a:pt x="1" y="56"/>
                        <a:pt x="3" y="56"/>
                      </a:cubicBezTo>
                      <a:cubicBezTo>
                        <a:pt x="3" y="56"/>
                        <a:pt x="5" y="54"/>
                        <a:pt x="5" y="54"/>
                      </a:cubicBezTo>
                      <a:cubicBezTo>
                        <a:pt x="8" y="55"/>
                        <a:pt x="5" y="59"/>
                        <a:pt x="9" y="57"/>
                      </a:cubicBezTo>
                      <a:cubicBezTo>
                        <a:pt x="9" y="59"/>
                        <a:pt x="11" y="58"/>
                        <a:pt x="12" y="58"/>
                      </a:cubicBezTo>
                      <a:cubicBezTo>
                        <a:pt x="13" y="59"/>
                        <a:pt x="14" y="62"/>
                        <a:pt x="15" y="62"/>
                      </a:cubicBezTo>
                      <a:cubicBezTo>
                        <a:pt x="16" y="64"/>
                        <a:pt x="17" y="72"/>
                        <a:pt x="19" y="72"/>
                      </a:cubicBezTo>
                      <a:cubicBezTo>
                        <a:pt x="34" y="76"/>
                        <a:pt x="49" y="80"/>
                        <a:pt x="64" y="83"/>
                      </a:cubicBezTo>
                      <a:cubicBezTo>
                        <a:pt x="68" y="84"/>
                        <a:pt x="73" y="86"/>
                        <a:pt x="77" y="87"/>
                      </a:cubicBezTo>
                      <a:cubicBezTo>
                        <a:pt x="83" y="88"/>
                        <a:pt x="88" y="91"/>
                        <a:pt x="93" y="94"/>
                      </a:cubicBezTo>
                      <a:cubicBezTo>
                        <a:pt x="95" y="95"/>
                        <a:pt x="97" y="96"/>
                        <a:pt x="99" y="97"/>
                      </a:cubicBezTo>
                      <a:cubicBezTo>
                        <a:pt x="98" y="97"/>
                        <a:pt x="100" y="96"/>
                        <a:pt x="100" y="96"/>
                      </a:cubicBezTo>
                      <a:cubicBezTo>
                        <a:pt x="100" y="96"/>
                        <a:pt x="100" y="97"/>
                        <a:pt x="100" y="97"/>
                      </a:cubicBezTo>
                      <a:cubicBezTo>
                        <a:pt x="101" y="97"/>
                        <a:pt x="102" y="97"/>
                        <a:pt x="102" y="97"/>
                      </a:cubicBezTo>
                      <a:cubicBezTo>
                        <a:pt x="104" y="97"/>
                        <a:pt x="103" y="98"/>
                        <a:pt x="104" y="98"/>
                      </a:cubicBezTo>
                      <a:cubicBezTo>
                        <a:pt x="105" y="98"/>
                        <a:pt x="105" y="97"/>
                        <a:pt x="106" y="98"/>
                      </a:cubicBezTo>
                      <a:cubicBezTo>
                        <a:pt x="107" y="98"/>
                        <a:pt x="107" y="100"/>
                        <a:pt x="107" y="100"/>
                      </a:cubicBezTo>
                      <a:cubicBezTo>
                        <a:pt x="110" y="101"/>
                        <a:pt x="109" y="98"/>
                        <a:pt x="111" y="97"/>
                      </a:cubicBezTo>
                      <a:cubicBezTo>
                        <a:pt x="110" y="98"/>
                        <a:pt x="113" y="98"/>
                        <a:pt x="113" y="98"/>
                      </a:cubicBezTo>
                      <a:cubicBezTo>
                        <a:pt x="113" y="98"/>
                        <a:pt x="115" y="97"/>
                        <a:pt x="115" y="97"/>
                      </a:cubicBezTo>
                      <a:cubicBezTo>
                        <a:pt x="117" y="98"/>
                        <a:pt x="116" y="99"/>
                        <a:pt x="117" y="99"/>
                      </a:cubicBezTo>
                      <a:cubicBezTo>
                        <a:pt x="118" y="100"/>
                        <a:pt x="119" y="98"/>
                        <a:pt x="119" y="99"/>
                      </a:cubicBezTo>
                      <a:cubicBezTo>
                        <a:pt x="121" y="99"/>
                        <a:pt x="122" y="100"/>
                        <a:pt x="124" y="100"/>
                      </a:cubicBezTo>
                      <a:cubicBezTo>
                        <a:pt x="125" y="100"/>
                        <a:pt x="125" y="100"/>
                        <a:pt x="126" y="100"/>
                      </a:cubicBezTo>
                      <a:cubicBezTo>
                        <a:pt x="127" y="101"/>
                        <a:pt x="127" y="102"/>
                        <a:pt x="128" y="102"/>
                      </a:cubicBezTo>
                      <a:cubicBezTo>
                        <a:pt x="129" y="103"/>
                        <a:pt x="131" y="102"/>
                        <a:pt x="132" y="102"/>
                      </a:cubicBezTo>
                      <a:cubicBezTo>
                        <a:pt x="133" y="102"/>
                        <a:pt x="134" y="103"/>
                        <a:pt x="135" y="103"/>
                      </a:cubicBezTo>
                      <a:cubicBezTo>
                        <a:pt x="135" y="103"/>
                        <a:pt x="136" y="103"/>
                        <a:pt x="137" y="103"/>
                      </a:cubicBezTo>
                      <a:cubicBezTo>
                        <a:pt x="139" y="103"/>
                        <a:pt x="140" y="105"/>
                        <a:pt x="142" y="106"/>
                      </a:cubicBezTo>
                      <a:cubicBezTo>
                        <a:pt x="140" y="108"/>
                        <a:pt x="143" y="108"/>
                        <a:pt x="143" y="109"/>
                      </a:cubicBezTo>
                      <a:cubicBezTo>
                        <a:pt x="143" y="111"/>
                        <a:pt x="139" y="112"/>
                        <a:pt x="139" y="114"/>
                      </a:cubicBezTo>
                      <a:cubicBezTo>
                        <a:pt x="140" y="115"/>
                        <a:pt x="144" y="117"/>
                        <a:pt x="145" y="116"/>
                      </a:cubicBezTo>
                      <a:cubicBezTo>
                        <a:pt x="148" y="115"/>
                        <a:pt x="147" y="116"/>
                        <a:pt x="149" y="117"/>
                      </a:cubicBezTo>
                      <a:cubicBezTo>
                        <a:pt x="150" y="119"/>
                        <a:pt x="152" y="118"/>
                        <a:pt x="154" y="118"/>
                      </a:cubicBezTo>
                      <a:cubicBezTo>
                        <a:pt x="156" y="119"/>
                        <a:pt x="156" y="120"/>
                        <a:pt x="158" y="122"/>
                      </a:cubicBezTo>
                      <a:cubicBezTo>
                        <a:pt x="159" y="123"/>
                        <a:pt x="161" y="123"/>
                        <a:pt x="160" y="125"/>
                      </a:cubicBezTo>
                      <a:cubicBezTo>
                        <a:pt x="159" y="127"/>
                        <a:pt x="157" y="125"/>
                        <a:pt x="159" y="128"/>
                      </a:cubicBezTo>
                      <a:cubicBezTo>
                        <a:pt x="160" y="130"/>
                        <a:pt x="161" y="130"/>
                        <a:pt x="161" y="132"/>
                      </a:cubicBezTo>
                      <a:cubicBezTo>
                        <a:pt x="161" y="135"/>
                        <a:pt x="158" y="132"/>
                        <a:pt x="158" y="133"/>
                      </a:cubicBezTo>
                      <a:cubicBezTo>
                        <a:pt x="158" y="134"/>
                        <a:pt x="159" y="136"/>
                        <a:pt x="159" y="137"/>
                      </a:cubicBezTo>
                      <a:cubicBezTo>
                        <a:pt x="160" y="138"/>
                        <a:pt x="160" y="139"/>
                        <a:pt x="160" y="140"/>
                      </a:cubicBezTo>
                      <a:cubicBezTo>
                        <a:pt x="160" y="141"/>
                        <a:pt x="158" y="142"/>
                        <a:pt x="157" y="143"/>
                      </a:cubicBezTo>
                      <a:cubicBezTo>
                        <a:pt x="156" y="145"/>
                        <a:pt x="157" y="144"/>
                        <a:pt x="157" y="146"/>
                      </a:cubicBezTo>
                      <a:cubicBezTo>
                        <a:pt x="156" y="147"/>
                        <a:pt x="155" y="148"/>
                        <a:pt x="155" y="149"/>
                      </a:cubicBezTo>
                      <a:cubicBezTo>
                        <a:pt x="154" y="151"/>
                        <a:pt x="155" y="151"/>
                        <a:pt x="155" y="150"/>
                      </a:cubicBezTo>
                      <a:cubicBezTo>
                        <a:pt x="155" y="150"/>
                        <a:pt x="155" y="150"/>
                        <a:pt x="155" y="150"/>
                      </a:cubicBezTo>
                      <a:cubicBezTo>
                        <a:pt x="156" y="152"/>
                        <a:pt x="157" y="151"/>
                        <a:pt x="158" y="151"/>
                      </a:cubicBezTo>
                      <a:cubicBezTo>
                        <a:pt x="159" y="151"/>
                        <a:pt x="161" y="151"/>
                        <a:pt x="162" y="151"/>
                      </a:cubicBezTo>
                      <a:cubicBezTo>
                        <a:pt x="164" y="150"/>
                        <a:pt x="165" y="148"/>
                        <a:pt x="166" y="148"/>
                      </a:cubicBezTo>
                      <a:cubicBezTo>
                        <a:pt x="168" y="148"/>
                        <a:pt x="169" y="151"/>
                        <a:pt x="169" y="152"/>
                      </a:cubicBezTo>
                      <a:cubicBezTo>
                        <a:pt x="168" y="154"/>
                        <a:pt x="166" y="156"/>
                        <a:pt x="165" y="157"/>
                      </a:cubicBezTo>
                      <a:cubicBezTo>
                        <a:pt x="165" y="159"/>
                        <a:pt x="164" y="161"/>
                        <a:pt x="164" y="162"/>
                      </a:cubicBezTo>
                      <a:cubicBezTo>
                        <a:pt x="163" y="165"/>
                        <a:pt x="164" y="165"/>
                        <a:pt x="166" y="167"/>
                      </a:cubicBezTo>
                      <a:cubicBezTo>
                        <a:pt x="167" y="168"/>
                        <a:pt x="168" y="170"/>
                        <a:pt x="170" y="170"/>
                      </a:cubicBezTo>
                      <a:cubicBezTo>
                        <a:pt x="171" y="170"/>
                        <a:pt x="171" y="171"/>
                        <a:pt x="172" y="171"/>
                      </a:cubicBezTo>
                      <a:cubicBezTo>
                        <a:pt x="169" y="168"/>
                        <a:pt x="177" y="161"/>
                        <a:pt x="179" y="159"/>
                      </a:cubicBezTo>
                      <a:cubicBezTo>
                        <a:pt x="181" y="156"/>
                        <a:pt x="182" y="154"/>
                        <a:pt x="183" y="152"/>
                      </a:cubicBezTo>
                      <a:cubicBezTo>
                        <a:pt x="185" y="150"/>
                        <a:pt x="186" y="148"/>
                        <a:pt x="188" y="146"/>
                      </a:cubicBezTo>
                      <a:cubicBezTo>
                        <a:pt x="188" y="144"/>
                        <a:pt x="189" y="143"/>
                        <a:pt x="190" y="141"/>
                      </a:cubicBezTo>
                      <a:cubicBezTo>
                        <a:pt x="191" y="139"/>
                        <a:pt x="192" y="134"/>
                        <a:pt x="194" y="133"/>
                      </a:cubicBezTo>
                      <a:cubicBezTo>
                        <a:pt x="196" y="132"/>
                        <a:pt x="196" y="127"/>
                        <a:pt x="199" y="125"/>
                      </a:cubicBezTo>
                      <a:cubicBezTo>
                        <a:pt x="201" y="124"/>
                        <a:pt x="203" y="123"/>
                        <a:pt x="205" y="122"/>
                      </a:cubicBezTo>
                      <a:cubicBezTo>
                        <a:pt x="204" y="122"/>
                        <a:pt x="203" y="122"/>
                        <a:pt x="203" y="123"/>
                      </a:cubicBezTo>
                      <a:cubicBezTo>
                        <a:pt x="203" y="122"/>
                        <a:pt x="203" y="122"/>
                        <a:pt x="204" y="122"/>
                      </a:cubicBezTo>
                      <a:cubicBezTo>
                        <a:pt x="204" y="122"/>
                        <a:pt x="204" y="122"/>
                        <a:pt x="204" y="122"/>
                      </a:cubicBezTo>
                      <a:cubicBezTo>
                        <a:pt x="205" y="121"/>
                        <a:pt x="205" y="120"/>
                        <a:pt x="206" y="119"/>
                      </a:cubicBezTo>
                      <a:cubicBezTo>
                        <a:pt x="206" y="119"/>
                        <a:pt x="206" y="119"/>
                        <a:pt x="205" y="119"/>
                      </a:cubicBezTo>
                      <a:cubicBezTo>
                        <a:pt x="205" y="119"/>
                        <a:pt x="205" y="119"/>
                        <a:pt x="206" y="119"/>
                      </a:cubicBezTo>
                      <a:cubicBezTo>
                        <a:pt x="204" y="118"/>
                        <a:pt x="206" y="117"/>
                        <a:pt x="204" y="116"/>
                      </a:cubicBezTo>
                      <a:cubicBezTo>
                        <a:pt x="205" y="116"/>
                        <a:pt x="205" y="115"/>
                        <a:pt x="205" y="114"/>
                      </a:cubicBezTo>
                      <a:cubicBezTo>
                        <a:pt x="206" y="112"/>
                        <a:pt x="207" y="112"/>
                        <a:pt x="209" y="111"/>
                      </a:cubicBezTo>
                      <a:cubicBezTo>
                        <a:pt x="206" y="110"/>
                        <a:pt x="210" y="107"/>
                        <a:pt x="210" y="105"/>
                      </a:cubicBezTo>
                      <a:cubicBezTo>
                        <a:pt x="211" y="106"/>
                        <a:pt x="211" y="106"/>
                        <a:pt x="211" y="106"/>
                      </a:cubicBezTo>
                      <a:cubicBezTo>
                        <a:pt x="211" y="106"/>
                        <a:pt x="211" y="105"/>
                        <a:pt x="211" y="105"/>
                      </a:cubicBezTo>
                      <a:cubicBezTo>
                        <a:pt x="211" y="105"/>
                        <a:pt x="211" y="105"/>
                        <a:pt x="211" y="105"/>
                      </a:cubicBezTo>
                      <a:cubicBezTo>
                        <a:pt x="211" y="106"/>
                        <a:pt x="211" y="106"/>
                        <a:pt x="211" y="106"/>
                      </a:cubicBezTo>
                      <a:cubicBezTo>
                        <a:pt x="213" y="104"/>
                        <a:pt x="213" y="107"/>
                        <a:pt x="211" y="106"/>
                      </a:cubicBezTo>
                      <a:cubicBezTo>
                        <a:pt x="213" y="108"/>
                        <a:pt x="211" y="110"/>
                        <a:pt x="210" y="111"/>
                      </a:cubicBezTo>
                      <a:cubicBezTo>
                        <a:pt x="208" y="113"/>
                        <a:pt x="208" y="113"/>
                        <a:pt x="210" y="115"/>
                      </a:cubicBezTo>
                      <a:cubicBezTo>
                        <a:pt x="210" y="117"/>
                        <a:pt x="210" y="119"/>
                        <a:pt x="210" y="120"/>
                      </a:cubicBezTo>
                      <a:cubicBezTo>
                        <a:pt x="210" y="121"/>
                        <a:pt x="210" y="122"/>
                        <a:pt x="210" y="123"/>
                      </a:cubicBezTo>
                      <a:cubicBezTo>
                        <a:pt x="210" y="124"/>
                        <a:pt x="211" y="124"/>
                        <a:pt x="211" y="125"/>
                      </a:cubicBezTo>
                      <a:cubicBezTo>
                        <a:pt x="211" y="125"/>
                        <a:pt x="212" y="123"/>
                        <a:pt x="213" y="123"/>
                      </a:cubicBezTo>
                      <a:cubicBezTo>
                        <a:pt x="213" y="122"/>
                        <a:pt x="214" y="123"/>
                        <a:pt x="214" y="123"/>
                      </a:cubicBezTo>
                      <a:cubicBezTo>
                        <a:pt x="214" y="123"/>
                        <a:pt x="214" y="122"/>
                        <a:pt x="215" y="122"/>
                      </a:cubicBezTo>
                      <a:cubicBezTo>
                        <a:pt x="218" y="121"/>
                        <a:pt x="219" y="121"/>
                        <a:pt x="219" y="11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109" name="Group 11361"/>
                <p:cNvGrpSpPr>
                  <a:grpSpLocks/>
                </p:cNvGrpSpPr>
                <p:nvPr/>
              </p:nvGrpSpPr>
              <p:grpSpPr bwMode="auto">
                <a:xfrm>
                  <a:off x="3516" y="772"/>
                  <a:ext cx="645" cy="804"/>
                  <a:chOff x="3516" y="772"/>
                  <a:chExt cx="645" cy="804"/>
                </a:xfrm>
                <a:grpFill/>
              </p:grpSpPr>
              <p:sp>
                <p:nvSpPr>
                  <p:cNvPr id="2110" name="Freeform 9831"/>
                  <p:cNvSpPr>
                    <a:spLocks/>
                  </p:cNvSpPr>
                  <p:nvPr/>
                </p:nvSpPr>
                <p:spPr bwMode="auto">
                  <a:xfrm>
                    <a:off x="3516" y="772"/>
                    <a:ext cx="78" cy="45"/>
                  </a:xfrm>
                  <a:custGeom>
                    <a:avLst/>
                    <a:gdLst>
                      <a:gd name="T0" fmla="*/ 3 w 50"/>
                      <a:gd name="T1" fmla="*/ 36 h 29"/>
                      <a:gd name="T2" fmla="*/ 2 w 50"/>
                      <a:gd name="T3" fmla="*/ 37 h 29"/>
                      <a:gd name="T4" fmla="*/ 8 w 50"/>
                      <a:gd name="T5" fmla="*/ 34 h 29"/>
                      <a:gd name="T6" fmla="*/ 3 w 50"/>
                      <a:gd name="T7" fmla="*/ 37 h 29"/>
                      <a:gd name="T8" fmla="*/ 5 w 50"/>
                      <a:gd name="T9" fmla="*/ 37 h 29"/>
                      <a:gd name="T10" fmla="*/ 2 w 50"/>
                      <a:gd name="T11" fmla="*/ 42 h 29"/>
                      <a:gd name="T12" fmla="*/ 6 w 50"/>
                      <a:gd name="T13" fmla="*/ 43 h 29"/>
                      <a:gd name="T14" fmla="*/ 14 w 50"/>
                      <a:gd name="T15" fmla="*/ 43 h 29"/>
                      <a:gd name="T16" fmla="*/ 33 w 50"/>
                      <a:gd name="T17" fmla="*/ 36 h 29"/>
                      <a:gd name="T18" fmla="*/ 23 w 50"/>
                      <a:gd name="T19" fmla="*/ 36 h 29"/>
                      <a:gd name="T20" fmla="*/ 30 w 50"/>
                      <a:gd name="T21" fmla="*/ 31 h 29"/>
                      <a:gd name="T22" fmla="*/ 28 w 50"/>
                      <a:gd name="T23" fmla="*/ 31 h 29"/>
                      <a:gd name="T24" fmla="*/ 45 w 50"/>
                      <a:gd name="T25" fmla="*/ 25 h 29"/>
                      <a:gd name="T26" fmla="*/ 51 w 50"/>
                      <a:gd name="T27" fmla="*/ 23 h 29"/>
                      <a:gd name="T28" fmla="*/ 55 w 50"/>
                      <a:gd name="T29" fmla="*/ 20 h 29"/>
                      <a:gd name="T30" fmla="*/ 62 w 50"/>
                      <a:gd name="T31" fmla="*/ 17 h 29"/>
                      <a:gd name="T32" fmla="*/ 61 w 50"/>
                      <a:gd name="T33" fmla="*/ 14 h 29"/>
                      <a:gd name="T34" fmla="*/ 62 w 50"/>
                      <a:gd name="T35" fmla="*/ 12 h 29"/>
                      <a:gd name="T36" fmla="*/ 58 w 50"/>
                      <a:gd name="T37" fmla="*/ 16 h 29"/>
                      <a:gd name="T38" fmla="*/ 62 w 50"/>
                      <a:gd name="T39" fmla="*/ 11 h 29"/>
                      <a:gd name="T40" fmla="*/ 75 w 50"/>
                      <a:gd name="T41" fmla="*/ 3 h 29"/>
                      <a:gd name="T42" fmla="*/ 69 w 50"/>
                      <a:gd name="T43" fmla="*/ 6 h 29"/>
                      <a:gd name="T44" fmla="*/ 78 w 50"/>
                      <a:gd name="T45" fmla="*/ 0 h 29"/>
                      <a:gd name="T46" fmla="*/ 69 w 50"/>
                      <a:gd name="T47" fmla="*/ 5 h 29"/>
                      <a:gd name="T48" fmla="*/ 73 w 50"/>
                      <a:gd name="T49" fmla="*/ 2 h 29"/>
                      <a:gd name="T50" fmla="*/ 72 w 50"/>
                      <a:gd name="T51" fmla="*/ 2 h 29"/>
                      <a:gd name="T52" fmla="*/ 75 w 50"/>
                      <a:gd name="T53" fmla="*/ 0 h 29"/>
                      <a:gd name="T54" fmla="*/ 67 w 50"/>
                      <a:gd name="T55" fmla="*/ 3 h 29"/>
                      <a:gd name="T56" fmla="*/ 69 w 50"/>
                      <a:gd name="T57" fmla="*/ 3 h 29"/>
                      <a:gd name="T58" fmla="*/ 64 w 50"/>
                      <a:gd name="T59" fmla="*/ 6 h 29"/>
                      <a:gd name="T60" fmla="*/ 64 w 50"/>
                      <a:gd name="T61" fmla="*/ 5 h 29"/>
                      <a:gd name="T62" fmla="*/ 56 w 50"/>
                      <a:gd name="T63" fmla="*/ 6 h 29"/>
                      <a:gd name="T64" fmla="*/ 59 w 50"/>
                      <a:gd name="T65" fmla="*/ 5 h 29"/>
                      <a:gd name="T66" fmla="*/ 56 w 50"/>
                      <a:gd name="T67" fmla="*/ 8 h 29"/>
                      <a:gd name="T68" fmla="*/ 53 w 50"/>
                      <a:gd name="T69" fmla="*/ 8 h 29"/>
                      <a:gd name="T70" fmla="*/ 55 w 50"/>
                      <a:gd name="T71" fmla="*/ 8 h 29"/>
                      <a:gd name="T72" fmla="*/ 50 w 50"/>
                      <a:gd name="T73" fmla="*/ 12 h 29"/>
                      <a:gd name="T74" fmla="*/ 51 w 50"/>
                      <a:gd name="T75" fmla="*/ 9 h 29"/>
                      <a:gd name="T76" fmla="*/ 45 w 50"/>
                      <a:gd name="T77" fmla="*/ 14 h 29"/>
                      <a:gd name="T78" fmla="*/ 41 w 50"/>
                      <a:gd name="T79" fmla="*/ 17 h 29"/>
                      <a:gd name="T80" fmla="*/ 36 w 50"/>
                      <a:gd name="T81" fmla="*/ 17 h 29"/>
                      <a:gd name="T82" fmla="*/ 37 w 50"/>
                      <a:gd name="T83" fmla="*/ 17 h 29"/>
                      <a:gd name="T84" fmla="*/ 30 w 50"/>
                      <a:gd name="T85" fmla="*/ 20 h 29"/>
                      <a:gd name="T86" fmla="*/ 20 w 50"/>
                      <a:gd name="T87" fmla="*/ 25 h 29"/>
                      <a:gd name="T88" fmla="*/ 3 w 50"/>
                      <a:gd name="T89" fmla="*/ 36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9"/>
                      <a:gd name="T137" fmla="*/ 50 w 50"/>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9">
                        <a:moveTo>
                          <a:pt x="2" y="23"/>
                        </a:moveTo>
                        <a:cubicBezTo>
                          <a:pt x="2" y="23"/>
                          <a:pt x="1" y="23"/>
                          <a:pt x="1" y="24"/>
                        </a:cubicBezTo>
                        <a:cubicBezTo>
                          <a:pt x="3" y="23"/>
                          <a:pt x="4" y="22"/>
                          <a:pt x="5" y="22"/>
                        </a:cubicBezTo>
                        <a:cubicBezTo>
                          <a:pt x="5" y="23"/>
                          <a:pt x="3" y="23"/>
                          <a:pt x="2" y="24"/>
                        </a:cubicBezTo>
                        <a:cubicBezTo>
                          <a:pt x="2" y="24"/>
                          <a:pt x="2" y="24"/>
                          <a:pt x="3" y="24"/>
                        </a:cubicBezTo>
                        <a:cubicBezTo>
                          <a:pt x="2" y="25"/>
                          <a:pt x="1" y="26"/>
                          <a:pt x="1" y="27"/>
                        </a:cubicBezTo>
                        <a:cubicBezTo>
                          <a:pt x="2" y="27"/>
                          <a:pt x="2" y="28"/>
                          <a:pt x="4" y="28"/>
                        </a:cubicBezTo>
                        <a:cubicBezTo>
                          <a:pt x="6" y="29"/>
                          <a:pt x="7" y="29"/>
                          <a:pt x="9" y="28"/>
                        </a:cubicBezTo>
                        <a:cubicBezTo>
                          <a:pt x="12" y="26"/>
                          <a:pt x="19" y="26"/>
                          <a:pt x="21" y="23"/>
                        </a:cubicBezTo>
                        <a:cubicBezTo>
                          <a:pt x="20" y="23"/>
                          <a:pt x="15" y="24"/>
                          <a:pt x="15" y="23"/>
                        </a:cubicBezTo>
                        <a:cubicBezTo>
                          <a:pt x="14" y="22"/>
                          <a:pt x="18" y="20"/>
                          <a:pt x="19" y="20"/>
                        </a:cubicBezTo>
                        <a:cubicBezTo>
                          <a:pt x="19" y="20"/>
                          <a:pt x="18" y="20"/>
                          <a:pt x="18" y="20"/>
                        </a:cubicBezTo>
                        <a:cubicBezTo>
                          <a:pt x="21" y="18"/>
                          <a:pt x="25" y="17"/>
                          <a:pt x="29" y="16"/>
                        </a:cubicBezTo>
                        <a:cubicBezTo>
                          <a:pt x="30" y="16"/>
                          <a:pt x="32" y="15"/>
                          <a:pt x="33" y="15"/>
                        </a:cubicBezTo>
                        <a:cubicBezTo>
                          <a:pt x="34" y="14"/>
                          <a:pt x="34" y="13"/>
                          <a:pt x="35" y="13"/>
                        </a:cubicBezTo>
                        <a:cubicBezTo>
                          <a:pt x="37" y="12"/>
                          <a:pt x="39" y="12"/>
                          <a:pt x="40" y="11"/>
                        </a:cubicBezTo>
                        <a:cubicBezTo>
                          <a:pt x="41" y="10"/>
                          <a:pt x="41" y="8"/>
                          <a:pt x="39" y="9"/>
                        </a:cubicBezTo>
                        <a:cubicBezTo>
                          <a:pt x="40" y="9"/>
                          <a:pt x="40" y="8"/>
                          <a:pt x="40" y="8"/>
                        </a:cubicBezTo>
                        <a:cubicBezTo>
                          <a:pt x="39" y="7"/>
                          <a:pt x="38" y="10"/>
                          <a:pt x="37" y="10"/>
                        </a:cubicBezTo>
                        <a:cubicBezTo>
                          <a:pt x="35" y="11"/>
                          <a:pt x="40" y="7"/>
                          <a:pt x="40" y="7"/>
                        </a:cubicBezTo>
                        <a:cubicBezTo>
                          <a:pt x="43" y="6"/>
                          <a:pt x="46" y="4"/>
                          <a:pt x="48" y="2"/>
                        </a:cubicBezTo>
                        <a:cubicBezTo>
                          <a:pt x="47" y="3"/>
                          <a:pt x="45" y="4"/>
                          <a:pt x="44" y="4"/>
                        </a:cubicBezTo>
                        <a:cubicBezTo>
                          <a:pt x="46" y="3"/>
                          <a:pt x="48" y="1"/>
                          <a:pt x="50" y="0"/>
                        </a:cubicBezTo>
                        <a:cubicBezTo>
                          <a:pt x="48" y="0"/>
                          <a:pt x="46" y="2"/>
                          <a:pt x="44" y="3"/>
                        </a:cubicBezTo>
                        <a:cubicBezTo>
                          <a:pt x="45" y="2"/>
                          <a:pt x="46" y="1"/>
                          <a:pt x="47" y="1"/>
                        </a:cubicBezTo>
                        <a:cubicBezTo>
                          <a:pt x="47" y="1"/>
                          <a:pt x="47" y="1"/>
                          <a:pt x="46" y="1"/>
                        </a:cubicBezTo>
                        <a:cubicBezTo>
                          <a:pt x="47" y="1"/>
                          <a:pt x="47" y="0"/>
                          <a:pt x="48" y="0"/>
                        </a:cubicBezTo>
                        <a:cubicBezTo>
                          <a:pt x="46" y="0"/>
                          <a:pt x="45" y="2"/>
                          <a:pt x="43" y="2"/>
                        </a:cubicBezTo>
                        <a:cubicBezTo>
                          <a:pt x="43" y="2"/>
                          <a:pt x="43" y="2"/>
                          <a:pt x="44" y="2"/>
                        </a:cubicBezTo>
                        <a:cubicBezTo>
                          <a:pt x="42" y="2"/>
                          <a:pt x="42" y="3"/>
                          <a:pt x="41" y="4"/>
                        </a:cubicBezTo>
                        <a:cubicBezTo>
                          <a:pt x="41" y="4"/>
                          <a:pt x="41" y="3"/>
                          <a:pt x="41" y="3"/>
                        </a:cubicBezTo>
                        <a:cubicBezTo>
                          <a:pt x="40" y="3"/>
                          <a:pt x="37" y="4"/>
                          <a:pt x="36" y="4"/>
                        </a:cubicBezTo>
                        <a:cubicBezTo>
                          <a:pt x="37" y="4"/>
                          <a:pt x="37" y="4"/>
                          <a:pt x="38" y="3"/>
                        </a:cubicBezTo>
                        <a:cubicBezTo>
                          <a:pt x="37" y="3"/>
                          <a:pt x="35" y="4"/>
                          <a:pt x="36" y="5"/>
                        </a:cubicBezTo>
                        <a:cubicBezTo>
                          <a:pt x="35" y="5"/>
                          <a:pt x="35" y="5"/>
                          <a:pt x="34" y="5"/>
                        </a:cubicBezTo>
                        <a:cubicBezTo>
                          <a:pt x="35" y="5"/>
                          <a:pt x="35" y="5"/>
                          <a:pt x="35" y="5"/>
                        </a:cubicBezTo>
                        <a:cubicBezTo>
                          <a:pt x="33" y="6"/>
                          <a:pt x="34" y="7"/>
                          <a:pt x="32" y="8"/>
                        </a:cubicBezTo>
                        <a:cubicBezTo>
                          <a:pt x="33" y="8"/>
                          <a:pt x="33" y="7"/>
                          <a:pt x="33" y="6"/>
                        </a:cubicBezTo>
                        <a:cubicBezTo>
                          <a:pt x="32" y="6"/>
                          <a:pt x="30" y="8"/>
                          <a:pt x="29" y="9"/>
                        </a:cubicBezTo>
                        <a:cubicBezTo>
                          <a:pt x="28" y="9"/>
                          <a:pt x="26" y="11"/>
                          <a:pt x="26" y="11"/>
                        </a:cubicBezTo>
                        <a:cubicBezTo>
                          <a:pt x="25" y="11"/>
                          <a:pt x="24" y="11"/>
                          <a:pt x="23" y="11"/>
                        </a:cubicBezTo>
                        <a:cubicBezTo>
                          <a:pt x="23" y="11"/>
                          <a:pt x="24" y="11"/>
                          <a:pt x="24" y="11"/>
                        </a:cubicBezTo>
                        <a:cubicBezTo>
                          <a:pt x="22" y="11"/>
                          <a:pt x="21" y="14"/>
                          <a:pt x="19" y="13"/>
                        </a:cubicBezTo>
                        <a:cubicBezTo>
                          <a:pt x="17" y="13"/>
                          <a:pt x="14" y="15"/>
                          <a:pt x="13" y="16"/>
                        </a:cubicBezTo>
                        <a:cubicBezTo>
                          <a:pt x="11" y="17"/>
                          <a:pt x="0" y="21"/>
                          <a:pt x="2" y="2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1" name="Freeform 9845"/>
                  <p:cNvSpPr>
                    <a:spLocks/>
                  </p:cNvSpPr>
                  <p:nvPr/>
                </p:nvSpPr>
                <p:spPr bwMode="auto">
                  <a:xfrm>
                    <a:off x="3574" y="858"/>
                    <a:ext cx="90" cy="64"/>
                  </a:xfrm>
                  <a:custGeom>
                    <a:avLst/>
                    <a:gdLst>
                      <a:gd name="T0" fmla="*/ 20 w 58"/>
                      <a:gd name="T1" fmla="*/ 14 h 41"/>
                      <a:gd name="T2" fmla="*/ 5 w 58"/>
                      <a:gd name="T3" fmla="*/ 31 h 41"/>
                      <a:gd name="T4" fmla="*/ 2 w 58"/>
                      <a:gd name="T5" fmla="*/ 33 h 41"/>
                      <a:gd name="T6" fmla="*/ 2 w 58"/>
                      <a:gd name="T7" fmla="*/ 37 h 41"/>
                      <a:gd name="T8" fmla="*/ 2 w 58"/>
                      <a:gd name="T9" fmla="*/ 45 h 41"/>
                      <a:gd name="T10" fmla="*/ 12 w 58"/>
                      <a:gd name="T11" fmla="*/ 47 h 41"/>
                      <a:gd name="T12" fmla="*/ 19 w 58"/>
                      <a:gd name="T13" fmla="*/ 48 h 41"/>
                      <a:gd name="T14" fmla="*/ 22 w 58"/>
                      <a:gd name="T15" fmla="*/ 42 h 41"/>
                      <a:gd name="T16" fmla="*/ 17 w 58"/>
                      <a:gd name="T17" fmla="*/ 44 h 41"/>
                      <a:gd name="T18" fmla="*/ 23 w 58"/>
                      <a:gd name="T19" fmla="*/ 36 h 41"/>
                      <a:gd name="T20" fmla="*/ 23 w 58"/>
                      <a:gd name="T21" fmla="*/ 44 h 41"/>
                      <a:gd name="T22" fmla="*/ 17 w 58"/>
                      <a:gd name="T23" fmla="*/ 52 h 41"/>
                      <a:gd name="T24" fmla="*/ 20 w 58"/>
                      <a:gd name="T25" fmla="*/ 61 h 41"/>
                      <a:gd name="T26" fmla="*/ 19 w 58"/>
                      <a:gd name="T27" fmla="*/ 64 h 41"/>
                      <a:gd name="T28" fmla="*/ 26 w 58"/>
                      <a:gd name="T29" fmla="*/ 56 h 41"/>
                      <a:gd name="T30" fmla="*/ 29 w 58"/>
                      <a:gd name="T31" fmla="*/ 50 h 41"/>
                      <a:gd name="T32" fmla="*/ 33 w 58"/>
                      <a:gd name="T33" fmla="*/ 44 h 41"/>
                      <a:gd name="T34" fmla="*/ 37 w 58"/>
                      <a:gd name="T35" fmla="*/ 44 h 41"/>
                      <a:gd name="T36" fmla="*/ 37 w 58"/>
                      <a:gd name="T37" fmla="*/ 36 h 41"/>
                      <a:gd name="T38" fmla="*/ 45 w 58"/>
                      <a:gd name="T39" fmla="*/ 33 h 41"/>
                      <a:gd name="T40" fmla="*/ 50 w 58"/>
                      <a:gd name="T41" fmla="*/ 28 h 41"/>
                      <a:gd name="T42" fmla="*/ 61 w 58"/>
                      <a:gd name="T43" fmla="*/ 20 h 41"/>
                      <a:gd name="T44" fmla="*/ 65 w 58"/>
                      <a:gd name="T45" fmla="*/ 19 h 41"/>
                      <a:gd name="T46" fmla="*/ 64 w 58"/>
                      <a:gd name="T47" fmla="*/ 14 h 41"/>
                      <a:gd name="T48" fmla="*/ 78 w 58"/>
                      <a:gd name="T49" fmla="*/ 12 h 41"/>
                      <a:gd name="T50" fmla="*/ 82 w 58"/>
                      <a:gd name="T51" fmla="*/ 11 h 41"/>
                      <a:gd name="T52" fmla="*/ 87 w 58"/>
                      <a:gd name="T53" fmla="*/ 11 h 41"/>
                      <a:gd name="T54" fmla="*/ 82 w 58"/>
                      <a:gd name="T55" fmla="*/ 3 h 41"/>
                      <a:gd name="T56" fmla="*/ 73 w 58"/>
                      <a:gd name="T57" fmla="*/ 2 h 41"/>
                      <a:gd name="T58" fmla="*/ 74 w 58"/>
                      <a:gd name="T59" fmla="*/ 2 h 41"/>
                      <a:gd name="T60" fmla="*/ 70 w 58"/>
                      <a:gd name="T61" fmla="*/ 2 h 41"/>
                      <a:gd name="T62" fmla="*/ 70 w 58"/>
                      <a:gd name="T63" fmla="*/ 2 h 41"/>
                      <a:gd name="T64" fmla="*/ 56 w 58"/>
                      <a:gd name="T65" fmla="*/ 2 h 41"/>
                      <a:gd name="T66" fmla="*/ 57 w 58"/>
                      <a:gd name="T67" fmla="*/ 2 h 41"/>
                      <a:gd name="T68" fmla="*/ 39 w 58"/>
                      <a:gd name="T69" fmla="*/ 5 h 41"/>
                      <a:gd name="T70" fmla="*/ 20 w 58"/>
                      <a:gd name="T71" fmla="*/ 14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41"/>
                      <a:gd name="T110" fmla="*/ 58 w 58"/>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41">
                        <a:moveTo>
                          <a:pt x="13" y="9"/>
                        </a:moveTo>
                        <a:cubicBezTo>
                          <a:pt x="10" y="14"/>
                          <a:pt x="6" y="17"/>
                          <a:pt x="3" y="20"/>
                        </a:cubicBezTo>
                        <a:cubicBezTo>
                          <a:pt x="2" y="20"/>
                          <a:pt x="0" y="19"/>
                          <a:pt x="1" y="21"/>
                        </a:cubicBezTo>
                        <a:cubicBezTo>
                          <a:pt x="1" y="22"/>
                          <a:pt x="1" y="23"/>
                          <a:pt x="1" y="24"/>
                        </a:cubicBezTo>
                        <a:cubicBezTo>
                          <a:pt x="0" y="25"/>
                          <a:pt x="0" y="28"/>
                          <a:pt x="1" y="29"/>
                        </a:cubicBezTo>
                        <a:cubicBezTo>
                          <a:pt x="3" y="30"/>
                          <a:pt x="7" y="28"/>
                          <a:pt x="8" y="30"/>
                        </a:cubicBezTo>
                        <a:cubicBezTo>
                          <a:pt x="9" y="32"/>
                          <a:pt x="10" y="33"/>
                          <a:pt x="12" y="31"/>
                        </a:cubicBezTo>
                        <a:cubicBezTo>
                          <a:pt x="13" y="30"/>
                          <a:pt x="14" y="29"/>
                          <a:pt x="14" y="27"/>
                        </a:cubicBezTo>
                        <a:cubicBezTo>
                          <a:pt x="13" y="26"/>
                          <a:pt x="11" y="28"/>
                          <a:pt x="11" y="28"/>
                        </a:cubicBezTo>
                        <a:cubicBezTo>
                          <a:pt x="12" y="27"/>
                          <a:pt x="14" y="25"/>
                          <a:pt x="15" y="23"/>
                        </a:cubicBezTo>
                        <a:cubicBezTo>
                          <a:pt x="15" y="25"/>
                          <a:pt x="14" y="26"/>
                          <a:pt x="15" y="28"/>
                        </a:cubicBezTo>
                        <a:cubicBezTo>
                          <a:pt x="15" y="30"/>
                          <a:pt x="13" y="32"/>
                          <a:pt x="11" y="33"/>
                        </a:cubicBezTo>
                        <a:cubicBezTo>
                          <a:pt x="8" y="35"/>
                          <a:pt x="11" y="39"/>
                          <a:pt x="13" y="39"/>
                        </a:cubicBezTo>
                        <a:cubicBezTo>
                          <a:pt x="13" y="39"/>
                          <a:pt x="13" y="40"/>
                          <a:pt x="12" y="41"/>
                        </a:cubicBezTo>
                        <a:cubicBezTo>
                          <a:pt x="14" y="41"/>
                          <a:pt x="16" y="37"/>
                          <a:pt x="17" y="36"/>
                        </a:cubicBezTo>
                        <a:cubicBezTo>
                          <a:pt x="17" y="34"/>
                          <a:pt x="17" y="33"/>
                          <a:pt x="19" y="32"/>
                        </a:cubicBezTo>
                        <a:cubicBezTo>
                          <a:pt x="21" y="31"/>
                          <a:pt x="20" y="29"/>
                          <a:pt x="21" y="28"/>
                        </a:cubicBezTo>
                        <a:cubicBezTo>
                          <a:pt x="22" y="27"/>
                          <a:pt x="24" y="28"/>
                          <a:pt x="24" y="28"/>
                        </a:cubicBezTo>
                        <a:cubicBezTo>
                          <a:pt x="25" y="27"/>
                          <a:pt x="23" y="25"/>
                          <a:pt x="24" y="23"/>
                        </a:cubicBezTo>
                        <a:cubicBezTo>
                          <a:pt x="26" y="22"/>
                          <a:pt x="27" y="22"/>
                          <a:pt x="29" y="21"/>
                        </a:cubicBezTo>
                        <a:cubicBezTo>
                          <a:pt x="30" y="21"/>
                          <a:pt x="31" y="19"/>
                          <a:pt x="32" y="18"/>
                        </a:cubicBezTo>
                        <a:cubicBezTo>
                          <a:pt x="34" y="16"/>
                          <a:pt x="37" y="15"/>
                          <a:pt x="39" y="13"/>
                        </a:cubicBezTo>
                        <a:cubicBezTo>
                          <a:pt x="40" y="13"/>
                          <a:pt x="42" y="12"/>
                          <a:pt x="42" y="12"/>
                        </a:cubicBezTo>
                        <a:cubicBezTo>
                          <a:pt x="43" y="11"/>
                          <a:pt x="40" y="10"/>
                          <a:pt x="41" y="9"/>
                        </a:cubicBezTo>
                        <a:cubicBezTo>
                          <a:pt x="42" y="6"/>
                          <a:pt x="48" y="8"/>
                          <a:pt x="50" y="8"/>
                        </a:cubicBezTo>
                        <a:cubicBezTo>
                          <a:pt x="50" y="8"/>
                          <a:pt x="53" y="7"/>
                          <a:pt x="53" y="7"/>
                        </a:cubicBezTo>
                        <a:cubicBezTo>
                          <a:pt x="54" y="6"/>
                          <a:pt x="56" y="8"/>
                          <a:pt x="56" y="7"/>
                        </a:cubicBezTo>
                        <a:cubicBezTo>
                          <a:pt x="58" y="5"/>
                          <a:pt x="54" y="2"/>
                          <a:pt x="53" y="2"/>
                        </a:cubicBezTo>
                        <a:cubicBezTo>
                          <a:pt x="51" y="1"/>
                          <a:pt x="49" y="2"/>
                          <a:pt x="47" y="1"/>
                        </a:cubicBezTo>
                        <a:cubicBezTo>
                          <a:pt x="47" y="1"/>
                          <a:pt x="48" y="1"/>
                          <a:pt x="48" y="1"/>
                        </a:cubicBezTo>
                        <a:cubicBezTo>
                          <a:pt x="47" y="1"/>
                          <a:pt x="46" y="1"/>
                          <a:pt x="45" y="1"/>
                        </a:cubicBezTo>
                        <a:cubicBezTo>
                          <a:pt x="45" y="1"/>
                          <a:pt x="45" y="1"/>
                          <a:pt x="45" y="1"/>
                        </a:cubicBezTo>
                        <a:cubicBezTo>
                          <a:pt x="42" y="0"/>
                          <a:pt x="39" y="1"/>
                          <a:pt x="36" y="1"/>
                        </a:cubicBezTo>
                        <a:cubicBezTo>
                          <a:pt x="36" y="1"/>
                          <a:pt x="36" y="1"/>
                          <a:pt x="37" y="1"/>
                        </a:cubicBezTo>
                        <a:cubicBezTo>
                          <a:pt x="36" y="1"/>
                          <a:pt x="25" y="2"/>
                          <a:pt x="25" y="3"/>
                        </a:cubicBezTo>
                        <a:cubicBezTo>
                          <a:pt x="25" y="4"/>
                          <a:pt x="14" y="9"/>
                          <a:pt x="13" y="9"/>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2" name="Freeform 9853"/>
                  <p:cNvSpPr>
                    <a:spLocks/>
                  </p:cNvSpPr>
                  <p:nvPr/>
                </p:nvSpPr>
                <p:spPr bwMode="auto">
                  <a:xfrm>
                    <a:off x="3755" y="972"/>
                    <a:ext cx="11" cy="15"/>
                  </a:xfrm>
                  <a:custGeom>
                    <a:avLst/>
                    <a:gdLst>
                      <a:gd name="T0" fmla="*/ 0 w 7"/>
                      <a:gd name="T1" fmla="*/ 5 h 10"/>
                      <a:gd name="T2" fmla="*/ 3 w 7"/>
                      <a:gd name="T3" fmla="*/ 11 h 10"/>
                      <a:gd name="T4" fmla="*/ 5 w 7"/>
                      <a:gd name="T5" fmla="*/ 14 h 10"/>
                      <a:gd name="T6" fmla="*/ 8 w 7"/>
                      <a:gd name="T7" fmla="*/ 12 h 10"/>
                      <a:gd name="T8" fmla="*/ 8 w 7"/>
                      <a:gd name="T9" fmla="*/ 15 h 10"/>
                      <a:gd name="T10" fmla="*/ 9 w 7"/>
                      <a:gd name="T11" fmla="*/ 9 h 10"/>
                      <a:gd name="T12" fmla="*/ 6 w 7"/>
                      <a:gd name="T13" fmla="*/ 11 h 10"/>
                      <a:gd name="T14" fmla="*/ 8 w 7"/>
                      <a:gd name="T15" fmla="*/ 5 h 10"/>
                      <a:gd name="T16" fmla="*/ 0 w 7"/>
                      <a:gd name="T17" fmla="*/ 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0"/>
                      <a:gd name="T29" fmla="*/ 7 w 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0">
                        <a:moveTo>
                          <a:pt x="0" y="3"/>
                        </a:moveTo>
                        <a:cubicBezTo>
                          <a:pt x="1" y="4"/>
                          <a:pt x="2" y="5"/>
                          <a:pt x="2" y="7"/>
                        </a:cubicBezTo>
                        <a:cubicBezTo>
                          <a:pt x="2" y="9"/>
                          <a:pt x="1" y="9"/>
                          <a:pt x="3" y="9"/>
                        </a:cubicBezTo>
                        <a:cubicBezTo>
                          <a:pt x="3" y="9"/>
                          <a:pt x="4" y="8"/>
                          <a:pt x="5" y="8"/>
                        </a:cubicBezTo>
                        <a:cubicBezTo>
                          <a:pt x="5" y="8"/>
                          <a:pt x="4" y="10"/>
                          <a:pt x="5" y="10"/>
                        </a:cubicBezTo>
                        <a:cubicBezTo>
                          <a:pt x="6" y="10"/>
                          <a:pt x="7" y="8"/>
                          <a:pt x="6" y="6"/>
                        </a:cubicBezTo>
                        <a:cubicBezTo>
                          <a:pt x="6" y="7"/>
                          <a:pt x="5" y="8"/>
                          <a:pt x="4" y="7"/>
                        </a:cubicBezTo>
                        <a:cubicBezTo>
                          <a:pt x="4" y="6"/>
                          <a:pt x="6" y="4"/>
                          <a:pt x="5" y="3"/>
                        </a:cubicBezTo>
                        <a:cubicBezTo>
                          <a:pt x="5" y="0"/>
                          <a:pt x="1" y="0"/>
                          <a:pt x="0"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3" name="Freeform 9854"/>
                  <p:cNvSpPr>
                    <a:spLocks/>
                  </p:cNvSpPr>
                  <p:nvPr/>
                </p:nvSpPr>
                <p:spPr bwMode="auto">
                  <a:xfrm>
                    <a:off x="3915" y="977"/>
                    <a:ext cx="1"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0" y="0"/>
                          <a:pt x="1"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4" name="Freeform 9855"/>
                  <p:cNvSpPr>
                    <a:spLocks/>
                  </p:cNvSpPr>
                  <p:nvPr/>
                </p:nvSpPr>
                <p:spPr bwMode="auto">
                  <a:xfrm>
                    <a:off x="3984" y="977"/>
                    <a:ext cx="19" cy="26"/>
                  </a:xfrm>
                  <a:custGeom>
                    <a:avLst/>
                    <a:gdLst>
                      <a:gd name="T0" fmla="*/ 2 w 12"/>
                      <a:gd name="T1" fmla="*/ 8 h 17"/>
                      <a:gd name="T2" fmla="*/ 5 w 12"/>
                      <a:gd name="T3" fmla="*/ 9 h 17"/>
                      <a:gd name="T4" fmla="*/ 3 w 12"/>
                      <a:gd name="T5" fmla="*/ 8 h 17"/>
                      <a:gd name="T6" fmla="*/ 6 w 12"/>
                      <a:gd name="T7" fmla="*/ 15 h 17"/>
                      <a:gd name="T8" fmla="*/ 11 w 12"/>
                      <a:gd name="T9" fmla="*/ 21 h 17"/>
                      <a:gd name="T10" fmla="*/ 13 w 12"/>
                      <a:gd name="T11" fmla="*/ 26 h 17"/>
                      <a:gd name="T12" fmla="*/ 14 w 12"/>
                      <a:gd name="T13" fmla="*/ 20 h 17"/>
                      <a:gd name="T14" fmla="*/ 14 w 12"/>
                      <a:gd name="T15" fmla="*/ 21 h 17"/>
                      <a:gd name="T16" fmla="*/ 14 w 12"/>
                      <a:gd name="T17" fmla="*/ 21 h 17"/>
                      <a:gd name="T18" fmla="*/ 10 w 12"/>
                      <a:gd name="T19" fmla="*/ 14 h 17"/>
                      <a:gd name="T20" fmla="*/ 13 w 12"/>
                      <a:gd name="T21" fmla="*/ 9 h 17"/>
                      <a:gd name="T22" fmla="*/ 14 w 12"/>
                      <a:gd name="T23" fmla="*/ 6 h 17"/>
                      <a:gd name="T24" fmla="*/ 14 w 12"/>
                      <a:gd name="T25" fmla="*/ 3 h 17"/>
                      <a:gd name="T26" fmla="*/ 14 w 12"/>
                      <a:gd name="T27" fmla="*/ 2 h 17"/>
                      <a:gd name="T28" fmla="*/ 8 w 12"/>
                      <a:gd name="T29" fmla="*/ 0 h 17"/>
                      <a:gd name="T30" fmla="*/ 2 w 12"/>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7"/>
                      <a:gd name="T50" fmla="*/ 12 w 12"/>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7">
                        <a:moveTo>
                          <a:pt x="1" y="5"/>
                        </a:moveTo>
                        <a:cubicBezTo>
                          <a:pt x="1" y="6"/>
                          <a:pt x="2" y="6"/>
                          <a:pt x="3" y="6"/>
                        </a:cubicBezTo>
                        <a:cubicBezTo>
                          <a:pt x="2" y="6"/>
                          <a:pt x="2" y="6"/>
                          <a:pt x="2" y="5"/>
                        </a:cubicBezTo>
                        <a:cubicBezTo>
                          <a:pt x="3" y="6"/>
                          <a:pt x="3" y="9"/>
                          <a:pt x="4" y="10"/>
                        </a:cubicBezTo>
                        <a:cubicBezTo>
                          <a:pt x="4" y="12"/>
                          <a:pt x="6" y="12"/>
                          <a:pt x="7" y="14"/>
                        </a:cubicBezTo>
                        <a:cubicBezTo>
                          <a:pt x="7" y="14"/>
                          <a:pt x="7" y="16"/>
                          <a:pt x="8" y="17"/>
                        </a:cubicBezTo>
                        <a:cubicBezTo>
                          <a:pt x="12" y="17"/>
                          <a:pt x="10" y="16"/>
                          <a:pt x="9" y="13"/>
                        </a:cubicBezTo>
                        <a:cubicBezTo>
                          <a:pt x="9" y="14"/>
                          <a:pt x="9" y="14"/>
                          <a:pt x="9" y="14"/>
                        </a:cubicBezTo>
                        <a:cubicBezTo>
                          <a:pt x="9" y="14"/>
                          <a:pt x="9" y="14"/>
                          <a:pt x="9" y="14"/>
                        </a:cubicBezTo>
                        <a:cubicBezTo>
                          <a:pt x="9" y="12"/>
                          <a:pt x="6" y="11"/>
                          <a:pt x="6" y="9"/>
                        </a:cubicBezTo>
                        <a:cubicBezTo>
                          <a:pt x="6" y="8"/>
                          <a:pt x="7" y="7"/>
                          <a:pt x="8" y="6"/>
                        </a:cubicBezTo>
                        <a:cubicBezTo>
                          <a:pt x="8" y="5"/>
                          <a:pt x="9" y="5"/>
                          <a:pt x="9" y="4"/>
                        </a:cubicBezTo>
                        <a:cubicBezTo>
                          <a:pt x="9" y="4"/>
                          <a:pt x="9" y="3"/>
                          <a:pt x="9" y="2"/>
                        </a:cubicBezTo>
                        <a:cubicBezTo>
                          <a:pt x="10" y="1"/>
                          <a:pt x="11" y="1"/>
                          <a:pt x="9" y="1"/>
                        </a:cubicBezTo>
                        <a:cubicBezTo>
                          <a:pt x="9" y="1"/>
                          <a:pt x="5" y="0"/>
                          <a:pt x="5" y="0"/>
                        </a:cubicBezTo>
                        <a:cubicBezTo>
                          <a:pt x="4" y="1"/>
                          <a:pt x="0" y="4"/>
                          <a:pt x="1" y="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5" name="Freeform 9856"/>
                  <p:cNvSpPr>
                    <a:spLocks/>
                  </p:cNvSpPr>
                  <p:nvPr/>
                </p:nvSpPr>
                <p:spPr bwMode="auto">
                  <a:xfrm>
                    <a:off x="3922" y="977"/>
                    <a:ext cx="0" cy="1"/>
                  </a:xfrm>
                  <a:custGeom>
                    <a:avLst/>
                    <a:gdLst>
                      <a:gd name="T0" fmla="*/ 1 h 1"/>
                      <a:gd name="T1" fmla="*/ 1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6" name="Freeform 9858"/>
                  <p:cNvSpPr>
                    <a:spLocks/>
                  </p:cNvSpPr>
                  <p:nvPr/>
                </p:nvSpPr>
                <p:spPr bwMode="auto">
                  <a:xfrm>
                    <a:off x="3948" y="981"/>
                    <a:ext cx="0" cy="1"/>
                  </a:xfrm>
                  <a:custGeom>
                    <a:avLst/>
                    <a:gdLst>
                      <a:gd name="T0" fmla="*/ 1 h 1"/>
                      <a:gd name="T1" fmla="*/ 1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7" name="Freeform 9860"/>
                  <p:cNvSpPr>
                    <a:spLocks/>
                  </p:cNvSpPr>
                  <p:nvPr/>
                </p:nvSpPr>
                <p:spPr bwMode="auto">
                  <a:xfrm>
                    <a:off x="3921" y="982"/>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8" name="Freeform 9862"/>
                  <p:cNvSpPr>
                    <a:spLocks/>
                  </p:cNvSpPr>
                  <p:nvPr/>
                </p:nvSpPr>
                <p:spPr bwMode="auto">
                  <a:xfrm>
                    <a:off x="3963" y="987"/>
                    <a:ext cx="1" cy="2"/>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0"/>
                        </a:cubicBezTo>
                        <a:cubicBezTo>
                          <a:pt x="0" y="1"/>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19" name="Freeform 9863"/>
                  <p:cNvSpPr>
                    <a:spLocks/>
                  </p:cNvSpPr>
                  <p:nvPr/>
                </p:nvSpPr>
                <p:spPr bwMode="auto">
                  <a:xfrm>
                    <a:off x="3989" y="990"/>
                    <a:ext cx="1"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0"/>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0" name="Freeform 9864"/>
                  <p:cNvSpPr>
                    <a:spLocks/>
                  </p:cNvSpPr>
                  <p:nvPr/>
                </p:nvSpPr>
                <p:spPr bwMode="auto">
                  <a:xfrm>
                    <a:off x="3994" y="998"/>
                    <a:ext cx="1" cy="2"/>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1" y="0"/>
                          <a:pt x="0" y="0"/>
                        </a:cubicBezTo>
                        <a:cubicBezTo>
                          <a:pt x="0" y="1"/>
                          <a:pt x="0"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1" name="Freeform 9865"/>
                  <p:cNvSpPr>
                    <a:spLocks/>
                  </p:cNvSpPr>
                  <p:nvPr/>
                </p:nvSpPr>
                <p:spPr bwMode="auto">
                  <a:xfrm>
                    <a:off x="3992" y="1001"/>
                    <a:ext cx="2"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0"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2" name="Freeform 9866"/>
                  <p:cNvSpPr>
                    <a:spLocks/>
                  </p:cNvSpPr>
                  <p:nvPr/>
                </p:nvSpPr>
                <p:spPr bwMode="auto">
                  <a:xfrm>
                    <a:off x="3992" y="1001"/>
                    <a:ext cx="2" cy="2"/>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0" y="0"/>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3" name="Freeform 9867"/>
                  <p:cNvSpPr>
                    <a:spLocks/>
                  </p:cNvSpPr>
                  <p:nvPr/>
                </p:nvSpPr>
                <p:spPr bwMode="auto">
                  <a:xfrm>
                    <a:off x="3992" y="1001"/>
                    <a:ext cx="11" cy="16"/>
                  </a:xfrm>
                  <a:custGeom>
                    <a:avLst/>
                    <a:gdLst>
                      <a:gd name="T0" fmla="*/ 9 w 7"/>
                      <a:gd name="T1" fmla="*/ 10 h 10"/>
                      <a:gd name="T2" fmla="*/ 6 w 7"/>
                      <a:gd name="T3" fmla="*/ 2 h 10"/>
                      <a:gd name="T4" fmla="*/ 0 w 7"/>
                      <a:gd name="T5" fmla="*/ 3 h 10"/>
                      <a:gd name="T6" fmla="*/ 2 w 7"/>
                      <a:gd name="T7" fmla="*/ 3 h 10"/>
                      <a:gd name="T8" fmla="*/ 5 w 7"/>
                      <a:gd name="T9" fmla="*/ 13 h 10"/>
                      <a:gd name="T10" fmla="*/ 5 w 7"/>
                      <a:gd name="T11" fmla="*/ 14 h 10"/>
                      <a:gd name="T12" fmla="*/ 6 w 7"/>
                      <a:gd name="T13" fmla="*/ 13 h 10"/>
                      <a:gd name="T14" fmla="*/ 9 w 7"/>
                      <a:gd name="T15" fmla="*/ 10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6" y="6"/>
                        </a:moveTo>
                        <a:cubicBezTo>
                          <a:pt x="5" y="4"/>
                          <a:pt x="5" y="3"/>
                          <a:pt x="4" y="1"/>
                        </a:cubicBezTo>
                        <a:cubicBezTo>
                          <a:pt x="3" y="0"/>
                          <a:pt x="0" y="1"/>
                          <a:pt x="0" y="2"/>
                        </a:cubicBezTo>
                        <a:cubicBezTo>
                          <a:pt x="1" y="2"/>
                          <a:pt x="1" y="2"/>
                          <a:pt x="1" y="2"/>
                        </a:cubicBezTo>
                        <a:cubicBezTo>
                          <a:pt x="0" y="4"/>
                          <a:pt x="2" y="6"/>
                          <a:pt x="3" y="8"/>
                        </a:cubicBezTo>
                        <a:cubicBezTo>
                          <a:pt x="3" y="8"/>
                          <a:pt x="4" y="10"/>
                          <a:pt x="3" y="9"/>
                        </a:cubicBezTo>
                        <a:cubicBezTo>
                          <a:pt x="5" y="10"/>
                          <a:pt x="3" y="9"/>
                          <a:pt x="4" y="8"/>
                        </a:cubicBezTo>
                        <a:cubicBezTo>
                          <a:pt x="5" y="8"/>
                          <a:pt x="7" y="8"/>
                          <a:pt x="6" y="6"/>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4" name="Freeform 9868"/>
                  <p:cNvSpPr>
                    <a:spLocks/>
                  </p:cNvSpPr>
                  <p:nvPr/>
                </p:nvSpPr>
                <p:spPr bwMode="auto">
                  <a:xfrm>
                    <a:off x="3995" y="1013"/>
                    <a:ext cx="2" cy="2"/>
                  </a:xfrm>
                  <a:custGeom>
                    <a:avLst/>
                    <a:gdLst>
                      <a:gd name="T0" fmla="*/ 2 w 1"/>
                      <a:gd name="T1" fmla="*/ 2 h 1"/>
                      <a:gd name="T2" fmla="*/ 0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5" name="Freeform 9869"/>
                  <p:cNvSpPr>
                    <a:spLocks/>
                  </p:cNvSpPr>
                  <p:nvPr/>
                </p:nvSpPr>
                <p:spPr bwMode="auto">
                  <a:xfrm>
                    <a:off x="3992" y="1015"/>
                    <a:ext cx="3" cy="0"/>
                  </a:xfrm>
                  <a:custGeom>
                    <a:avLst/>
                    <a:gdLst>
                      <a:gd name="T0" fmla="*/ 2 w 2"/>
                      <a:gd name="T1" fmla="*/ 2 w 2"/>
                      <a:gd name="T2" fmla="*/ 2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2" y="0"/>
                          <a:pt x="1"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6" name="Freeform 9870"/>
                  <p:cNvSpPr>
                    <a:spLocks/>
                  </p:cNvSpPr>
                  <p:nvPr/>
                </p:nvSpPr>
                <p:spPr bwMode="auto">
                  <a:xfrm>
                    <a:off x="3995" y="1015"/>
                    <a:ext cx="2"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0"/>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7" name="Freeform 9871"/>
                  <p:cNvSpPr>
                    <a:spLocks/>
                  </p:cNvSpPr>
                  <p:nvPr/>
                </p:nvSpPr>
                <p:spPr bwMode="auto">
                  <a:xfrm>
                    <a:off x="3990" y="101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8" name="Freeform 9872"/>
                  <p:cNvSpPr>
                    <a:spLocks/>
                  </p:cNvSpPr>
                  <p:nvPr/>
                </p:nvSpPr>
                <p:spPr bwMode="auto">
                  <a:xfrm>
                    <a:off x="3989" y="1017"/>
                    <a:ext cx="1" cy="0"/>
                  </a:xfrm>
                  <a:custGeom>
                    <a:avLst/>
                    <a:gdLst>
                      <a:gd name="T0" fmla="*/ 1 w 1"/>
                      <a:gd name="T1" fmla="*/ 0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0"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29" name="Freeform 9873"/>
                  <p:cNvSpPr>
                    <a:spLocks/>
                  </p:cNvSpPr>
                  <p:nvPr/>
                </p:nvSpPr>
                <p:spPr bwMode="auto">
                  <a:xfrm>
                    <a:off x="3995" y="1017"/>
                    <a:ext cx="2" cy="1"/>
                  </a:xfrm>
                  <a:custGeom>
                    <a:avLst/>
                    <a:gdLst>
                      <a:gd name="T0" fmla="*/ 2 w 1"/>
                      <a:gd name="T1" fmla="*/ 1 h 1"/>
                      <a:gd name="T2" fmla="*/ 2 w 1"/>
                      <a:gd name="T3" fmla="*/ 0 h 1"/>
                      <a:gd name="T4" fmla="*/ 2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1" y="0"/>
                        </a:cubicBezTo>
                        <a:cubicBezTo>
                          <a:pt x="0" y="0"/>
                          <a:pt x="1" y="0"/>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0" name="Freeform 9874"/>
                  <p:cNvSpPr>
                    <a:spLocks/>
                  </p:cNvSpPr>
                  <p:nvPr/>
                </p:nvSpPr>
                <p:spPr bwMode="auto">
                  <a:xfrm>
                    <a:off x="3992" y="1017"/>
                    <a:ext cx="0" cy="1"/>
                  </a:xfrm>
                  <a:custGeom>
                    <a:avLst/>
                    <a:gdLst>
                      <a:gd name="T0" fmla="*/ 0 h 1"/>
                      <a:gd name="T1" fmla="*/ 1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1"/>
                        </a:cubicBezTo>
                        <a:cubicBezTo>
                          <a:pt x="0" y="1"/>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1" name="Freeform 9875"/>
                  <p:cNvSpPr>
                    <a:spLocks/>
                  </p:cNvSpPr>
                  <p:nvPr/>
                </p:nvSpPr>
                <p:spPr bwMode="auto">
                  <a:xfrm>
                    <a:off x="3998" y="1017"/>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2" name="Freeform 9876"/>
                  <p:cNvSpPr>
                    <a:spLocks/>
                  </p:cNvSpPr>
                  <p:nvPr/>
                </p:nvSpPr>
                <p:spPr bwMode="auto">
                  <a:xfrm>
                    <a:off x="3998" y="1018"/>
                    <a:ext cx="1"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3" name="Freeform 9877"/>
                  <p:cNvSpPr>
                    <a:spLocks/>
                  </p:cNvSpPr>
                  <p:nvPr/>
                </p:nvSpPr>
                <p:spPr bwMode="auto">
                  <a:xfrm>
                    <a:off x="3992" y="1020"/>
                    <a:ext cx="2"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4" name="Freeform 9878"/>
                  <p:cNvSpPr>
                    <a:spLocks/>
                  </p:cNvSpPr>
                  <p:nvPr/>
                </p:nvSpPr>
                <p:spPr bwMode="auto">
                  <a:xfrm>
                    <a:off x="3990" y="1020"/>
                    <a:ext cx="0" cy="1"/>
                  </a:xfrm>
                  <a:custGeom>
                    <a:avLst/>
                    <a:gdLst>
                      <a:gd name="T0" fmla="*/ 1 h 1"/>
                      <a:gd name="T1" fmla="*/ 1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5" name="Freeform 9879"/>
                  <p:cNvSpPr>
                    <a:spLocks/>
                  </p:cNvSpPr>
                  <p:nvPr/>
                </p:nvSpPr>
                <p:spPr bwMode="auto">
                  <a:xfrm>
                    <a:off x="3989" y="1020"/>
                    <a:ext cx="1" cy="1"/>
                  </a:xfrm>
                  <a:custGeom>
                    <a:avLst/>
                    <a:gdLst>
                      <a:gd name="T0" fmla="*/ 1 w 1"/>
                      <a:gd name="T1" fmla="*/ 1 h 1"/>
                      <a:gd name="T2" fmla="*/ 1 w 1"/>
                      <a:gd name="T3" fmla="*/ 1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1"/>
                        </a:cubicBezTo>
                        <a:cubicBezTo>
                          <a:pt x="0" y="0"/>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6" name="Freeform 9880"/>
                  <p:cNvSpPr>
                    <a:spLocks/>
                  </p:cNvSpPr>
                  <p:nvPr/>
                </p:nvSpPr>
                <p:spPr bwMode="auto">
                  <a:xfrm>
                    <a:off x="4003" y="1022"/>
                    <a:ext cx="2" cy="2"/>
                  </a:xfrm>
                  <a:custGeom>
                    <a:avLst/>
                    <a:gdLst>
                      <a:gd name="T0" fmla="*/ 2 w 1"/>
                      <a:gd name="T1" fmla="*/ 2 h 1"/>
                      <a:gd name="T2" fmla="*/ 2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1" y="0"/>
                        </a:cubicBezTo>
                        <a:cubicBezTo>
                          <a:pt x="0" y="1"/>
                          <a:pt x="1" y="0"/>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7" name="Freeform 9884"/>
                  <p:cNvSpPr>
                    <a:spLocks/>
                  </p:cNvSpPr>
                  <p:nvPr/>
                </p:nvSpPr>
                <p:spPr bwMode="auto">
                  <a:xfrm>
                    <a:off x="4023" y="1029"/>
                    <a:ext cx="39" cy="25"/>
                  </a:xfrm>
                  <a:custGeom>
                    <a:avLst/>
                    <a:gdLst>
                      <a:gd name="T0" fmla="*/ 2 w 25"/>
                      <a:gd name="T1" fmla="*/ 14 h 16"/>
                      <a:gd name="T2" fmla="*/ 0 w 25"/>
                      <a:gd name="T3" fmla="*/ 17 h 16"/>
                      <a:gd name="T4" fmla="*/ 3 w 25"/>
                      <a:gd name="T5" fmla="*/ 14 h 16"/>
                      <a:gd name="T6" fmla="*/ 3 w 25"/>
                      <a:gd name="T7" fmla="*/ 17 h 16"/>
                      <a:gd name="T8" fmla="*/ 5 w 25"/>
                      <a:gd name="T9" fmla="*/ 17 h 16"/>
                      <a:gd name="T10" fmla="*/ 3 w 25"/>
                      <a:gd name="T11" fmla="*/ 19 h 16"/>
                      <a:gd name="T12" fmla="*/ 5 w 25"/>
                      <a:gd name="T13" fmla="*/ 19 h 16"/>
                      <a:gd name="T14" fmla="*/ 3 w 25"/>
                      <a:gd name="T15" fmla="*/ 19 h 16"/>
                      <a:gd name="T16" fmla="*/ 8 w 25"/>
                      <a:gd name="T17" fmla="*/ 20 h 16"/>
                      <a:gd name="T18" fmla="*/ 6 w 25"/>
                      <a:gd name="T19" fmla="*/ 20 h 16"/>
                      <a:gd name="T20" fmla="*/ 8 w 25"/>
                      <a:gd name="T21" fmla="*/ 20 h 16"/>
                      <a:gd name="T22" fmla="*/ 8 w 25"/>
                      <a:gd name="T23" fmla="*/ 22 h 16"/>
                      <a:gd name="T24" fmla="*/ 11 w 25"/>
                      <a:gd name="T25" fmla="*/ 19 h 16"/>
                      <a:gd name="T26" fmla="*/ 14 w 25"/>
                      <a:gd name="T27" fmla="*/ 20 h 16"/>
                      <a:gd name="T28" fmla="*/ 20 w 25"/>
                      <a:gd name="T29" fmla="*/ 20 h 16"/>
                      <a:gd name="T30" fmla="*/ 23 w 25"/>
                      <a:gd name="T31" fmla="*/ 22 h 16"/>
                      <a:gd name="T32" fmla="*/ 25 w 25"/>
                      <a:gd name="T33" fmla="*/ 22 h 16"/>
                      <a:gd name="T34" fmla="*/ 25 w 25"/>
                      <a:gd name="T35" fmla="*/ 22 h 16"/>
                      <a:gd name="T36" fmla="*/ 27 w 25"/>
                      <a:gd name="T37" fmla="*/ 22 h 16"/>
                      <a:gd name="T38" fmla="*/ 33 w 25"/>
                      <a:gd name="T39" fmla="*/ 23 h 16"/>
                      <a:gd name="T40" fmla="*/ 36 w 25"/>
                      <a:gd name="T41" fmla="*/ 20 h 16"/>
                      <a:gd name="T42" fmla="*/ 37 w 25"/>
                      <a:gd name="T43" fmla="*/ 14 h 16"/>
                      <a:gd name="T44" fmla="*/ 34 w 25"/>
                      <a:gd name="T45" fmla="*/ 13 h 16"/>
                      <a:gd name="T46" fmla="*/ 33 w 25"/>
                      <a:gd name="T47" fmla="*/ 11 h 16"/>
                      <a:gd name="T48" fmla="*/ 30 w 25"/>
                      <a:gd name="T49" fmla="*/ 6 h 16"/>
                      <a:gd name="T50" fmla="*/ 19 w 25"/>
                      <a:gd name="T51" fmla="*/ 2 h 16"/>
                      <a:gd name="T52" fmla="*/ 14 w 25"/>
                      <a:gd name="T53" fmla="*/ 3 h 16"/>
                      <a:gd name="T54" fmla="*/ 20 w 25"/>
                      <a:gd name="T55" fmla="*/ 5 h 16"/>
                      <a:gd name="T56" fmla="*/ 19 w 25"/>
                      <a:gd name="T57" fmla="*/ 8 h 16"/>
                      <a:gd name="T58" fmla="*/ 20 w 25"/>
                      <a:gd name="T59" fmla="*/ 9 h 16"/>
                      <a:gd name="T60" fmla="*/ 11 w 25"/>
                      <a:gd name="T61" fmla="*/ 11 h 16"/>
                      <a:gd name="T62" fmla="*/ 6 w 25"/>
                      <a:gd name="T63" fmla="*/ 14 h 16"/>
                      <a:gd name="T64" fmla="*/ 6 w 25"/>
                      <a:gd name="T65" fmla="*/ 14 h 16"/>
                      <a:gd name="T66" fmla="*/ 5 w 25"/>
                      <a:gd name="T67" fmla="*/ 11 h 16"/>
                      <a:gd name="T68" fmla="*/ 2 w 25"/>
                      <a:gd name="T69" fmla="*/ 14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
                      <a:gd name="T106" fmla="*/ 0 h 16"/>
                      <a:gd name="T107" fmla="*/ 25 w 25"/>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 h="16">
                        <a:moveTo>
                          <a:pt x="1" y="9"/>
                        </a:moveTo>
                        <a:cubicBezTo>
                          <a:pt x="0" y="10"/>
                          <a:pt x="0" y="10"/>
                          <a:pt x="0" y="11"/>
                        </a:cubicBezTo>
                        <a:cubicBezTo>
                          <a:pt x="1" y="11"/>
                          <a:pt x="2" y="11"/>
                          <a:pt x="2" y="9"/>
                        </a:cubicBezTo>
                        <a:cubicBezTo>
                          <a:pt x="2" y="10"/>
                          <a:pt x="2" y="11"/>
                          <a:pt x="2" y="11"/>
                        </a:cubicBezTo>
                        <a:cubicBezTo>
                          <a:pt x="2" y="11"/>
                          <a:pt x="2" y="11"/>
                          <a:pt x="3" y="11"/>
                        </a:cubicBezTo>
                        <a:cubicBezTo>
                          <a:pt x="3" y="11"/>
                          <a:pt x="3" y="11"/>
                          <a:pt x="2" y="12"/>
                        </a:cubicBezTo>
                        <a:cubicBezTo>
                          <a:pt x="3" y="12"/>
                          <a:pt x="3" y="12"/>
                          <a:pt x="3" y="12"/>
                        </a:cubicBezTo>
                        <a:cubicBezTo>
                          <a:pt x="3" y="12"/>
                          <a:pt x="3" y="12"/>
                          <a:pt x="2" y="12"/>
                        </a:cubicBezTo>
                        <a:cubicBezTo>
                          <a:pt x="3" y="12"/>
                          <a:pt x="4" y="11"/>
                          <a:pt x="5" y="13"/>
                        </a:cubicBezTo>
                        <a:cubicBezTo>
                          <a:pt x="5" y="13"/>
                          <a:pt x="4" y="13"/>
                          <a:pt x="4" y="13"/>
                        </a:cubicBezTo>
                        <a:cubicBezTo>
                          <a:pt x="5" y="13"/>
                          <a:pt x="5" y="13"/>
                          <a:pt x="5" y="13"/>
                        </a:cubicBezTo>
                        <a:cubicBezTo>
                          <a:pt x="5" y="14"/>
                          <a:pt x="5" y="14"/>
                          <a:pt x="5" y="14"/>
                        </a:cubicBezTo>
                        <a:cubicBezTo>
                          <a:pt x="7" y="15"/>
                          <a:pt x="6" y="13"/>
                          <a:pt x="7" y="12"/>
                        </a:cubicBezTo>
                        <a:cubicBezTo>
                          <a:pt x="8" y="12"/>
                          <a:pt x="9" y="15"/>
                          <a:pt x="9" y="13"/>
                        </a:cubicBezTo>
                        <a:cubicBezTo>
                          <a:pt x="10" y="15"/>
                          <a:pt x="12" y="14"/>
                          <a:pt x="13" y="13"/>
                        </a:cubicBezTo>
                        <a:cubicBezTo>
                          <a:pt x="15" y="13"/>
                          <a:pt x="17" y="12"/>
                          <a:pt x="15" y="14"/>
                        </a:cubicBezTo>
                        <a:cubicBezTo>
                          <a:pt x="15" y="14"/>
                          <a:pt x="16" y="14"/>
                          <a:pt x="16" y="14"/>
                        </a:cubicBezTo>
                        <a:cubicBezTo>
                          <a:pt x="16" y="14"/>
                          <a:pt x="16" y="14"/>
                          <a:pt x="16" y="14"/>
                        </a:cubicBezTo>
                        <a:cubicBezTo>
                          <a:pt x="17" y="14"/>
                          <a:pt x="17" y="14"/>
                          <a:pt x="17" y="14"/>
                        </a:cubicBezTo>
                        <a:cubicBezTo>
                          <a:pt x="16" y="15"/>
                          <a:pt x="20" y="16"/>
                          <a:pt x="21" y="15"/>
                        </a:cubicBezTo>
                        <a:cubicBezTo>
                          <a:pt x="22" y="16"/>
                          <a:pt x="23" y="14"/>
                          <a:pt x="23" y="13"/>
                        </a:cubicBezTo>
                        <a:cubicBezTo>
                          <a:pt x="24" y="11"/>
                          <a:pt x="25" y="10"/>
                          <a:pt x="24" y="9"/>
                        </a:cubicBezTo>
                        <a:cubicBezTo>
                          <a:pt x="24" y="9"/>
                          <a:pt x="22" y="8"/>
                          <a:pt x="22" y="8"/>
                        </a:cubicBezTo>
                        <a:cubicBezTo>
                          <a:pt x="21" y="8"/>
                          <a:pt x="21" y="8"/>
                          <a:pt x="21" y="7"/>
                        </a:cubicBezTo>
                        <a:cubicBezTo>
                          <a:pt x="20" y="6"/>
                          <a:pt x="21" y="4"/>
                          <a:pt x="19" y="4"/>
                        </a:cubicBezTo>
                        <a:cubicBezTo>
                          <a:pt x="20" y="1"/>
                          <a:pt x="14" y="0"/>
                          <a:pt x="12" y="1"/>
                        </a:cubicBezTo>
                        <a:cubicBezTo>
                          <a:pt x="11" y="0"/>
                          <a:pt x="10" y="1"/>
                          <a:pt x="9" y="2"/>
                        </a:cubicBezTo>
                        <a:cubicBezTo>
                          <a:pt x="10" y="3"/>
                          <a:pt x="12" y="3"/>
                          <a:pt x="13" y="3"/>
                        </a:cubicBezTo>
                        <a:cubicBezTo>
                          <a:pt x="13" y="4"/>
                          <a:pt x="13" y="5"/>
                          <a:pt x="12" y="5"/>
                        </a:cubicBezTo>
                        <a:cubicBezTo>
                          <a:pt x="12" y="6"/>
                          <a:pt x="13" y="6"/>
                          <a:pt x="13" y="6"/>
                        </a:cubicBezTo>
                        <a:cubicBezTo>
                          <a:pt x="11" y="6"/>
                          <a:pt x="9" y="6"/>
                          <a:pt x="7" y="7"/>
                        </a:cubicBezTo>
                        <a:cubicBezTo>
                          <a:pt x="6" y="8"/>
                          <a:pt x="5" y="11"/>
                          <a:pt x="4" y="9"/>
                        </a:cubicBezTo>
                        <a:cubicBezTo>
                          <a:pt x="4" y="9"/>
                          <a:pt x="4" y="9"/>
                          <a:pt x="4" y="9"/>
                        </a:cubicBezTo>
                        <a:cubicBezTo>
                          <a:pt x="2" y="9"/>
                          <a:pt x="4" y="7"/>
                          <a:pt x="3" y="7"/>
                        </a:cubicBezTo>
                        <a:cubicBezTo>
                          <a:pt x="2" y="7"/>
                          <a:pt x="1" y="8"/>
                          <a:pt x="1" y="9"/>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8" name="Freeform 9913"/>
                  <p:cNvSpPr>
                    <a:spLocks/>
                  </p:cNvSpPr>
                  <p:nvPr/>
                </p:nvSpPr>
                <p:spPr bwMode="auto">
                  <a:xfrm>
                    <a:off x="3971" y="1043"/>
                    <a:ext cx="9" cy="8"/>
                  </a:xfrm>
                  <a:custGeom>
                    <a:avLst/>
                    <a:gdLst>
                      <a:gd name="T0" fmla="*/ 8 w 6"/>
                      <a:gd name="T1" fmla="*/ 6 h 5"/>
                      <a:gd name="T2" fmla="*/ 8 w 6"/>
                      <a:gd name="T3" fmla="*/ 5 h 5"/>
                      <a:gd name="T4" fmla="*/ 8 w 6"/>
                      <a:gd name="T5" fmla="*/ 5 h 5"/>
                      <a:gd name="T6" fmla="*/ 5 w 6"/>
                      <a:gd name="T7" fmla="*/ 3 h 5"/>
                      <a:gd name="T8" fmla="*/ 5 w 6"/>
                      <a:gd name="T9" fmla="*/ 2 h 5"/>
                      <a:gd name="T10" fmla="*/ 2 w 6"/>
                      <a:gd name="T11" fmla="*/ 0 h 5"/>
                      <a:gd name="T12" fmla="*/ 0 w 6"/>
                      <a:gd name="T13" fmla="*/ 5 h 5"/>
                      <a:gd name="T14" fmla="*/ 6 w 6"/>
                      <a:gd name="T15" fmla="*/ 8 h 5"/>
                      <a:gd name="T16" fmla="*/ 5 w 6"/>
                      <a:gd name="T17" fmla="*/ 6 h 5"/>
                      <a:gd name="T18" fmla="*/ 8 w 6"/>
                      <a:gd name="T19" fmla="*/ 6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5" y="4"/>
                        </a:moveTo>
                        <a:cubicBezTo>
                          <a:pt x="5" y="4"/>
                          <a:pt x="6" y="4"/>
                          <a:pt x="5" y="3"/>
                        </a:cubicBezTo>
                        <a:cubicBezTo>
                          <a:pt x="5" y="3"/>
                          <a:pt x="5" y="3"/>
                          <a:pt x="5" y="3"/>
                        </a:cubicBezTo>
                        <a:cubicBezTo>
                          <a:pt x="4" y="3"/>
                          <a:pt x="4" y="3"/>
                          <a:pt x="3" y="2"/>
                        </a:cubicBezTo>
                        <a:cubicBezTo>
                          <a:pt x="5" y="2"/>
                          <a:pt x="4" y="2"/>
                          <a:pt x="3" y="1"/>
                        </a:cubicBezTo>
                        <a:cubicBezTo>
                          <a:pt x="3" y="2"/>
                          <a:pt x="2" y="1"/>
                          <a:pt x="1" y="0"/>
                        </a:cubicBezTo>
                        <a:cubicBezTo>
                          <a:pt x="2" y="1"/>
                          <a:pt x="2" y="3"/>
                          <a:pt x="0" y="3"/>
                        </a:cubicBezTo>
                        <a:cubicBezTo>
                          <a:pt x="2" y="4"/>
                          <a:pt x="3" y="5"/>
                          <a:pt x="4" y="5"/>
                        </a:cubicBezTo>
                        <a:cubicBezTo>
                          <a:pt x="3" y="4"/>
                          <a:pt x="3" y="5"/>
                          <a:pt x="3" y="4"/>
                        </a:cubicBezTo>
                        <a:cubicBezTo>
                          <a:pt x="4" y="5"/>
                          <a:pt x="5" y="4"/>
                          <a:pt x="5"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39" name="Freeform 9914"/>
                  <p:cNvSpPr>
                    <a:spLocks/>
                  </p:cNvSpPr>
                  <p:nvPr/>
                </p:nvSpPr>
                <p:spPr bwMode="auto">
                  <a:xfrm>
                    <a:off x="3981" y="1045"/>
                    <a:ext cx="3" cy="1"/>
                  </a:xfrm>
                  <a:custGeom>
                    <a:avLst/>
                    <a:gdLst>
                      <a:gd name="T0" fmla="*/ 0 w 2"/>
                      <a:gd name="T1" fmla="*/ 0 h 1"/>
                      <a:gd name="T2" fmla="*/ 3 w 2"/>
                      <a:gd name="T3" fmla="*/ 0 h 1"/>
                      <a:gd name="T4" fmla="*/ 0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cubicBezTo>
                          <a:pt x="1" y="0"/>
                          <a:pt x="1" y="1"/>
                          <a:pt x="2" y="0"/>
                        </a:cubicBezTo>
                        <a:cubicBezTo>
                          <a:pt x="1" y="0"/>
                          <a:pt x="1" y="0"/>
                          <a:pt x="0" y="0"/>
                        </a:cubicBezTo>
                        <a:cubicBezTo>
                          <a:pt x="0" y="0"/>
                          <a:pt x="1"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0" name="Freeform 9915"/>
                  <p:cNvSpPr>
                    <a:spLocks/>
                  </p:cNvSpPr>
                  <p:nvPr/>
                </p:nvSpPr>
                <p:spPr bwMode="auto">
                  <a:xfrm>
                    <a:off x="3980" y="1043"/>
                    <a:ext cx="1" cy="6"/>
                  </a:xfrm>
                  <a:custGeom>
                    <a:avLst/>
                    <a:gdLst>
                      <a:gd name="T0" fmla="*/ 0 w 1"/>
                      <a:gd name="T1" fmla="*/ 5 h 4"/>
                      <a:gd name="T2" fmla="*/ 1 w 1"/>
                      <a:gd name="T3" fmla="*/ 3 h 4"/>
                      <a:gd name="T4" fmla="*/ 0 w 1"/>
                      <a:gd name="T5" fmla="*/ 5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3"/>
                        </a:moveTo>
                        <a:cubicBezTo>
                          <a:pt x="1" y="4"/>
                          <a:pt x="1" y="3"/>
                          <a:pt x="1" y="2"/>
                        </a:cubicBezTo>
                        <a:cubicBezTo>
                          <a:pt x="0" y="0"/>
                          <a:pt x="0" y="1"/>
                          <a:pt x="0"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1" name="Freeform 9916"/>
                  <p:cNvSpPr>
                    <a:spLocks/>
                  </p:cNvSpPr>
                  <p:nvPr/>
                </p:nvSpPr>
                <p:spPr bwMode="auto">
                  <a:xfrm>
                    <a:off x="3971" y="1045"/>
                    <a:ext cx="1" cy="1"/>
                  </a:xfrm>
                  <a:custGeom>
                    <a:avLst/>
                    <a:gdLst>
                      <a:gd name="T0" fmla="*/ 1 w 1"/>
                      <a:gd name="T1" fmla="*/ 1 h 1"/>
                      <a:gd name="T2" fmla="*/ 0 w 1"/>
                      <a:gd name="T3" fmla="*/ 0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2" name="Freeform 9917"/>
                  <p:cNvSpPr>
                    <a:spLocks/>
                  </p:cNvSpPr>
                  <p:nvPr/>
                </p:nvSpPr>
                <p:spPr bwMode="auto">
                  <a:xfrm>
                    <a:off x="3981" y="1045"/>
                    <a:ext cx="1" cy="1"/>
                  </a:xfrm>
                  <a:custGeom>
                    <a:avLst/>
                    <a:gdLst>
                      <a:gd name="T0" fmla="*/ 1 w 1"/>
                      <a:gd name="T1" fmla="*/ 1 h 1"/>
                      <a:gd name="T2" fmla="*/ 0 w 1"/>
                      <a:gd name="T3" fmla="*/ 0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3" name="Freeform 9918"/>
                  <p:cNvSpPr>
                    <a:spLocks/>
                  </p:cNvSpPr>
                  <p:nvPr/>
                </p:nvSpPr>
                <p:spPr bwMode="auto">
                  <a:xfrm>
                    <a:off x="3950" y="1043"/>
                    <a:ext cx="8" cy="4"/>
                  </a:xfrm>
                  <a:custGeom>
                    <a:avLst/>
                    <a:gdLst>
                      <a:gd name="T0" fmla="*/ 2 w 5"/>
                      <a:gd name="T1" fmla="*/ 4 h 3"/>
                      <a:gd name="T2" fmla="*/ 2 w 5"/>
                      <a:gd name="T3" fmla="*/ 4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1" y="3"/>
                        </a:moveTo>
                        <a:cubicBezTo>
                          <a:pt x="5" y="3"/>
                          <a:pt x="0" y="0"/>
                          <a:pt x="1"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4" name="Freeform 9919"/>
                  <p:cNvSpPr>
                    <a:spLocks/>
                  </p:cNvSpPr>
                  <p:nvPr/>
                </p:nvSpPr>
                <p:spPr bwMode="auto">
                  <a:xfrm>
                    <a:off x="3986" y="1045"/>
                    <a:ext cx="2" cy="1"/>
                  </a:xfrm>
                  <a:custGeom>
                    <a:avLst/>
                    <a:gdLst>
                      <a:gd name="T0" fmla="*/ 2 w 1"/>
                      <a:gd name="T1" fmla="*/ 1 h 1"/>
                      <a:gd name="T2" fmla="*/ 2 w 1"/>
                      <a:gd name="T3" fmla="*/ 1 h 1"/>
                      <a:gd name="T4" fmla="*/ 2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1" y="1"/>
                        </a:cubicBezTo>
                        <a:cubicBezTo>
                          <a:pt x="1"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5" name="Freeform 9920"/>
                  <p:cNvSpPr>
                    <a:spLocks/>
                  </p:cNvSpPr>
                  <p:nvPr/>
                </p:nvSpPr>
                <p:spPr bwMode="auto">
                  <a:xfrm>
                    <a:off x="3956" y="1046"/>
                    <a:ext cx="2" cy="1"/>
                  </a:xfrm>
                  <a:custGeom>
                    <a:avLst/>
                    <a:gdLst>
                      <a:gd name="T0" fmla="*/ 2 w 1"/>
                      <a:gd name="T1" fmla="*/ 1 h 1"/>
                      <a:gd name="T2" fmla="*/ 2 w 1"/>
                      <a:gd name="T3" fmla="*/ 1 h 1"/>
                      <a:gd name="T4" fmla="*/ 2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0"/>
                          <a:pt x="0" y="1"/>
                          <a:pt x="1" y="1"/>
                        </a:cubicBezTo>
                        <a:cubicBezTo>
                          <a:pt x="1"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6" name="Freeform 9921"/>
                  <p:cNvSpPr>
                    <a:spLocks/>
                  </p:cNvSpPr>
                  <p:nvPr/>
                </p:nvSpPr>
                <p:spPr bwMode="auto">
                  <a:xfrm>
                    <a:off x="3982" y="1046"/>
                    <a:ext cx="4" cy="1"/>
                  </a:xfrm>
                  <a:custGeom>
                    <a:avLst/>
                    <a:gdLst>
                      <a:gd name="T0" fmla="*/ 2 w 2"/>
                      <a:gd name="T1" fmla="*/ 1 h 1"/>
                      <a:gd name="T2" fmla="*/ 2 w 2"/>
                      <a:gd name="T3" fmla="*/ 0 h 1"/>
                      <a:gd name="T4" fmla="*/ 2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1"/>
                          <a:pt x="2" y="1"/>
                          <a:pt x="1" y="0"/>
                        </a:cubicBezTo>
                        <a:cubicBezTo>
                          <a:pt x="0" y="0"/>
                          <a:pt x="1" y="0"/>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7" name="Freeform 9922"/>
                  <p:cNvSpPr>
                    <a:spLocks/>
                  </p:cNvSpPr>
                  <p:nvPr/>
                </p:nvSpPr>
                <p:spPr bwMode="auto">
                  <a:xfrm>
                    <a:off x="3961" y="1047"/>
                    <a:ext cx="2"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8" name="Freeform 9923"/>
                  <p:cNvSpPr>
                    <a:spLocks/>
                  </p:cNvSpPr>
                  <p:nvPr/>
                </p:nvSpPr>
                <p:spPr bwMode="auto">
                  <a:xfrm>
                    <a:off x="3982" y="1047"/>
                    <a:ext cx="2" cy="2"/>
                  </a:xfrm>
                  <a:custGeom>
                    <a:avLst/>
                    <a:gdLst>
                      <a:gd name="T0" fmla="*/ 0 w 1"/>
                      <a:gd name="T1" fmla="*/ 0 h 1"/>
                      <a:gd name="T2" fmla="*/ 2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1"/>
                          <a:pt x="1" y="1"/>
                          <a:pt x="1" y="0"/>
                        </a:cubicBezTo>
                        <a:cubicBezTo>
                          <a:pt x="1" y="0"/>
                          <a:pt x="0" y="0"/>
                          <a:pt x="0"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49" name="Freeform 9927"/>
                  <p:cNvSpPr>
                    <a:spLocks/>
                  </p:cNvSpPr>
                  <p:nvPr/>
                </p:nvSpPr>
                <p:spPr bwMode="auto">
                  <a:xfrm>
                    <a:off x="3986" y="1047"/>
                    <a:ext cx="2" cy="2"/>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1"/>
                          <a:pt x="1"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0" name="Freeform 9929"/>
                  <p:cNvSpPr>
                    <a:spLocks/>
                  </p:cNvSpPr>
                  <p:nvPr/>
                </p:nvSpPr>
                <p:spPr bwMode="auto">
                  <a:xfrm>
                    <a:off x="4007" y="1047"/>
                    <a:ext cx="2" cy="2"/>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0"/>
                        </a:cubicBezTo>
                        <a:cubicBezTo>
                          <a:pt x="1" y="0"/>
                          <a:pt x="1"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1" name="Freeform 9930"/>
                  <p:cNvSpPr>
                    <a:spLocks/>
                  </p:cNvSpPr>
                  <p:nvPr/>
                </p:nvSpPr>
                <p:spPr bwMode="auto">
                  <a:xfrm>
                    <a:off x="3958" y="1049"/>
                    <a:ext cx="1" cy="2"/>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0"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2" name="Freeform 9933"/>
                  <p:cNvSpPr>
                    <a:spLocks/>
                  </p:cNvSpPr>
                  <p:nvPr/>
                </p:nvSpPr>
                <p:spPr bwMode="auto">
                  <a:xfrm>
                    <a:off x="3971" y="1051"/>
                    <a:ext cx="1" cy="3"/>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1" y="1"/>
                          <a:pt x="1" y="2"/>
                          <a:pt x="0" y="0"/>
                        </a:cubicBezTo>
                        <a:cubicBezTo>
                          <a:pt x="0" y="0"/>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3" name="Freeform 9934"/>
                  <p:cNvSpPr>
                    <a:spLocks/>
                  </p:cNvSpPr>
                  <p:nvPr/>
                </p:nvSpPr>
                <p:spPr bwMode="auto">
                  <a:xfrm>
                    <a:off x="4053" y="1052"/>
                    <a:ext cx="1" cy="2"/>
                  </a:xfrm>
                  <a:custGeom>
                    <a:avLst/>
                    <a:gdLst>
                      <a:gd name="T0" fmla="*/ 0 w 1"/>
                      <a:gd name="T1" fmla="*/ 2 h 1"/>
                      <a:gd name="T2" fmla="*/ 1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1" y="0"/>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4" name="Freeform 9935"/>
                  <p:cNvSpPr>
                    <a:spLocks/>
                  </p:cNvSpPr>
                  <p:nvPr/>
                </p:nvSpPr>
                <p:spPr bwMode="auto">
                  <a:xfrm>
                    <a:off x="3950" y="1057"/>
                    <a:ext cx="6" cy="5"/>
                  </a:xfrm>
                  <a:custGeom>
                    <a:avLst/>
                    <a:gdLst>
                      <a:gd name="T0" fmla="*/ 0 w 4"/>
                      <a:gd name="T1" fmla="*/ 0 h 3"/>
                      <a:gd name="T2" fmla="*/ 3 w 4"/>
                      <a:gd name="T3" fmla="*/ 5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0" y="1"/>
                          <a:pt x="0" y="3"/>
                          <a:pt x="2" y="3"/>
                        </a:cubicBezTo>
                        <a:cubicBezTo>
                          <a:pt x="4" y="3"/>
                          <a:pt x="2"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5" name="Freeform 9936"/>
                  <p:cNvSpPr>
                    <a:spLocks/>
                  </p:cNvSpPr>
                  <p:nvPr/>
                </p:nvSpPr>
                <p:spPr bwMode="auto">
                  <a:xfrm>
                    <a:off x="3929" y="1059"/>
                    <a:ext cx="2" cy="1"/>
                  </a:xfrm>
                  <a:custGeom>
                    <a:avLst/>
                    <a:gdLst>
                      <a:gd name="T0" fmla="*/ 1 w 2"/>
                      <a:gd name="T1" fmla="*/ 1 h 1"/>
                      <a:gd name="T2" fmla="*/ 1 w 2"/>
                      <a:gd name="T3" fmla="*/ 1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0"/>
                          <a:pt x="0" y="1"/>
                          <a:pt x="1" y="1"/>
                        </a:cubicBezTo>
                        <a:cubicBezTo>
                          <a:pt x="2" y="1"/>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6" name="Freeform 9938"/>
                  <p:cNvSpPr>
                    <a:spLocks/>
                  </p:cNvSpPr>
                  <p:nvPr/>
                </p:nvSpPr>
                <p:spPr bwMode="auto">
                  <a:xfrm>
                    <a:off x="3954" y="1063"/>
                    <a:ext cx="2" cy="1"/>
                  </a:xfrm>
                  <a:custGeom>
                    <a:avLst/>
                    <a:gdLst>
                      <a:gd name="T0" fmla="*/ 1 w 2"/>
                      <a:gd name="T1" fmla="*/ 1 h 1"/>
                      <a:gd name="T2" fmla="*/ 2 w 2"/>
                      <a:gd name="T3" fmla="*/ 1 h 1"/>
                      <a:gd name="T4" fmla="*/ 0 w 2"/>
                      <a:gd name="T5" fmla="*/ 0 h 1"/>
                      <a:gd name="T6" fmla="*/ 1 w 2"/>
                      <a:gd name="T7" fmla="*/ 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1"/>
                        </a:moveTo>
                        <a:cubicBezTo>
                          <a:pt x="1" y="1"/>
                          <a:pt x="1" y="1"/>
                          <a:pt x="2" y="1"/>
                        </a:cubicBezTo>
                        <a:cubicBezTo>
                          <a:pt x="1" y="0"/>
                          <a:pt x="1" y="0"/>
                          <a:pt x="0" y="0"/>
                        </a:cubicBezTo>
                        <a:cubicBezTo>
                          <a:pt x="0" y="0"/>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7" name="Freeform 9939"/>
                  <p:cNvSpPr>
                    <a:spLocks/>
                  </p:cNvSpPr>
                  <p:nvPr/>
                </p:nvSpPr>
                <p:spPr bwMode="auto">
                  <a:xfrm>
                    <a:off x="3941" y="1063"/>
                    <a:ext cx="1"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8" name="Freeform 9940"/>
                  <p:cNvSpPr>
                    <a:spLocks/>
                  </p:cNvSpPr>
                  <p:nvPr/>
                </p:nvSpPr>
                <p:spPr bwMode="auto">
                  <a:xfrm>
                    <a:off x="3864" y="1062"/>
                    <a:ext cx="10" cy="9"/>
                  </a:xfrm>
                  <a:custGeom>
                    <a:avLst/>
                    <a:gdLst>
                      <a:gd name="T0" fmla="*/ 10 w 7"/>
                      <a:gd name="T1" fmla="*/ 8 h 6"/>
                      <a:gd name="T2" fmla="*/ 10 w 7"/>
                      <a:gd name="T3" fmla="*/ 6 h 6"/>
                      <a:gd name="T4" fmla="*/ 4 w 7"/>
                      <a:gd name="T5" fmla="*/ 6 h 6"/>
                      <a:gd name="T6" fmla="*/ 3 w 7"/>
                      <a:gd name="T7" fmla="*/ 6 h 6"/>
                      <a:gd name="T8" fmla="*/ 6 w 7"/>
                      <a:gd name="T9" fmla="*/ 8 h 6"/>
                      <a:gd name="T10" fmla="*/ 9 w 7"/>
                      <a:gd name="T11" fmla="*/ 9 h 6"/>
                      <a:gd name="T12" fmla="*/ 10 w 7"/>
                      <a:gd name="T13" fmla="*/ 9 h 6"/>
                      <a:gd name="T14" fmla="*/ 10 w 7"/>
                      <a:gd name="T15" fmla="*/ 8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5"/>
                        </a:moveTo>
                        <a:cubicBezTo>
                          <a:pt x="7" y="5"/>
                          <a:pt x="7" y="4"/>
                          <a:pt x="7" y="4"/>
                        </a:cubicBezTo>
                        <a:cubicBezTo>
                          <a:pt x="7" y="4"/>
                          <a:pt x="0" y="0"/>
                          <a:pt x="3" y="4"/>
                        </a:cubicBezTo>
                        <a:cubicBezTo>
                          <a:pt x="3" y="4"/>
                          <a:pt x="2" y="4"/>
                          <a:pt x="2" y="4"/>
                        </a:cubicBezTo>
                        <a:cubicBezTo>
                          <a:pt x="3" y="4"/>
                          <a:pt x="5" y="5"/>
                          <a:pt x="4" y="5"/>
                        </a:cubicBezTo>
                        <a:cubicBezTo>
                          <a:pt x="3" y="5"/>
                          <a:pt x="6" y="6"/>
                          <a:pt x="6" y="6"/>
                        </a:cubicBezTo>
                        <a:cubicBezTo>
                          <a:pt x="6" y="6"/>
                          <a:pt x="6" y="6"/>
                          <a:pt x="7" y="6"/>
                        </a:cubicBezTo>
                        <a:cubicBezTo>
                          <a:pt x="6" y="5"/>
                          <a:pt x="7" y="5"/>
                          <a:pt x="7" y="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59" name="Freeform 9941"/>
                  <p:cNvSpPr>
                    <a:spLocks/>
                  </p:cNvSpPr>
                  <p:nvPr/>
                </p:nvSpPr>
                <p:spPr bwMode="auto">
                  <a:xfrm>
                    <a:off x="3955" y="1064"/>
                    <a:ext cx="23" cy="13"/>
                  </a:xfrm>
                  <a:custGeom>
                    <a:avLst/>
                    <a:gdLst>
                      <a:gd name="T0" fmla="*/ 23 w 15"/>
                      <a:gd name="T1" fmla="*/ 7 h 8"/>
                      <a:gd name="T2" fmla="*/ 20 w 15"/>
                      <a:gd name="T3" fmla="*/ 5 h 8"/>
                      <a:gd name="T4" fmla="*/ 17 w 15"/>
                      <a:gd name="T5" fmla="*/ 2 h 8"/>
                      <a:gd name="T6" fmla="*/ 9 w 15"/>
                      <a:gd name="T7" fmla="*/ 2 h 8"/>
                      <a:gd name="T8" fmla="*/ 2 w 15"/>
                      <a:gd name="T9" fmla="*/ 2 h 8"/>
                      <a:gd name="T10" fmla="*/ 5 w 15"/>
                      <a:gd name="T11" fmla="*/ 5 h 8"/>
                      <a:gd name="T12" fmla="*/ 15 w 15"/>
                      <a:gd name="T13" fmla="*/ 13 h 8"/>
                      <a:gd name="T14" fmla="*/ 23 w 15"/>
                      <a:gd name="T15" fmla="*/ 7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4"/>
                        </a:moveTo>
                        <a:cubicBezTo>
                          <a:pt x="15" y="4"/>
                          <a:pt x="13" y="3"/>
                          <a:pt x="13" y="3"/>
                        </a:cubicBezTo>
                        <a:cubicBezTo>
                          <a:pt x="12" y="3"/>
                          <a:pt x="11" y="1"/>
                          <a:pt x="11" y="1"/>
                        </a:cubicBezTo>
                        <a:cubicBezTo>
                          <a:pt x="13" y="5"/>
                          <a:pt x="7" y="1"/>
                          <a:pt x="6" y="1"/>
                        </a:cubicBezTo>
                        <a:cubicBezTo>
                          <a:pt x="5" y="1"/>
                          <a:pt x="1" y="0"/>
                          <a:pt x="1" y="1"/>
                        </a:cubicBezTo>
                        <a:cubicBezTo>
                          <a:pt x="0" y="1"/>
                          <a:pt x="3" y="2"/>
                          <a:pt x="3" y="3"/>
                        </a:cubicBezTo>
                        <a:cubicBezTo>
                          <a:pt x="6" y="5"/>
                          <a:pt x="6" y="7"/>
                          <a:pt x="10" y="8"/>
                        </a:cubicBezTo>
                        <a:cubicBezTo>
                          <a:pt x="12" y="8"/>
                          <a:pt x="14" y="7"/>
                          <a:pt x="15"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0" name="Freeform 9942"/>
                  <p:cNvSpPr>
                    <a:spLocks/>
                  </p:cNvSpPr>
                  <p:nvPr/>
                </p:nvSpPr>
                <p:spPr bwMode="auto">
                  <a:xfrm>
                    <a:off x="3879" y="1064"/>
                    <a:ext cx="6" cy="8"/>
                  </a:xfrm>
                  <a:custGeom>
                    <a:avLst/>
                    <a:gdLst>
                      <a:gd name="T0" fmla="*/ 5 w 4"/>
                      <a:gd name="T1" fmla="*/ 5 h 5"/>
                      <a:gd name="T2" fmla="*/ 3 w 4"/>
                      <a:gd name="T3" fmla="*/ 3 h 5"/>
                      <a:gd name="T4" fmla="*/ 3 w 4"/>
                      <a:gd name="T5" fmla="*/ 3 h 5"/>
                      <a:gd name="T6" fmla="*/ 2 w 4"/>
                      <a:gd name="T7" fmla="*/ 6 h 5"/>
                      <a:gd name="T8" fmla="*/ 5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1"/>
                          <a:pt x="2" y="0"/>
                          <a:pt x="2" y="2"/>
                        </a:cubicBezTo>
                        <a:cubicBezTo>
                          <a:pt x="2" y="2"/>
                          <a:pt x="2" y="2"/>
                          <a:pt x="2" y="2"/>
                        </a:cubicBezTo>
                        <a:cubicBezTo>
                          <a:pt x="2" y="2"/>
                          <a:pt x="0" y="4"/>
                          <a:pt x="1" y="4"/>
                        </a:cubicBezTo>
                        <a:cubicBezTo>
                          <a:pt x="2" y="5"/>
                          <a:pt x="3" y="4"/>
                          <a:pt x="3"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1" name="Freeform 9949"/>
                  <p:cNvSpPr>
                    <a:spLocks/>
                  </p:cNvSpPr>
                  <p:nvPr/>
                </p:nvSpPr>
                <p:spPr bwMode="auto">
                  <a:xfrm>
                    <a:off x="3857" y="1071"/>
                    <a:ext cx="16" cy="26"/>
                  </a:xfrm>
                  <a:custGeom>
                    <a:avLst/>
                    <a:gdLst>
                      <a:gd name="T0" fmla="*/ 2 w 10"/>
                      <a:gd name="T1" fmla="*/ 23 h 17"/>
                      <a:gd name="T2" fmla="*/ 10 w 10"/>
                      <a:gd name="T3" fmla="*/ 24 h 17"/>
                      <a:gd name="T4" fmla="*/ 14 w 10"/>
                      <a:gd name="T5" fmla="*/ 17 h 17"/>
                      <a:gd name="T6" fmla="*/ 13 w 10"/>
                      <a:gd name="T7" fmla="*/ 8 h 17"/>
                      <a:gd name="T8" fmla="*/ 13 w 10"/>
                      <a:gd name="T9" fmla="*/ 5 h 17"/>
                      <a:gd name="T10" fmla="*/ 13 w 10"/>
                      <a:gd name="T11" fmla="*/ 3 h 17"/>
                      <a:gd name="T12" fmla="*/ 6 w 10"/>
                      <a:gd name="T13" fmla="*/ 2 h 17"/>
                      <a:gd name="T14" fmla="*/ 6 w 10"/>
                      <a:gd name="T15" fmla="*/ 8 h 17"/>
                      <a:gd name="T16" fmla="*/ 3 w 10"/>
                      <a:gd name="T17" fmla="*/ 12 h 17"/>
                      <a:gd name="T18" fmla="*/ 3 w 10"/>
                      <a:gd name="T19" fmla="*/ 15 h 17"/>
                      <a:gd name="T20" fmla="*/ 2 w 10"/>
                      <a:gd name="T21" fmla="*/ 2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7"/>
                      <a:gd name="T35" fmla="*/ 10 w 1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7">
                        <a:moveTo>
                          <a:pt x="1" y="15"/>
                        </a:moveTo>
                        <a:cubicBezTo>
                          <a:pt x="3" y="15"/>
                          <a:pt x="4" y="17"/>
                          <a:pt x="6" y="16"/>
                        </a:cubicBezTo>
                        <a:cubicBezTo>
                          <a:pt x="7" y="15"/>
                          <a:pt x="10" y="13"/>
                          <a:pt x="9" y="11"/>
                        </a:cubicBezTo>
                        <a:cubicBezTo>
                          <a:pt x="8" y="9"/>
                          <a:pt x="9" y="7"/>
                          <a:pt x="8" y="5"/>
                        </a:cubicBezTo>
                        <a:cubicBezTo>
                          <a:pt x="8" y="4"/>
                          <a:pt x="8" y="4"/>
                          <a:pt x="8" y="3"/>
                        </a:cubicBezTo>
                        <a:cubicBezTo>
                          <a:pt x="6" y="2"/>
                          <a:pt x="8" y="2"/>
                          <a:pt x="8" y="2"/>
                        </a:cubicBezTo>
                        <a:cubicBezTo>
                          <a:pt x="8" y="2"/>
                          <a:pt x="5" y="0"/>
                          <a:pt x="4" y="1"/>
                        </a:cubicBezTo>
                        <a:cubicBezTo>
                          <a:pt x="4" y="1"/>
                          <a:pt x="4" y="4"/>
                          <a:pt x="4" y="5"/>
                        </a:cubicBezTo>
                        <a:cubicBezTo>
                          <a:pt x="3" y="6"/>
                          <a:pt x="2" y="6"/>
                          <a:pt x="2" y="8"/>
                        </a:cubicBezTo>
                        <a:cubicBezTo>
                          <a:pt x="2" y="8"/>
                          <a:pt x="2" y="10"/>
                          <a:pt x="2" y="10"/>
                        </a:cubicBezTo>
                        <a:cubicBezTo>
                          <a:pt x="1" y="12"/>
                          <a:pt x="0" y="13"/>
                          <a:pt x="1" y="1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2" name="Freeform 9950"/>
                  <p:cNvSpPr>
                    <a:spLocks/>
                  </p:cNvSpPr>
                  <p:nvPr/>
                </p:nvSpPr>
                <p:spPr bwMode="auto">
                  <a:xfrm>
                    <a:off x="3750" y="1074"/>
                    <a:ext cx="2"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0"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3" name="Freeform 9951"/>
                  <p:cNvSpPr>
                    <a:spLocks/>
                  </p:cNvSpPr>
                  <p:nvPr/>
                </p:nvSpPr>
                <p:spPr bwMode="auto">
                  <a:xfrm>
                    <a:off x="3759" y="1074"/>
                    <a:ext cx="2" cy="0"/>
                  </a:xfrm>
                  <a:custGeom>
                    <a:avLst/>
                    <a:gdLst>
                      <a:gd name="T0" fmla="*/ 2 w 1"/>
                      <a:gd name="T1" fmla="*/ 2 w 1"/>
                      <a:gd name="T2" fmla="*/ 2 w 1"/>
                      <a:gd name="T3" fmla="*/ 2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1" y="0"/>
                          <a:pt x="1" y="0"/>
                          <a:pt x="1" y="0"/>
                        </a:cubicBezTo>
                        <a:cubicBezTo>
                          <a:pt x="1" y="0"/>
                          <a:pt x="1" y="0"/>
                          <a:pt x="1"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4" name="Freeform 9953"/>
                  <p:cNvSpPr>
                    <a:spLocks/>
                  </p:cNvSpPr>
                  <p:nvPr/>
                </p:nvSpPr>
                <p:spPr bwMode="auto">
                  <a:xfrm>
                    <a:off x="3976" y="1074"/>
                    <a:ext cx="2" cy="2"/>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0"/>
                          <a:pt x="0" y="1"/>
                        </a:cubicBezTo>
                        <a:cubicBezTo>
                          <a:pt x="1" y="1"/>
                          <a:pt x="0" y="1"/>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5" name="Freeform 9958"/>
                  <p:cNvSpPr>
                    <a:spLocks/>
                  </p:cNvSpPr>
                  <p:nvPr/>
                </p:nvSpPr>
                <p:spPr bwMode="auto">
                  <a:xfrm>
                    <a:off x="3759" y="1093"/>
                    <a:ext cx="5" cy="9"/>
                  </a:xfrm>
                  <a:custGeom>
                    <a:avLst/>
                    <a:gdLst>
                      <a:gd name="T0" fmla="*/ 5 w 3"/>
                      <a:gd name="T1" fmla="*/ 5 h 6"/>
                      <a:gd name="T2" fmla="*/ 2 w 3"/>
                      <a:gd name="T3" fmla="*/ 2 h 6"/>
                      <a:gd name="T4" fmla="*/ 5 w 3"/>
                      <a:gd name="T5" fmla="*/ 5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3" y="3"/>
                        </a:moveTo>
                        <a:cubicBezTo>
                          <a:pt x="3" y="3"/>
                          <a:pt x="1" y="0"/>
                          <a:pt x="1" y="1"/>
                        </a:cubicBezTo>
                        <a:cubicBezTo>
                          <a:pt x="0" y="3"/>
                          <a:pt x="2" y="6"/>
                          <a:pt x="3"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6" name="Freeform 9965"/>
                  <p:cNvSpPr>
                    <a:spLocks/>
                  </p:cNvSpPr>
                  <p:nvPr/>
                </p:nvSpPr>
                <p:spPr bwMode="auto">
                  <a:xfrm>
                    <a:off x="3834" y="1111"/>
                    <a:ext cx="6" cy="9"/>
                  </a:xfrm>
                  <a:custGeom>
                    <a:avLst/>
                    <a:gdLst>
                      <a:gd name="T0" fmla="*/ 5 w 4"/>
                      <a:gd name="T1" fmla="*/ 9 h 6"/>
                      <a:gd name="T2" fmla="*/ 0 w 4"/>
                      <a:gd name="T3" fmla="*/ 0 h 6"/>
                      <a:gd name="T4" fmla="*/ 5 w 4"/>
                      <a:gd name="T5" fmla="*/ 9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3" y="6"/>
                        </a:moveTo>
                        <a:cubicBezTo>
                          <a:pt x="4" y="3"/>
                          <a:pt x="3" y="0"/>
                          <a:pt x="0" y="0"/>
                        </a:cubicBezTo>
                        <a:cubicBezTo>
                          <a:pt x="0" y="2"/>
                          <a:pt x="2" y="5"/>
                          <a:pt x="3" y="6"/>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7" name="Freeform 9967"/>
                  <p:cNvSpPr>
                    <a:spLocks/>
                  </p:cNvSpPr>
                  <p:nvPr/>
                </p:nvSpPr>
                <p:spPr bwMode="auto">
                  <a:xfrm>
                    <a:off x="3817" y="1144"/>
                    <a:ext cx="11" cy="17"/>
                  </a:xfrm>
                  <a:custGeom>
                    <a:avLst/>
                    <a:gdLst>
                      <a:gd name="T0" fmla="*/ 0 w 7"/>
                      <a:gd name="T1" fmla="*/ 11 h 11"/>
                      <a:gd name="T2" fmla="*/ 5 w 7"/>
                      <a:gd name="T3" fmla="*/ 15 h 11"/>
                      <a:gd name="T4" fmla="*/ 9 w 7"/>
                      <a:gd name="T5" fmla="*/ 15 h 11"/>
                      <a:gd name="T6" fmla="*/ 6 w 7"/>
                      <a:gd name="T7" fmla="*/ 3 h 11"/>
                      <a:gd name="T8" fmla="*/ 0 w 7"/>
                      <a:gd name="T9" fmla="*/ 11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0" y="7"/>
                        </a:moveTo>
                        <a:cubicBezTo>
                          <a:pt x="1" y="8"/>
                          <a:pt x="2" y="10"/>
                          <a:pt x="3" y="10"/>
                        </a:cubicBezTo>
                        <a:cubicBezTo>
                          <a:pt x="4" y="11"/>
                          <a:pt x="5" y="10"/>
                          <a:pt x="6" y="10"/>
                        </a:cubicBezTo>
                        <a:cubicBezTo>
                          <a:pt x="4" y="8"/>
                          <a:pt x="7" y="4"/>
                          <a:pt x="4" y="2"/>
                        </a:cubicBezTo>
                        <a:cubicBezTo>
                          <a:pt x="0" y="0"/>
                          <a:pt x="0" y="5"/>
                          <a:pt x="0" y="7"/>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8" name="Freeform 9972"/>
                  <p:cNvSpPr>
                    <a:spLocks/>
                  </p:cNvSpPr>
                  <p:nvPr/>
                </p:nvSpPr>
                <p:spPr bwMode="auto">
                  <a:xfrm>
                    <a:off x="3806" y="1158"/>
                    <a:ext cx="9" cy="9"/>
                  </a:xfrm>
                  <a:custGeom>
                    <a:avLst/>
                    <a:gdLst>
                      <a:gd name="T0" fmla="*/ 8 w 6"/>
                      <a:gd name="T1" fmla="*/ 6 h 6"/>
                      <a:gd name="T2" fmla="*/ 9 w 6"/>
                      <a:gd name="T3" fmla="*/ 5 h 6"/>
                      <a:gd name="T4" fmla="*/ 2 w 6"/>
                      <a:gd name="T5" fmla="*/ 9 h 6"/>
                      <a:gd name="T6" fmla="*/ 8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5" y="4"/>
                        </a:moveTo>
                        <a:cubicBezTo>
                          <a:pt x="5" y="3"/>
                          <a:pt x="5" y="3"/>
                          <a:pt x="6" y="3"/>
                        </a:cubicBezTo>
                        <a:cubicBezTo>
                          <a:pt x="3" y="0"/>
                          <a:pt x="0" y="5"/>
                          <a:pt x="1" y="6"/>
                        </a:cubicBezTo>
                        <a:cubicBezTo>
                          <a:pt x="3" y="6"/>
                          <a:pt x="6" y="6"/>
                          <a:pt x="5"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69" name="Freeform 9987"/>
                  <p:cNvSpPr>
                    <a:spLocks/>
                  </p:cNvSpPr>
                  <p:nvPr/>
                </p:nvSpPr>
                <p:spPr bwMode="auto">
                  <a:xfrm>
                    <a:off x="3744" y="1068"/>
                    <a:ext cx="417" cy="508"/>
                  </a:xfrm>
                  <a:custGeom>
                    <a:avLst/>
                    <a:gdLst>
                      <a:gd name="T0" fmla="*/ 409 w 269"/>
                      <a:gd name="T1" fmla="*/ 325 h 328"/>
                      <a:gd name="T2" fmla="*/ 397 w 269"/>
                      <a:gd name="T3" fmla="*/ 243 h 328"/>
                      <a:gd name="T4" fmla="*/ 370 w 269"/>
                      <a:gd name="T5" fmla="*/ 214 h 328"/>
                      <a:gd name="T6" fmla="*/ 338 w 269"/>
                      <a:gd name="T7" fmla="*/ 225 h 328"/>
                      <a:gd name="T8" fmla="*/ 332 w 269"/>
                      <a:gd name="T9" fmla="*/ 235 h 328"/>
                      <a:gd name="T10" fmla="*/ 315 w 269"/>
                      <a:gd name="T11" fmla="*/ 260 h 328"/>
                      <a:gd name="T12" fmla="*/ 299 w 269"/>
                      <a:gd name="T13" fmla="*/ 273 h 328"/>
                      <a:gd name="T14" fmla="*/ 276 w 269"/>
                      <a:gd name="T15" fmla="*/ 263 h 328"/>
                      <a:gd name="T16" fmla="*/ 273 w 269"/>
                      <a:gd name="T17" fmla="*/ 251 h 328"/>
                      <a:gd name="T18" fmla="*/ 277 w 269"/>
                      <a:gd name="T19" fmla="*/ 242 h 328"/>
                      <a:gd name="T20" fmla="*/ 287 w 269"/>
                      <a:gd name="T21" fmla="*/ 223 h 328"/>
                      <a:gd name="T22" fmla="*/ 298 w 269"/>
                      <a:gd name="T23" fmla="*/ 220 h 328"/>
                      <a:gd name="T24" fmla="*/ 315 w 269"/>
                      <a:gd name="T25" fmla="*/ 189 h 328"/>
                      <a:gd name="T26" fmla="*/ 330 w 269"/>
                      <a:gd name="T27" fmla="*/ 181 h 328"/>
                      <a:gd name="T28" fmla="*/ 335 w 269"/>
                      <a:gd name="T29" fmla="*/ 130 h 328"/>
                      <a:gd name="T30" fmla="*/ 319 w 269"/>
                      <a:gd name="T31" fmla="*/ 99 h 328"/>
                      <a:gd name="T32" fmla="*/ 338 w 269"/>
                      <a:gd name="T33" fmla="*/ 96 h 328"/>
                      <a:gd name="T34" fmla="*/ 332 w 269"/>
                      <a:gd name="T35" fmla="*/ 88 h 328"/>
                      <a:gd name="T36" fmla="*/ 318 w 269"/>
                      <a:gd name="T37" fmla="*/ 59 h 328"/>
                      <a:gd name="T38" fmla="*/ 307 w 269"/>
                      <a:gd name="T39" fmla="*/ 54 h 328"/>
                      <a:gd name="T40" fmla="*/ 290 w 269"/>
                      <a:gd name="T41" fmla="*/ 46 h 328"/>
                      <a:gd name="T42" fmla="*/ 256 w 269"/>
                      <a:gd name="T43" fmla="*/ 29 h 328"/>
                      <a:gd name="T44" fmla="*/ 226 w 269"/>
                      <a:gd name="T45" fmla="*/ 17 h 328"/>
                      <a:gd name="T46" fmla="*/ 211 w 269"/>
                      <a:gd name="T47" fmla="*/ 9 h 328"/>
                      <a:gd name="T48" fmla="*/ 194 w 269"/>
                      <a:gd name="T49" fmla="*/ 5 h 328"/>
                      <a:gd name="T50" fmla="*/ 164 w 269"/>
                      <a:gd name="T51" fmla="*/ 25 h 328"/>
                      <a:gd name="T52" fmla="*/ 178 w 269"/>
                      <a:gd name="T53" fmla="*/ 53 h 328"/>
                      <a:gd name="T54" fmla="*/ 144 w 269"/>
                      <a:gd name="T55" fmla="*/ 59 h 328"/>
                      <a:gd name="T56" fmla="*/ 136 w 269"/>
                      <a:gd name="T57" fmla="*/ 94 h 328"/>
                      <a:gd name="T58" fmla="*/ 126 w 269"/>
                      <a:gd name="T59" fmla="*/ 124 h 328"/>
                      <a:gd name="T60" fmla="*/ 122 w 269"/>
                      <a:gd name="T61" fmla="*/ 119 h 328"/>
                      <a:gd name="T62" fmla="*/ 121 w 269"/>
                      <a:gd name="T63" fmla="*/ 110 h 328"/>
                      <a:gd name="T64" fmla="*/ 113 w 269"/>
                      <a:gd name="T65" fmla="*/ 124 h 328"/>
                      <a:gd name="T66" fmla="*/ 116 w 269"/>
                      <a:gd name="T67" fmla="*/ 101 h 328"/>
                      <a:gd name="T68" fmla="*/ 115 w 269"/>
                      <a:gd name="T69" fmla="*/ 85 h 328"/>
                      <a:gd name="T70" fmla="*/ 105 w 269"/>
                      <a:gd name="T71" fmla="*/ 90 h 328"/>
                      <a:gd name="T72" fmla="*/ 85 w 269"/>
                      <a:gd name="T73" fmla="*/ 102 h 328"/>
                      <a:gd name="T74" fmla="*/ 64 w 269"/>
                      <a:gd name="T75" fmla="*/ 132 h 328"/>
                      <a:gd name="T76" fmla="*/ 56 w 269"/>
                      <a:gd name="T77" fmla="*/ 161 h 328"/>
                      <a:gd name="T78" fmla="*/ 42 w 269"/>
                      <a:gd name="T79" fmla="*/ 200 h 328"/>
                      <a:gd name="T80" fmla="*/ 39 w 269"/>
                      <a:gd name="T81" fmla="*/ 231 h 328"/>
                      <a:gd name="T82" fmla="*/ 36 w 269"/>
                      <a:gd name="T83" fmla="*/ 291 h 328"/>
                      <a:gd name="T84" fmla="*/ 54 w 269"/>
                      <a:gd name="T85" fmla="*/ 314 h 328"/>
                      <a:gd name="T86" fmla="*/ 48 w 269"/>
                      <a:gd name="T87" fmla="*/ 321 h 328"/>
                      <a:gd name="T88" fmla="*/ 23 w 269"/>
                      <a:gd name="T89" fmla="*/ 479 h 328"/>
                      <a:gd name="T90" fmla="*/ 178 w 269"/>
                      <a:gd name="T91" fmla="*/ 500 h 328"/>
                      <a:gd name="T92" fmla="*/ 291 w 269"/>
                      <a:gd name="T93" fmla="*/ 505 h 328"/>
                      <a:gd name="T94" fmla="*/ 319 w 269"/>
                      <a:gd name="T95" fmla="*/ 497 h 328"/>
                      <a:gd name="T96" fmla="*/ 322 w 269"/>
                      <a:gd name="T97" fmla="*/ 493 h 328"/>
                      <a:gd name="T98" fmla="*/ 338 w 269"/>
                      <a:gd name="T99" fmla="*/ 479 h 328"/>
                      <a:gd name="T100" fmla="*/ 344 w 269"/>
                      <a:gd name="T101" fmla="*/ 466 h 328"/>
                      <a:gd name="T102" fmla="*/ 361 w 269"/>
                      <a:gd name="T103" fmla="*/ 429 h 328"/>
                      <a:gd name="T104" fmla="*/ 374 w 269"/>
                      <a:gd name="T105" fmla="*/ 410 h 328"/>
                      <a:gd name="T106" fmla="*/ 380 w 269"/>
                      <a:gd name="T107" fmla="*/ 392 h 328"/>
                      <a:gd name="T108" fmla="*/ 411 w 269"/>
                      <a:gd name="T109" fmla="*/ 383 h 328"/>
                      <a:gd name="T110" fmla="*/ 417 w 269"/>
                      <a:gd name="T111" fmla="*/ 350 h 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
                      <a:gd name="T169" fmla="*/ 0 h 328"/>
                      <a:gd name="T170" fmla="*/ 269 w 269"/>
                      <a:gd name="T171" fmla="*/ 328 h 3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 h="328">
                        <a:moveTo>
                          <a:pt x="269" y="226"/>
                        </a:moveTo>
                        <a:cubicBezTo>
                          <a:pt x="269" y="224"/>
                          <a:pt x="269" y="224"/>
                          <a:pt x="269" y="222"/>
                        </a:cubicBezTo>
                        <a:cubicBezTo>
                          <a:pt x="269" y="221"/>
                          <a:pt x="267" y="219"/>
                          <a:pt x="266" y="217"/>
                        </a:cubicBezTo>
                        <a:cubicBezTo>
                          <a:pt x="265" y="215"/>
                          <a:pt x="265" y="213"/>
                          <a:pt x="264" y="210"/>
                        </a:cubicBezTo>
                        <a:cubicBezTo>
                          <a:pt x="264" y="207"/>
                          <a:pt x="263" y="204"/>
                          <a:pt x="263" y="201"/>
                        </a:cubicBezTo>
                        <a:cubicBezTo>
                          <a:pt x="263" y="197"/>
                          <a:pt x="263" y="192"/>
                          <a:pt x="262" y="188"/>
                        </a:cubicBezTo>
                        <a:cubicBezTo>
                          <a:pt x="259" y="181"/>
                          <a:pt x="259" y="174"/>
                          <a:pt x="258" y="166"/>
                        </a:cubicBezTo>
                        <a:cubicBezTo>
                          <a:pt x="258" y="164"/>
                          <a:pt x="257" y="158"/>
                          <a:pt x="256" y="157"/>
                        </a:cubicBezTo>
                        <a:cubicBezTo>
                          <a:pt x="255" y="156"/>
                          <a:pt x="253" y="152"/>
                          <a:pt x="253" y="150"/>
                        </a:cubicBezTo>
                        <a:cubicBezTo>
                          <a:pt x="252" y="146"/>
                          <a:pt x="248" y="143"/>
                          <a:pt x="245" y="141"/>
                        </a:cubicBezTo>
                        <a:cubicBezTo>
                          <a:pt x="244" y="140"/>
                          <a:pt x="242" y="140"/>
                          <a:pt x="241" y="140"/>
                        </a:cubicBezTo>
                        <a:cubicBezTo>
                          <a:pt x="240" y="139"/>
                          <a:pt x="239" y="138"/>
                          <a:pt x="239" y="138"/>
                        </a:cubicBezTo>
                        <a:cubicBezTo>
                          <a:pt x="236" y="137"/>
                          <a:pt x="235" y="140"/>
                          <a:pt x="232" y="140"/>
                        </a:cubicBezTo>
                        <a:cubicBezTo>
                          <a:pt x="231" y="142"/>
                          <a:pt x="231" y="143"/>
                          <a:pt x="229" y="143"/>
                        </a:cubicBezTo>
                        <a:cubicBezTo>
                          <a:pt x="226" y="143"/>
                          <a:pt x="225" y="144"/>
                          <a:pt x="223" y="145"/>
                        </a:cubicBezTo>
                        <a:cubicBezTo>
                          <a:pt x="221" y="145"/>
                          <a:pt x="220" y="145"/>
                          <a:pt x="218" y="145"/>
                        </a:cubicBezTo>
                        <a:cubicBezTo>
                          <a:pt x="217" y="146"/>
                          <a:pt x="217" y="148"/>
                          <a:pt x="217" y="148"/>
                        </a:cubicBezTo>
                        <a:cubicBezTo>
                          <a:pt x="216" y="150"/>
                          <a:pt x="212" y="151"/>
                          <a:pt x="209" y="150"/>
                        </a:cubicBezTo>
                        <a:cubicBezTo>
                          <a:pt x="209" y="151"/>
                          <a:pt x="209" y="151"/>
                          <a:pt x="209" y="151"/>
                        </a:cubicBezTo>
                        <a:cubicBezTo>
                          <a:pt x="210" y="151"/>
                          <a:pt x="213" y="151"/>
                          <a:pt x="214" y="152"/>
                        </a:cubicBezTo>
                        <a:cubicBezTo>
                          <a:pt x="214" y="153"/>
                          <a:pt x="212" y="155"/>
                          <a:pt x="211" y="155"/>
                        </a:cubicBezTo>
                        <a:cubicBezTo>
                          <a:pt x="210" y="155"/>
                          <a:pt x="209" y="159"/>
                          <a:pt x="208" y="160"/>
                        </a:cubicBezTo>
                        <a:cubicBezTo>
                          <a:pt x="207" y="163"/>
                          <a:pt x="206" y="165"/>
                          <a:pt x="205" y="166"/>
                        </a:cubicBezTo>
                        <a:cubicBezTo>
                          <a:pt x="204" y="167"/>
                          <a:pt x="204" y="168"/>
                          <a:pt x="203" y="168"/>
                        </a:cubicBezTo>
                        <a:cubicBezTo>
                          <a:pt x="202" y="168"/>
                          <a:pt x="202" y="167"/>
                          <a:pt x="203" y="167"/>
                        </a:cubicBezTo>
                        <a:cubicBezTo>
                          <a:pt x="202" y="167"/>
                          <a:pt x="202" y="165"/>
                          <a:pt x="201" y="167"/>
                        </a:cubicBezTo>
                        <a:cubicBezTo>
                          <a:pt x="200" y="168"/>
                          <a:pt x="198" y="171"/>
                          <a:pt x="197" y="172"/>
                        </a:cubicBezTo>
                        <a:cubicBezTo>
                          <a:pt x="196" y="173"/>
                          <a:pt x="195" y="176"/>
                          <a:pt x="193" y="176"/>
                        </a:cubicBezTo>
                        <a:cubicBezTo>
                          <a:pt x="191" y="177"/>
                          <a:pt x="192" y="175"/>
                          <a:pt x="190" y="175"/>
                        </a:cubicBezTo>
                        <a:cubicBezTo>
                          <a:pt x="189" y="175"/>
                          <a:pt x="189" y="174"/>
                          <a:pt x="188" y="174"/>
                        </a:cubicBezTo>
                        <a:cubicBezTo>
                          <a:pt x="187" y="173"/>
                          <a:pt x="186" y="173"/>
                          <a:pt x="185" y="173"/>
                        </a:cubicBezTo>
                        <a:cubicBezTo>
                          <a:pt x="183" y="172"/>
                          <a:pt x="180" y="171"/>
                          <a:pt x="178" y="170"/>
                        </a:cubicBezTo>
                        <a:cubicBezTo>
                          <a:pt x="178" y="169"/>
                          <a:pt x="175" y="163"/>
                          <a:pt x="176" y="163"/>
                        </a:cubicBezTo>
                        <a:cubicBezTo>
                          <a:pt x="176" y="163"/>
                          <a:pt x="176" y="162"/>
                          <a:pt x="176" y="162"/>
                        </a:cubicBezTo>
                        <a:cubicBezTo>
                          <a:pt x="176" y="162"/>
                          <a:pt x="176" y="162"/>
                          <a:pt x="176" y="162"/>
                        </a:cubicBezTo>
                        <a:cubicBezTo>
                          <a:pt x="176" y="162"/>
                          <a:pt x="176" y="162"/>
                          <a:pt x="176" y="162"/>
                        </a:cubicBezTo>
                        <a:cubicBezTo>
                          <a:pt x="177" y="162"/>
                          <a:pt x="177" y="161"/>
                          <a:pt x="177" y="161"/>
                        </a:cubicBezTo>
                        <a:cubicBezTo>
                          <a:pt x="177" y="161"/>
                          <a:pt x="177" y="162"/>
                          <a:pt x="177" y="162"/>
                        </a:cubicBezTo>
                        <a:cubicBezTo>
                          <a:pt x="178" y="160"/>
                          <a:pt x="177" y="155"/>
                          <a:pt x="179" y="156"/>
                        </a:cubicBezTo>
                        <a:cubicBezTo>
                          <a:pt x="179" y="156"/>
                          <a:pt x="179" y="156"/>
                          <a:pt x="179" y="156"/>
                        </a:cubicBezTo>
                        <a:cubicBezTo>
                          <a:pt x="176" y="154"/>
                          <a:pt x="179" y="149"/>
                          <a:pt x="180" y="148"/>
                        </a:cubicBezTo>
                        <a:cubicBezTo>
                          <a:pt x="180" y="147"/>
                          <a:pt x="182" y="145"/>
                          <a:pt x="182" y="145"/>
                        </a:cubicBezTo>
                        <a:cubicBezTo>
                          <a:pt x="183" y="144"/>
                          <a:pt x="185" y="143"/>
                          <a:pt x="185" y="145"/>
                        </a:cubicBezTo>
                        <a:cubicBezTo>
                          <a:pt x="185" y="145"/>
                          <a:pt x="185" y="144"/>
                          <a:pt x="185" y="144"/>
                        </a:cubicBezTo>
                        <a:cubicBezTo>
                          <a:pt x="186" y="145"/>
                          <a:pt x="187" y="145"/>
                          <a:pt x="188" y="145"/>
                        </a:cubicBezTo>
                        <a:cubicBezTo>
                          <a:pt x="188" y="142"/>
                          <a:pt x="191" y="144"/>
                          <a:pt x="192" y="145"/>
                        </a:cubicBezTo>
                        <a:cubicBezTo>
                          <a:pt x="192" y="145"/>
                          <a:pt x="192" y="144"/>
                          <a:pt x="192" y="144"/>
                        </a:cubicBezTo>
                        <a:cubicBezTo>
                          <a:pt x="192" y="144"/>
                          <a:pt x="192" y="143"/>
                          <a:pt x="192" y="142"/>
                        </a:cubicBezTo>
                        <a:cubicBezTo>
                          <a:pt x="194" y="141"/>
                          <a:pt x="195" y="138"/>
                          <a:pt x="199" y="140"/>
                        </a:cubicBezTo>
                        <a:cubicBezTo>
                          <a:pt x="196" y="137"/>
                          <a:pt x="200" y="137"/>
                          <a:pt x="199" y="135"/>
                        </a:cubicBezTo>
                        <a:cubicBezTo>
                          <a:pt x="199" y="132"/>
                          <a:pt x="199" y="131"/>
                          <a:pt x="200" y="129"/>
                        </a:cubicBezTo>
                        <a:cubicBezTo>
                          <a:pt x="200" y="126"/>
                          <a:pt x="200" y="124"/>
                          <a:pt x="203" y="122"/>
                        </a:cubicBezTo>
                        <a:cubicBezTo>
                          <a:pt x="204" y="121"/>
                          <a:pt x="209" y="122"/>
                          <a:pt x="206" y="124"/>
                        </a:cubicBezTo>
                        <a:cubicBezTo>
                          <a:pt x="207" y="123"/>
                          <a:pt x="208" y="121"/>
                          <a:pt x="209" y="120"/>
                        </a:cubicBezTo>
                        <a:cubicBezTo>
                          <a:pt x="210" y="119"/>
                          <a:pt x="211" y="118"/>
                          <a:pt x="211" y="117"/>
                        </a:cubicBezTo>
                        <a:cubicBezTo>
                          <a:pt x="213" y="116"/>
                          <a:pt x="212" y="118"/>
                          <a:pt x="213" y="117"/>
                        </a:cubicBezTo>
                        <a:cubicBezTo>
                          <a:pt x="214" y="115"/>
                          <a:pt x="214" y="112"/>
                          <a:pt x="214" y="110"/>
                        </a:cubicBezTo>
                        <a:cubicBezTo>
                          <a:pt x="214" y="107"/>
                          <a:pt x="215" y="104"/>
                          <a:pt x="215" y="101"/>
                        </a:cubicBezTo>
                        <a:cubicBezTo>
                          <a:pt x="215" y="97"/>
                          <a:pt x="215" y="92"/>
                          <a:pt x="217" y="87"/>
                        </a:cubicBezTo>
                        <a:cubicBezTo>
                          <a:pt x="217" y="87"/>
                          <a:pt x="216" y="85"/>
                          <a:pt x="216" y="84"/>
                        </a:cubicBezTo>
                        <a:cubicBezTo>
                          <a:pt x="216" y="83"/>
                          <a:pt x="216" y="81"/>
                          <a:pt x="216" y="81"/>
                        </a:cubicBezTo>
                        <a:cubicBezTo>
                          <a:pt x="216" y="78"/>
                          <a:pt x="214" y="76"/>
                          <a:pt x="215" y="73"/>
                        </a:cubicBezTo>
                        <a:cubicBezTo>
                          <a:pt x="212" y="73"/>
                          <a:pt x="209" y="71"/>
                          <a:pt x="207" y="69"/>
                        </a:cubicBezTo>
                        <a:cubicBezTo>
                          <a:pt x="207" y="68"/>
                          <a:pt x="206" y="64"/>
                          <a:pt x="206" y="64"/>
                        </a:cubicBezTo>
                        <a:cubicBezTo>
                          <a:pt x="206" y="63"/>
                          <a:pt x="207" y="63"/>
                          <a:pt x="208" y="63"/>
                        </a:cubicBezTo>
                        <a:cubicBezTo>
                          <a:pt x="204" y="62"/>
                          <a:pt x="207" y="59"/>
                          <a:pt x="210" y="58"/>
                        </a:cubicBezTo>
                        <a:cubicBezTo>
                          <a:pt x="212" y="58"/>
                          <a:pt x="211" y="58"/>
                          <a:pt x="212" y="60"/>
                        </a:cubicBezTo>
                        <a:cubicBezTo>
                          <a:pt x="214" y="61"/>
                          <a:pt x="216" y="62"/>
                          <a:pt x="218" y="62"/>
                        </a:cubicBezTo>
                        <a:cubicBezTo>
                          <a:pt x="218" y="61"/>
                          <a:pt x="217" y="61"/>
                          <a:pt x="217" y="60"/>
                        </a:cubicBezTo>
                        <a:cubicBezTo>
                          <a:pt x="216" y="59"/>
                          <a:pt x="215" y="60"/>
                          <a:pt x="215" y="59"/>
                        </a:cubicBezTo>
                        <a:cubicBezTo>
                          <a:pt x="215" y="58"/>
                          <a:pt x="215" y="58"/>
                          <a:pt x="215" y="57"/>
                        </a:cubicBezTo>
                        <a:cubicBezTo>
                          <a:pt x="214" y="57"/>
                          <a:pt x="214" y="57"/>
                          <a:pt x="214" y="57"/>
                        </a:cubicBezTo>
                        <a:cubicBezTo>
                          <a:pt x="217" y="56"/>
                          <a:pt x="214" y="54"/>
                          <a:pt x="215" y="52"/>
                        </a:cubicBezTo>
                        <a:cubicBezTo>
                          <a:pt x="211" y="53"/>
                          <a:pt x="209" y="44"/>
                          <a:pt x="208" y="43"/>
                        </a:cubicBezTo>
                        <a:cubicBezTo>
                          <a:pt x="210" y="45"/>
                          <a:pt x="211" y="43"/>
                          <a:pt x="209" y="41"/>
                        </a:cubicBezTo>
                        <a:cubicBezTo>
                          <a:pt x="208" y="40"/>
                          <a:pt x="205" y="37"/>
                          <a:pt x="205" y="38"/>
                        </a:cubicBezTo>
                        <a:cubicBezTo>
                          <a:pt x="204" y="37"/>
                          <a:pt x="205" y="36"/>
                          <a:pt x="204" y="35"/>
                        </a:cubicBezTo>
                        <a:cubicBezTo>
                          <a:pt x="204" y="35"/>
                          <a:pt x="204" y="36"/>
                          <a:pt x="204" y="37"/>
                        </a:cubicBezTo>
                        <a:cubicBezTo>
                          <a:pt x="203" y="36"/>
                          <a:pt x="201" y="34"/>
                          <a:pt x="200" y="35"/>
                        </a:cubicBezTo>
                        <a:cubicBezTo>
                          <a:pt x="200" y="36"/>
                          <a:pt x="199" y="36"/>
                          <a:pt x="198" y="35"/>
                        </a:cubicBezTo>
                        <a:cubicBezTo>
                          <a:pt x="198" y="35"/>
                          <a:pt x="198" y="36"/>
                          <a:pt x="198" y="36"/>
                        </a:cubicBezTo>
                        <a:cubicBezTo>
                          <a:pt x="197" y="35"/>
                          <a:pt x="194" y="34"/>
                          <a:pt x="192" y="32"/>
                        </a:cubicBezTo>
                        <a:cubicBezTo>
                          <a:pt x="189" y="31"/>
                          <a:pt x="189" y="31"/>
                          <a:pt x="186" y="31"/>
                        </a:cubicBezTo>
                        <a:cubicBezTo>
                          <a:pt x="186" y="31"/>
                          <a:pt x="186" y="31"/>
                          <a:pt x="187" y="30"/>
                        </a:cubicBezTo>
                        <a:cubicBezTo>
                          <a:pt x="184" y="31"/>
                          <a:pt x="181" y="27"/>
                          <a:pt x="179" y="25"/>
                        </a:cubicBezTo>
                        <a:cubicBezTo>
                          <a:pt x="177" y="24"/>
                          <a:pt x="175" y="25"/>
                          <a:pt x="173" y="24"/>
                        </a:cubicBezTo>
                        <a:cubicBezTo>
                          <a:pt x="171" y="24"/>
                          <a:pt x="169" y="25"/>
                          <a:pt x="167" y="24"/>
                        </a:cubicBezTo>
                        <a:cubicBezTo>
                          <a:pt x="165" y="23"/>
                          <a:pt x="166" y="21"/>
                          <a:pt x="165" y="19"/>
                        </a:cubicBezTo>
                        <a:cubicBezTo>
                          <a:pt x="164" y="17"/>
                          <a:pt x="161" y="14"/>
                          <a:pt x="160" y="13"/>
                        </a:cubicBezTo>
                        <a:cubicBezTo>
                          <a:pt x="159" y="12"/>
                          <a:pt x="154" y="11"/>
                          <a:pt x="153" y="11"/>
                        </a:cubicBezTo>
                        <a:cubicBezTo>
                          <a:pt x="151" y="11"/>
                          <a:pt x="150" y="12"/>
                          <a:pt x="149" y="11"/>
                        </a:cubicBezTo>
                        <a:cubicBezTo>
                          <a:pt x="148" y="10"/>
                          <a:pt x="147" y="10"/>
                          <a:pt x="146" y="11"/>
                        </a:cubicBezTo>
                        <a:cubicBezTo>
                          <a:pt x="146" y="11"/>
                          <a:pt x="148" y="11"/>
                          <a:pt x="148" y="12"/>
                        </a:cubicBezTo>
                        <a:cubicBezTo>
                          <a:pt x="146" y="13"/>
                          <a:pt x="146" y="11"/>
                          <a:pt x="145" y="12"/>
                        </a:cubicBezTo>
                        <a:cubicBezTo>
                          <a:pt x="144" y="12"/>
                          <a:pt x="142" y="10"/>
                          <a:pt x="141" y="9"/>
                        </a:cubicBezTo>
                        <a:cubicBezTo>
                          <a:pt x="139" y="8"/>
                          <a:pt x="138" y="7"/>
                          <a:pt x="136" y="6"/>
                        </a:cubicBezTo>
                        <a:cubicBezTo>
                          <a:pt x="135" y="5"/>
                          <a:pt x="132" y="4"/>
                          <a:pt x="131" y="4"/>
                        </a:cubicBezTo>
                        <a:cubicBezTo>
                          <a:pt x="131" y="4"/>
                          <a:pt x="128" y="1"/>
                          <a:pt x="129" y="2"/>
                        </a:cubicBezTo>
                        <a:cubicBezTo>
                          <a:pt x="129" y="2"/>
                          <a:pt x="124" y="0"/>
                          <a:pt x="125" y="2"/>
                        </a:cubicBezTo>
                        <a:cubicBezTo>
                          <a:pt x="125" y="2"/>
                          <a:pt x="125" y="3"/>
                          <a:pt x="125" y="3"/>
                        </a:cubicBezTo>
                        <a:cubicBezTo>
                          <a:pt x="124" y="5"/>
                          <a:pt x="124" y="3"/>
                          <a:pt x="123" y="4"/>
                        </a:cubicBezTo>
                        <a:cubicBezTo>
                          <a:pt x="119" y="4"/>
                          <a:pt x="115" y="3"/>
                          <a:pt x="111" y="3"/>
                        </a:cubicBezTo>
                        <a:cubicBezTo>
                          <a:pt x="113" y="4"/>
                          <a:pt x="117" y="5"/>
                          <a:pt x="114" y="8"/>
                        </a:cubicBezTo>
                        <a:cubicBezTo>
                          <a:pt x="112" y="11"/>
                          <a:pt x="108" y="12"/>
                          <a:pt x="106" y="16"/>
                        </a:cubicBezTo>
                        <a:cubicBezTo>
                          <a:pt x="104" y="19"/>
                          <a:pt x="104" y="20"/>
                          <a:pt x="106" y="24"/>
                        </a:cubicBezTo>
                        <a:cubicBezTo>
                          <a:pt x="107" y="28"/>
                          <a:pt x="109" y="28"/>
                          <a:pt x="113" y="30"/>
                        </a:cubicBezTo>
                        <a:cubicBezTo>
                          <a:pt x="113" y="30"/>
                          <a:pt x="113" y="30"/>
                          <a:pt x="112" y="30"/>
                        </a:cubicBezTo>
                        <a:cubicBezTo>
                          <a:pt x="116" y="29"/>
                          <a:pt x="119" y="32"/>
                          <a:pt x="115" y="34"/>
                        </a:cubicBezTo>
                        <a:cubicBezTo>
                          <a:pt x="111" y="35"/>
                          <a:pt x="107" y="34"/>
                          <a:pt x="104" y="34"/>
                        </a:cubicBezTo>
                        <a:cubicBezTo>
                          <a:pt x="102" y="34"/>
                          <a:pt x="100" y="35"/>
                          <a:pt x="98" y="36"/>
                        </a:cubicBezTo>
                        <a:cubicBezTo>
                          <a:pt x="97" y="37"/>
                          <a:pt x="96" y="38"/>
                          <a:pt x="96" y="38"/>
                        </a:cubicBezTo>
                        <a:cubicBezTo>
                          <a:pt x="95" y="38"/>
                          <a:pt x="94" y="38"/>
                          <a:pt x="93" y="38"/>
                        </a:cubicBezTo>
                        <a:cubicBezTo>
                          <a:pt x="92" y="39"/>
                          <a:pt x="89" y="42"/>
                          <a:pt x="89" y="42"/>
                        </a:cubicBezTo>
                        <a:cubicBezTo>
                          <a:pt x="88" y="44"/>
                          <a:pt x="88" y="46"/>
                          <a:pt x="88" y="48"/>
                        </a:cubicBezTo>
                        <a:cubicBezTo>
                          <a:pt x="88" y="50"/>
                          <a:pt x="89" y="52"/>
                          <a:pt x="89" y="54"/>
                        </a:cubicBezTo>
                        <a:cubicBezTo>
                          <a:pt x="89" y="57"/>
                          <a:pt x="89" y="58"/>
                          <a:pt x="88" y="61"/>
                        </a:cubicBezTo>
                        <a:cubicBezTo>
                          <a:pt x="88" y="62"/>
                          <a:pt x="89" y="64"/>
                          <a:pt x="88" y="65"/>
                        </a:cubicBezTo>
                        <a:cubicBezTo>
                          <a:pt x="88" y="68"/>
                          <a:pt x="86" y="70"/>
                          <a:pt x="86" y="73"/>
                        </a:cubicBezTo>
                        <a:cubicBezTo>
                          <a:pt x="85" y="75"/>
                          <a:pt x="84" y="77"/>
                          <a:pt x="82" y="79"/>
                        </a:cubicBezTo>
                        <a:cubicBezTo>
                          <a:pt x="82" y="79"/>
                          <a:pt x="81" y="80"/>
                          <a:pt x="81" y="80"/>
                        </a:cubicBezTo>
                        <a:cubicBezTo>
                          <a:pt x="80" y="81"/>
                          <a:pt x="81" y="82"/>
                          <a:pt x="80" y="83"/>
                        </a:cubicBezTo>
                        <a:cubicBezTo>
                          <a:pt x="79" y="84"/>
                          <a:pt x="78" y="84"/>
                          <a:pt x="77" y="83"/>
                        </a:cubicBezTo>
                        <a:cubicBezTo>
                          <a:pt x="76" y="83"/>
                          <a:pt x="78" y="82"/>
                          <a:pt x="78" y="81"/>
                        </a:cubicBezTo>
                        <a:cubicBezTo>
                          <a:pt x="78" y="79"/>
                          <a:pt x="78" y="79"/>
                          <a:pt x="79" y="77"/>
                        </a:cubicBezTo>
                        <a:cubicBezTo>
                          <a:pt x="80" y="76"/>
                          <a:pt x="82" y="76"/>
                          <a:pt x="81" y="74"/>
                        </a:cubicBezTo>
                        <a:cubicBezTo>
                          <a:pt x="81" y="73"/>
                          <a:pt x="82" y="67"/>
                          <a:pt x="83" y="67"/>
                        </a:cubicBezTo>
                        <a:cubicBezTo>
                          <a:pt x="84" y="63"/>
                          <a:pt x="80" y="65"/>
                          <a:pt x="80" y="67"/>
                        </a:cubicBezTo>
                        <a:cubicBezTo>
                          <a:pt x="79" y="69"/>
                          <a:pt x="79" y="70"/>
                          <a:pt x="78" y="71"/>
                        </a:cubicBezTo>
                        <a:cubicBezTo>
                          <a:pt x="77" y="73"/>
                          <a:pt x="78" y="72"/>
                          <a:pt x="78" y="72"/>
                        </a:cubicBezTo>
                        <a:cubicBezTo>
                          <a:pt x="78" y="72"/>
                          <a:pt x="81" y="72"/>
                          <a:pt x="79" y="74"/>
                        </a:cubicBezTo>
                        <a:cubicBezTo>
                          <a:pt x="77" y="76"/>
                          <a:pt x="77" y="82"/>
                          <a:pt x="76" y="82"/>
                        </a:cubicBezTo>
                        <a:cubicBezTo>
                          <a:pt x="73" y="84"/>
                          <a:pt x="73" y="82"/>
                          <a:pt x="73" y="80"/>
                        </a:cubicBezTo>
                        <a:cubicBezTo>
                          <a:pt x="73" y="79"/>
                          <a:pt x="72" y="77"/>
                          <a:pt x="72" y="75"/>
                        </a:cubicBezTo>
                        <a:cubicBezTo>
                          <a:pt x="72" y="74"/>
                          <a:pt x="73" y="72"/>
                          <a:pt x="73" y="71"/>
                        </a:cubicBezTo>
                        <a:cubicBezTo>
                          <a:pt x="73" y="71"/>
                          <a:pt x="75" y="70"/>
                          <a:pt x="75" y="70"/>
                        </a:cubicBezTo>
                        <a:cubicBezTo>
                          <a:pt x="75" y="69"/>
                          <a:pt x="75" y="66"/>
                          <a:pt x="75" y="65"/>
                        </a:cubicBezTo>
                        <a:cubicBezTo>
                          <a:pt x="74" y="65"/>
                          <a:pt x="71" y="67"/>
                          <a:pt x="73" y="65"/>
                        </a:cubicBezTo>
                        <a:cubicBezTo>
                          <a:pt x="74" y="63"/>
                          <a:pt x="75" y="61"/>
                          <a:pt x="76" y="59"/>
                        </a:cubicBezTo>
                        <a:cubicBezTo>
                          <a:pt x="76" y="60"/>
                          <a:pt x="77" y="60"/>
                          <a:pt x="77" y="60"/>
                        </a:cubicBezTo>
                        <a:cubicBezTo>
                          <a:pt x="78" y="58"/>
                          <a:pt x="75" y="57"/>
                          <a:pt x="74" y="55"/>
                        </a:cubicBezTo>
                        <a:cubicBezTo>
                          <a:pt x="74" y="52"/>
                          <a:pt x="77" y="50"/>
                          <a:pt x="77" y="53"/>
                        </a:cubicBezTo>
                        <a:cubicBezTo>
                          <a:pt x="78" y="51"/>
                          <a:pt x="80" y="49"/>
                          <a:pt x="79" y="48"/>
                        </a:cubicBezTo>
                        <a:cubicBezTo>
                          <a:pt x="77" y="46"/>
                          <a:pt x="76" y="52"/>
                          <a:pt x="74" y="49"/>
                        </a:cubicBezTo>
                        <a:cubicBezTo>
                          <a:pt x="72" y="52"/>
                          <a:pt x="71" y="56"/>
                          <a:pt x="68" y="58"/>
                        </a:cubicBezTo>
                        <a:cubicBezTo>
                          <a:pt x="66" y="60"/>
                          <a:pt x="66" y="60"/>
                          <a:pt x="65" y="62"/>
                        </a:cubicBezTo>
                        <a:cubicBezTo>
                          <a:pt x="64" y="63"/>
                          <a:pt x="64" y="65"/>
                          <a:pt x="64" y="66"/>
                        </a:cubicBezTo>
                        <a:cubicBezTo>
                          <a:pt x="62" y="67"/>
                          <a:pt x="61" y="70"/>
                          <a:pt x="58" y="69"/>
                        </a:cubicBezTo>
                        <a:cubicBezTo>
                          <a:pt x="57" y="68"/>
                          <a:pt x="57" y="65"/>
                          <a:pt x="55" y="66"/>
                        </a:cubicBezTo>
                        <a:cubicBezTo>
                          <a:pt x="53" y="67"/>
                          <a:pt x="53" y="74"/>
                          <a:pt x="49" y="71"/>
                        </a:cubicBezTo>
                        <a:cubicBezTo>
                          <a:pt x="45" y="68"/>
                          <a:pt x="47" y="75"/>
                          <a:pt x="47" y="78"/>
                        </a:cubicBezTo>
                        <a:cubicBezTo>
                          <a:pt x="47" y="79"/>
                          <a:pt x="46" y="82"/>
                          <a:pt x="46" y="83"/>
                        </a:cubicBezTo>
                        <a:cubicBezTo>
                          <a:pt x="45" y="86"/>
                          <a:pt x="44" y="85"/>
                          <a:pt x="41" y="85"/>
                        </a:cubicBezTo>
                        <a:cubicBezTo>
                          <a:pt x="37" y="86"/>
                          <a:pt x="34" y="89"/>
                          <a:pt x="36" y="93"/>
                        </a:cubicBezTo>
                        <a:cubicBezTo>
                          <a:pt x="36" y="95"/>
                          <a:pt x="37" y="97"/>
                          <a:pt x="37" y="99"/>
                        </a:cubicBezTo>
                        <a:cubicBezTo>
                          <a:pt x="37" y="101"/>
                          <a:pt x="36" y="103"/>
                          <a:pt x="36" y="105"/>
                        </a:cubicBezTo>
                        <a:cubicBezTo>
                          <a:pt x="36" y="105"/>
                          <a:pt x="36" y="105"/>
                          <a:pt x="36" y="104"/>
                        </a:cubicBezTo>
                        <a:cubicBezTo>
                          <a:pt x="37" y="105"/>
                          <a:pt x="36" y="105"/>
                          <a:pt x="37" y="105"/>
                        </a:cubicBezTo>
                        <a:cubicBezTo>
                          <a:pt x="36" y="105"/>
                          <a:pt x="36" y="105"/>
                          <a:pt x="36" y="105"/>
                        </a:cubicBezTo>
                        <a:cubicBezTo>
                          <a:pt x="35" y="109"/>
                          <a:pt x="36" y="113"/>
                          <a:pt x="34" y="117"/>
                        </a:cubicBezTo>
                        <a:cubicBezTo>
                          <a:pt x="31" y="121"/>
                          <a:pt x="29" y="125"/>
                          <a:pt x="27" y="129"/>
                        </a:cubicBezTo>
                        <a:cubicBezTo>
                          <a:pt x="26" y="131"/>
                          <a:pt x="25" y="133"/>
                          <a:pt x="24" y="135"/>
                        </a:cubicBezTo>
                        <a:cubicBezTo>
                          <a:pt x="22" y="137"/>
                          <a:pt x="19" y="138"/>
                          <a:pt x="19" y="140"/>
                        </a:cubicBezTo>
                        <a:cubicBezTo>
                          <a:pt x="19" y="143"/>
                          <a:pt x="23" y="147"/>
                          <a:pt x="24" y="149"/>
                        </a:cubicBezTo>
                        <a:cubicBezTo>
                          <a:pt x="24" y="149"/>
                          <a:pt x="25" y="149"/>
                          <a:pt x="25" y="149"/>
                        </a:cubicBezTo>
                        <a:cubicBezTo>
                          <a:pt x="24" y="150"/>
                          <a:pt x="23" y="149"/>
                          <a:pt x="23" y="147"/>
                        </a:cubicBezTo>
                        <a:cubicBezTo>
                          <a:pt x="23" y="153"/>
                          <a:pt x="27" y="159"/>
                          <a:pt x="22" y="165"/>
                        </a:cubicBezTo>
                        <a:cubicBezTo>
                          <a:pt x="20" y="168"/>
                          <a:pt x="17" y="171"/>
                          <a:pt x="18" y="175"/>
                        </a:cubicBezTo>
                        <a:cubicBezTo>
                          <a:pt x="19" y="180"/>
                          <a:pt x="22" y="183"/>
                          <a:pt x="23" y="188"/>
                        </a:cubicBezTo>
                        <a:cubicBezTo>
                          <a:pt x="24" y="191"/>
                          <a:pt x="25" y="195"/>
                          <a:pt x="27" y="198"/>
                        </a:cubicBezTo>
                        <a:cubicBezTo>
                          <a:pt x="28" y="200"/>
                          <a:pt x="29" y="202"/>
                          <a:pt x="30" y="204"/>
                        </a:cubicBezTo>
                        <a:cubicBezTo>
                          <a:pt x="30" y="206"/>
                          <a:pt x="31" y="205"/>
                          <a:pt x="30" y="204"/>
                        </a:cubicBezTo>
                        <a:cubicBezTo>
                          <a:pt x="33" y="204"/>
                          <a:pt x="33" y="204"/>
                          <a:pt x="35" y="203"/>
                        </a:cubicBezTo>
                        <a:cubicBezTo>
                          <a:pt x="36" y="203"/>
                          <a:pt x="37" y="202"/>
                          <a:pt x="38" y="202"/>
                        </a:cubicBezTo>
                        <a:cubicBezTo>
                          <a:pt x="36" y="202"/>
                          <a:pt x="36" y="204"/>
                          <a:pt x="34" y="205"/>
                        </a:cubicBezTo>
                        <a:cubicBezTo>
                          <a:pt x="33" y="206"/>
                          <a:pt x="33" y="206"/>
                          <a:pt x="32" y="206"/>
                        </a:cubicBezTo>
                        <a:cubicBezTo>
                          <a:pt x="31" y="206"/>
                          <a:pt x="30" y="204"/>
                          <a:pt x="31" y="207"/>
                        </a:cubicBezTo>
                        <a:cubicBezTo>
                          <a:pt x="32" y="212"/>
                          <a:pt x="35" y="216"/>
                          <a:pt x="36" y="221"/>
                        </a:cubicBezTo>
                        <a:cubicBezTo>
                          <a:pt x="37" y="226"/>
                          <a:pt x="38" y="231"/>
                          <a:pt x="38" y="237"/>
                        </a:cubicBezTo>
                        <a:cubicBezTo>
                          <a:pt x="38" y="255"/>
                          <a:pt x="36" y="278"/>
                          <a:pt x="23" y="292"/>
                        </a:cubicBezTo>
                        <a:cubicBezTo>
                          <a:pt x="19" y="297"/>
                          <a:pt x="18" y="303"/>
                          <a:pt x="15" y="309"/>
                        </a:cubicBezTo>
                        <a:cubicBezTo>
                          <a:pt x="12" y="314"/>
                          <a:pt x="6" y="320"/>
                          <a:pt x="0" y="323"/>
                        </a:cubicBezTo>
                        <a:cubicBezTo>
                          <a:pt x="22" y="323"/>
                          <a:pt x="43" y="323"/>
                          <a:pt x="64" y="323"/>
                        </a:cubicBezTo>
                        <a:cubicBezTo>
                          <a:pt x="75" y="323"/>
                          <a:pt x="87" y="323"/>
                          <a:pt x="98" y="323"/>
                        </a:cubicBezTo>
                        <a:cubicBezTo>
                          <a:pt x="104" y="323"/>
                          <a:pt x="109" y="323"/>
                          <a:pt x="115" y="323"/>
                        </a:cubicBezTo>
                        <a:cubicBezTo>
                          <a:pt x="117" y="323"/>
                          <a:pt x="120" y="323"/>
                          <a:pt x="122" y="323"/>
                        </a:cubicBezTo>
                        <a:cubicBezTo>
                          <a:pt x="125" y="323"/>
                          <a:pt x="124" y="326"/>
                          <a:pt x="124" y="328"/>
                        </a:cubicBezTo>
                        <a:cubicBezTo>
                          <a:pt x="138" y="327"/>
                          <a:pt x="153" y="327"/>
                          <a:pt x="167" y="326"/>
                        </a:cubicBezTo>
                        <a:cubicBezTo>
                          <a:pt x="174" y="326"/>
                          <a:pt x="181" y="326"/>
                          <a:pt x="188" y="326"/>
                        </a:cubicBezTo>
                        <a:cubicBezTo>
                          <a:pt x="193" y="326"/>
                          <a:pt x="203" y="327"/>
                          <a:pt x="206" y="324"/>
                        </a:cubicBezTo>
                        <a:cubicBezTo>
                          <a:pt x="205" y="323"/>
                          <a:pt x="205" y="324"/>
                          <a:pt x="205" y="323"/>
                        </a:cubicBezTo>
                        <a:cubicBezTo>
                          <a:pt x="206" y="323"/>
                          <a:pt x="205" y="323"/>
                          <a:pt x="207" y="323"/>
                        </a:cubicBezTo>
                        <a:cubicBezTo>
                          <a:pt x="206" y="322"/>
                          <a:pt x="206" y="321"/>
                          <a:pt x="206" y="321"/>
                        </a:cubicBezTo>
                        <a:cubicBezTo>
                          <a:pt x="206" y="321"/>
                          <a:pt x="207" y="320"/>
                          <a:pt x="207" y="320"/>
                        </a:cubicBezTo>
                        <a:cubicBezTo>
                          <a:pt x="207" y="322"/>
                          <a:pt x="208" y="323"/>
                          <a:pt x="208" y="325"/>
                        </a:cubicBezTo>
                        <a:cubicBezTo>
                          <a:pt x="208" y="324"/>
                          <a:pt x="208" y="322"/>
                          <a:pt x="207" y="321"/>
                        </a:cubicBezTo>
                        <a:cubicBezTo>
                          <a:pt x="207" y="319"/>
                          <a:pt x="208" y="319"/>
                          <a:pt x="208" y="318"/>
                        </a:cubicBezTo>
                        <a:cubicBezTo>
                          <a:pt x="209" y="316"/>
                          <a:pt x="210" y="314"/>
                          <a:pt x="212" y="313"/>
                        </a:cubicBezTo>
                        <a:cubicBezTo>
                          <a:pt x="212" y="313"/>
                          <a:pt x="212" y="312"/>
                          <a:pt x="212" y="312"/>
                        </a:cubicBezTo>
                        <a:cubicBezTo>
                          <a:pt x="213" y="313"/>
                          <a:pt x="213" y="312"/>
                          <a:pt x="213" y="313"/>
                        </a:cubicBezTo>
                        <a:cubicBezTo>
                          <a:pt x="214" y="311"/>
                          <a:pt x="215" y="306"/>
                          <a:pt x="218" y="309"/>
                        </a:cubicBezTo>
                        <a:cubicBezTo>
                          <a:pt x="219" y="308"/>
                          <a:pt x="219" y="306"/>
                          <a:pt x="218" y="305"/>
                        </a:cubicBezTo>
                        <a:cubicBezTo>
                          <a:pt x="218" y="305"/>
                          <a:pt x="218" y="305"/>
                          <a:pt x="218" y="305"/>
                        </a:cubicBezTo>
                        <a:cubicBezTo>
                          <a:pt x="220" y="307"/>
                          <a:pt x="222" y="302"/>
                          <a:pt x="221" y="301"/>
                        </a:cubicBezTo>
                        <a:cubicBezTo>
                          <a:pt x="222" y="301"/>
                          <a:pt x="222" y="301"/>
                          <a:pt x="222" y="301"/>
                        </a:cubicBezTo>
                        <a:cubicBezTo>
                          <a:pt x="223" y="300"/>
                          <a:pt x="222" y="298"/>
                          <a:pt x="222" y="297"/>
                        </a:cubicBezTo>
                        <a:cubicBezTo>
                          <a:pt x="222" y="297"/>
                          <a:pt x="222" y="297"/>
                          <a:pt x="222" y="297"/>
                        </a:cubicBezTo>
                        <a:cubicBezTo>
                          <a:pt x="223" y="294"/>
                          <a:pt x="224" y="289"/>
                          <a:pt x="225" y="285"/>
                        </a:cubicBezTo>
                        <a:cubicBezTo>
                          <a:pt x="226" y="282"/>
                          <a:pt x="229" y="279"/>
                          <a:pt x="233" y="277"/>
                        </a:cubicBezTo>
                        <a:cubicBezTo>
                          <a:pt x="234" y="276"/>
                          <a:pt x="235" y="275"/>
                          <a:pt x="236" y="275"/>
                        </a:cubicBezTo>
                        <a:cubicBezTo>
                          <a:pt x="237" y="275"/>
                          <a:pt x="238" y="276"/>
                          <a:pt x="239" y="274"/>
                        </a:cubicBezTo>
                        <a:cubicBezTo>
                          <a:pt x="240" y="272"/>
                          <a:pt x="242" y="270"/>
                          <a:pt x="242" y="267"/>
                        </a:cubicBezTo>
                        <a:cubicBezTo>
                          <a:pt x="242" y="266"/>
                          <a:pt x="241" y="266"/>
                          <a:pt x="241" y="265"/>
                        </a:cubicBezTo>
                        <a:cubicBezTo>
                          <a:pt x="241" y="263"/>
                          <a:pt x="242" y="262"/>
                          <a:pt x="242" y="260"/>
                        </a:cubicBezTo>
                        <a:cubicBezTo>
                          <a:pt x="243" y="259"/>
                          <a:pt x="245" y="257"/>
                          <a:pt x="247" y="258"/>
                        </a:cubicBezTo>
                        <a:cubicBezTo>
                          <a:pt x="247" y="257"/>
                          <a:pt x="247" y="257"/>
                          <a:pt x="248" y="256"/>
                        </a:cubicBezTo>
                        <a:cubicBezTo>
                          <a:pt x="246" y="255"/>
                          <a:pt x="245" y="255"/>
                          <a:pt x="245" y="253"/>
                        </a:cubicBezTo>
                        <a:cubicBezTo>
                          <a:pt x="246" y="251"/>
                          <a:pt x="249" y="250"/>
                          <a:pt x="250" y="249"/>
                        </a:cubicBezTo>
                        <a:cubicBezTo>
                          <a:pt x="253" y="247"/>
                          <a:pt x="260" y="251"/>
                          <a:pt x="255" y="253"/>
                        </a:cubicBezTo>
                        <a:cubicBezTo>
                          <a:pt x="257" y="253"/>
                          <a:pt x="261" y="254"/>
                          <a:pt x="262" y="255"/>
                        </a:cubicBezTo>
                        <a:cubicBezTo>
                          <a:pt x="264" y="253"/>
                          <a:pt x="264" y="249"/>
                          <a:pt x="265" y="247"/>
                        </a:cubicBezTo>
                        <a:cubicBezTo>
                          <a:pt x="265" y="246"/>
                          <a:pt x="266" y="243"/>
                          <a:pt x="266" y="243"/>
                        </a:cubicBezTo>
                        <a:cubicBezTo>
                          <a:pt x="266" y="241"/>
                          <a:pt x="266" y="240"/>
                          <a:pt x="265" y="239"/>
                        </a:cubicBezTo>
                        <a:cubicBezTo>
                          <a:pt x="265" y="237"/>
                          <a:pt x="266" y="234"/>
                          <a:pt x="266" y="232"/>
                        </a:cubicBezTo>
                        <a:cubicBezTo>
                          <a:pt x="267" y="229"/>
                          <a:pt x="269" y="228"/>
                          <a:pt x="269" y="226"/>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70" name="Freeform 10182"/>
                  <p:cNvSpPr>
                    <a:spLocks/>
                  </p:cNvSpPr>
                  <p:nvPr/>
                </p:nvSpPr>
                <p:spPr bwMode="auto">
                  <a:xfrm>
                    <a:off x="3689" y="1129"/>
                    <a:ext cx="41" cy="67"/>
                  </a:xfrm>
                  <a:custGeom>
                    <a:avLst/>
                    <a:gdLst>
                      <a:gd name="T0" fmla="*/ 39 w 27"/>
                      <a:gd name="T1" fmla="*/ 0 h 43"/>
                      <a:gd name="T2" fmla="*/ 36 w 27"/>
                      <a:gd name="T3" fmla="*/ 2 h 43"/>
                      <a:gd name="T4" fmla="*/ 33 w 27"/>
                      <a:gd name="T5" fmla="*/ 0 h 43"/>
                      <a:gd name="T6" fmla="*/ 32 w 27"/>
                      <a:gd name="T7" fmla="*/ 6 h 43"/>
                      <a:gd name="T8" fmla="*/ 27 w 27"/>
                      <a:gd name="T9" fmla="*/ 6 h 43"/>
                      <a:gd name="T10" fmla="*/ 27 w 27"/>
                      <a:gd name="T11" fmla="*/ 12 h 43"/>
                      <a:gd name="T12" fmla="*/ 24 w 27"/>
                      <a:gd name="T13" fmla="*/ 14 h 43"/>
                      <a:gd name="T14" fmla="*/ 21 w 27"/>
                      <a:gd name="T15" fmla="*/ 19 h 43"/>
                      <a:gd name="T16" fmla="*/ 18 w 27"/>
                      <a:gd name="T17" fmla="*/ 16 h 43"/>
                      <a:gd name="T18" fmla="*/ 17 w 27"/>
                      <a:gd name="T19" fmla="*/ 20 h 43"/>
                      <a:gd name="T20" fmla="*/ 12 w 27"/>
                      <a:gd name="T21" fmla="*/ 30 h 43"/>
                      <a:gd name="T22" fmla="*/ 12 w 27"/>
                      <a:gd name="T23" fmla="*/ 31 h 43"/>
                      <a:gd name="T24" fmla="*/ 11 w 27"/>
                      <a:gd name="T25" fmla="*/ 31 h 43"/>
                      <a:gd name="T26" fmla="*/ 8 w 27"/>
                      <a:gd name="T27" fmla="*/ 36 h 43"/>
                      <a:gd name="T28" fmla="*/ 2 w 27"/>
                      <a:gd name="T29" fmla="*/ 48 h 43"/>
                      <a:gd name="T30" fmla="*/ 3 w 27"/>
                      <a:gd name="T31" fmla="*/ 51 h 43"/>
                      <a:gd name="T32" fmla="*/ 3 w 27"/>
                      <a:gd name="T33" fmla="*/ 55 h 43"/>
                      <a:gd name="T34" fmla="*/ 6 w 27"/>
                      <a:gd name="T35" fmla="*/ 59 h 43"/>
                      <a:gd name="T36" fmla="*/ 14 w 27"/>
                      <a:gd name="T37" fmla="*/ 56 h 43"/>
                      <a:gd name="T38" fmla="*/ 20 w 27"/>
                      <a:gd name="T39" fmla="*/ 53 h 43"/>
                      <a:gd name="T40" fmla="*/ 20 w 27"/>
                      <a:gd name="T41" fmla="*/ 48 h 43"/>
                      <a:gd name="T42" fmla="*/ 23 w 27"/>
                      <a:gd name="T43" fmla="*/ 45 h 43"/>
                      <a:gd name="T44" fmla="*/ 21 w 27"/>
                      <a:gd name="T45" fmla="*/ 44 h 43"/>
                      <a:gd name="T46" fmla="*/ 26 w 27"/>
                      <a:gd name="T47" fmla="*/ 36 h 43"/>
                      <a:gd name="T48" fmla="*/ 30 w 27"/>
                      <a:gd name="T49" fmla="*/ 30 h 43"/>
                      <a:gd name="T50" fmla="*/ 30 w 27"/>
                      <a:gd name="T51" fmla="*/ 26 h 43"/>
                      <a:gd name="T52" fmla="*/ 30 w 27"/>
                      <a:gd name="T53" fmla="*/ 25 h 43"/>
                      <a:gd name="T54" fmla="*/ 32 w 27"/>
                      <a:gd name="T55" fmla="*/ 26 h 43"/>
                      <a:gd name="T56" fmla="*/ 33 w 27"/>
                      <a:gd name="T57" fmla="*/ 26 h 43"/>
                      <a:gd name="T58" fmla="*/ 33 w 27"/>
                      <a:gd name="T59" fmla="*/ 22 h 43"/>
                      <a:gd name="T60" fmla="*/ 32 w 27"/>
                      <a:gd name="T61" fmla="*/ 20 h 43"/>
                      <a:gd name="T62" fmla="*/ 36 w 27"/>
                      <a:gd name="T63" fmla="*/ 19 h 43"/>
                      <a:gd name="T64" fmla="*/ 35 w 27"/>
                      <a:gd name="T65" fmla="*/ 12 h 43"/>
                      <a:gd name="T66" fmla="*/ 35 w 27"/>
                      <a:gd name="T67" fmla="*/ 6 h 43"/>
                      <a:gd name="T68" fmla="*/ 35 w 27"/>
                      <a:gd name="T69" fmla="*/ 8 h 43"/>
                      <a:gd name="T70" fmla="*/ 41 w 27"/>
                      <a:gd name="T71" fmla="*/ 9 h 43"/>
                      <a:gd name="T72" fmla="*/ 39 w 27"/>
                      <a:gd name="T73" fmla="*/ 0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43"/>
                      <a:gd name="T113" fmla="*/ 27 w 27"/>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43">
                        <a:moveTo>
                          <a:pt x="26" y="0"/>
                        </a:moveTo>
                        <a:cubicBezTo>
                          <a:pt x="26" y="0"/>
                          <a:pt x="24" y="0"/>
                          <a:pt x="24" y="1"/>
                        </a:cubicBezTo>
                        <a:cubicBezTo>
                          <a:pt x="24" y="2"/>
                          <a:pt x="22" y="0"/>
                          <a:pt x="22" y="0"/>
                        </a:cubicBezTo>
                        <a:cubicBezTo>
                          <a:pt x="20" y="1"/>
                          <a:pt x="21" y="3"/>
                          <a:pt x="21" y="4"/>
                        </a:cubicBezTo>
                        <a:cubicBezTo>
                          <a:pt x="20" y="4"/>
                          <a:pt x="19" y="3"/>
                          <a:pt x="18" y="4"/>
                        </a:cubicBezTo>
                        <a:cubicBezTo>
                          <a:pt x="18" y="6"/>
                          <a:pt x="18" y="7"/>
                          <a:pt x="18" y="8"/>
                        </a:cubicBezTo>
                        <a:cubicBezTo>
                          <a:pt x="18" y="9"/>
                          <a:pt x="17" y="8"/>
                          <a:pt x="16" y="9"/>
                        </a:cubicBezTo>
                        <a:cubicBezTo>
                          <a:pt x="15" y="10"/>
                          <a:pt x="15" y="12"/>
                          <a:pt x="14" y="12"/>
                        </a:cubicBezTo>
                        <a:cubicBezTo>
                          <a:pt x="14" y="12"/>
                          <a:pt x="12" y="10"/>
                          <a:pt x="12" y="10"/>
                        </a:cubicBezTo>
                        <a:cubicBezTo>
                          <a:pt x="11" y="10"/>
                          <a:pt x="10" y="12"/>
                          <a:pt x="11" y="13"/>
                        </a:cubicBezTo>
                        <a:cubicBezTo>
                          <a:pt x="9" y="13"/>
                          <a:pt x="9" y="17"/>
                          <a:pt x="8" y="19"/>
                        </a:cubicBezTo>
                        <a:cubicBezTo>
                          <a:pt x="8" y="19"/>
                          <a:pt x="9" y="20"/>
                          <a:pt x="8" y="20"/>
                        </a:cubicBezTo>
                        <a:cubicBezTo>
                          <a:pt x="7" y="20"/>
                          <a:pt x="8" y="19"/>
                          <a:pt x="7" y="20"/>
                        </a:cubicBezTo>
                        <a:cubicBezTo>
                          <a:pt x="6" y="21"/>
                          <a:pt x="5" y="22"/>
                          <a:pt x="5" y="23"/>
                        </a:cubicBezTo>
                        <a:cubicBezTo>
                          <a:pt x="4" y="24"/>
                          <a:pt x="0" y="29"/>
                          <a:pt x="1" y="31"/>
                        </a:cubicBezTo>
                        <a:cubicBezTo>
                          <a:pt x="1" y="32"/>
                          <a:pt x="1" y="32"/>
                          <a:pt x="2" y="33"/>
                        </a:cubicBezTo>
                        <a:cubicBezTo>
                          <a:pt x="2" y="33"/>
                          <a:pt x="2" y="34"/>
                          <a:pt x="2" y="35"/>
                        </a:cubicBezTo>
                        <a:cubicBezTo>
                          <a:pt x="2" y="37"/>
                          <a:pt x="2" y="39"/>
                          <a:pt x="4" y="38"/>
                        </a:cubicBezTo>
                        <a:cubicBezTo>
                          <a:pt x="6" y="43"/>
                          <a:pt x="8" y="38"/>
                          <a:pt x="9" y="36"/>
                        </a:cubicBezTo>
                        <a:cubicBezTo>
                          <a:pt x="10" y="35"/>
                          <a:pt x="12" y="35"/>
                          <a:pt x="13" y="34"/>
                        </a:cubicBezTo>
                        <a:cubicBezTo>
                          <a:pt x="13" y="33"/>
                          <a:pt x="12" y="32"/>
                          <a:pt x="13" y="31"/>
                        </a:cubicBezTo>
                        <a:cubicBezTo>
                          <a:pt x="14" y="30"/>
                          <a:pt x="15" y="30"/>
                          <a:pt x="15" y="29"/>
                        </a:cubicBezTo>
                        <a:cubicBezTo>
                          <a:pt x="15" y="29"/>
                          <a:pt x="14" y="28"/>
                          <a:pt x="14" y="28"/>
                        </a:cubicBezTo>
                        <a:cubicBezTo>
                          <a:pt x="14" y="25"/>
                          <a:pt x="16" y="24"/>
                          <a:pt x="17" y="23"/>
                        </a:cubicBezTo>
                        <a:cubicBezTo>
                          <a:pt x="17" y="22"/>
                          <a:pt x="19" y="15"/>
                          <a:pt x="20" y="19"/>
                        </a:cubicBezTo>
                        <a:cubicBezTo>
                          <a:pt x="21" y="19"/>
                          <a:pt x="20" y="18"/>
                          <a:pt x="20" y="17"/>
                        </a:cubicBezTo>
                        <a:cubicBezTo>
                          <a:pt x="20" y="17"/>
                          <a:pt x="19" y="17"/>
                          <a:pt x="20" y="16"/>
                        </a:cubicBezTo>
                        <a:cubicBezTo>
                          <a:pt x="21" y="16"/>
                          <a:pt x="21" y="17"/>
                          <a:pt x="21" y="17"/>
                        </a:cubicBezTo>
                        <a:cubicBezTo>
                          <a:pt x="22" y="17"/>
                          <a:pt x="23" y="17"/>
                          <a:pt x="22" y="17"/>
                        </a:cubicBezTo>
                        <a:cubicBezTo>
                          <a:pt x="22" y="16"/>
                          <a:pt x="23" y="15"/>
                          <a:pt x="22" y="14"/>
                        </a:cubicBezTo>
                        <a:cubicBezTo>
                          <a:pt x="22" y="14"/>
                          <a:pt x="21" y="14"/>
                          <a:pt x="21" y="13"/>
                        </a:cubicBezTo>
                        <a:cubicBezTo>
                          <a:pt x="20" y="9"/>
                          <a:pt x="22" y="14"/>
                          <a:pt x="24" y="12"/>
                        </a:cubicBezTo>
                        <a:cubicBezTo>
                          <a:pt x="23" y="13"/>
                          <a:pt x="23" y="8"/>
                          <a:pt x="23" y="8"/>
                        </a:cubicBezTo>
                        <a:cubicBezTo>
                          <a:pt x="23" y="6"/>
                          <a:pt x="23" y="5"/>
                          <a:pt x="23" y="4"/>
                        </a:cubicBezTo>
                        <a:cubicBezTo>
                          <a:pt x="23" y="4"/>
                          <a:pt x="23" y="5"/>
                          <a:pt x="23" y="5"/>
                        </a:cubicBezTo>
                        <a:cubicBezTo>
                          <a:pt x="25" y="5"/>
                          <a:pt x="25" y="8"/>
                          <a:pt x="27" y="6"/>
                        </a:cubicBezTo>
                        <a:cubicBezTo>
                          <a:pt x="27" y="5"/>
                          <a:pt x="27" y="1"/>
                          <a:pt x="26"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grpSp>
            <p:nvGrpSpPr>
              <p:cNvPr id="2079" name="Group 11360"/>
              <p:cNvGrpSpPr>
                <a:grpSpLocks/>
              </p:cNvGrpSpPr>
              <p:nvPr/>
            </p:nvGrpSpPr>
            <p:grpSpPr bwMode="auto">
              <a:xfrm>
                <a:off x="5156529" y="2446636"/>
                <a:ext cx="718213" cy="768353"/>
                <a:chOff x="3171" y="910"/>
                <a:chExt cx="530" cy="567"/>
              </a:xfrm>
              <a:grpFill/>
            </p:grpSpPr>
            <p:sp>
              <p:nvSpPr>
                <p:cNvPr id="2086" name="Freeform 10156"/>
                <p:cNvSpPr>
                  <a:spLocks/>
                </p:cNvSpPr>
                <p:nvPr/>
              </p:nvSpPr>
              <p:spPr bwMode="auto">
                <a:xfrm>
                  <a:off x="3374" y="910"/>
                  <a:ext cx="1" cy="1"/>
                </a:xfrm>
                <a:custGeom>
                  <a:avLst/>
                  <a:gdLst>
                    <a:gd name="T0" fmla="*/ 1 w 1"/>
                    <a:gd name="T1" fmla="*/ 1 h 1"/>
                    <a:gd name="T2" fmla="*/ 1 w 1"/>
                    <a:gd name="T3" fmla="*/ 0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1" y="0"/>
                      </a:cubicBezTo>
                      <a:cubicBezTo>
                        <a:pt x="0" y="0"/>
                        <a:pt x="1" y="1"/>
                        <a:pt x="1"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87" name="Freeform 10157"/>
                <p:cNvSpPr>
                  <a:spLocks/>
                </p:cNvSpPr>
                <p:nvPr/>
              </p:nvSpPr>
              <p:spPr bwMode="auto">
                <a:xfrm>
                  <a:off x="3400" y="910"/>
                  <a:ext cx="8" cy="11"/>
                </a:xfrm>
                <a:custGeom>
                  <a:avLst/>
                  <a:gdLst>
                    <a:gd name="T0" fmla="*/ 0 w 5"/>
                    <a:gd name="T1" fmla="*/ 9 h 7"/>
                    <a:gd name="T2" fmla="*/ 6 w 5"/>
                    <a:gd name="T3" fmla="*/ 0 h 7"/>
                    <a:gd name="T4" fmla="*/ 2 w 5"/>
                    <a:gd name="T5" fmla="*/ 2 h 7"/>
                    <a:gd name="T6" fmla="*/ 0 w 5"/>
                    <a:gd name="T7" fmla="*/ 11 h 7"/>
                    <a:gd name="T8" fmla="*/ 0 w 5"/>
                    <a:gd name="T9" fmla="*/ 9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6"/>
                      </a:moveTo>
                      <a:cubicBezTo>
                        <a:pt x="2" y="7"/>
                        <a:pt x="5" y="2"/>
                        <a:pt x="4" y="0"/>
                      </a:cubicBezTo>
                      <a:cubicBezTo>
                        <a:pt x="4" y="0"/>
                        <a:pt x="2" y="0"/>
                        <a:pt x="1" y="1"/>
                      </a:cubicBezTo>
                      <a:cubicBezTo>
                        <a:pt x="0" y="2"/>
                        <a:pt x="0" y="5"/>
                        <a:pt x="0" y="7"/>
                      </a:cubicBezTo>
                      <a:cubicBezTo>
                        <a:pt x="0" y="7"/>
                        <a:pt x="0" y="7"/>
                        <a:pt x="0" y="6"/>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88" name="Freeform 10158"/>
                <p:cNvSpPr>
                  <a:spLocks/>
                </p:cNvSpPr>
                <p:nvPr/>
              </p:nvSpPr>
              <p:spPr bwMode="auto">
                <a:xfrm>
                  <a:off x="3387" y="910"/>
                  <a:ext cx="2"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0" y="0"/>
                      </a:cubicBezTo>
                      <a:cubicBezTo>
                        <a:pt x="0" y="1"/>
                        <a:pt x="0" y="1"/>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89" name="Freeform 10159"/>
                <p:cNvSpPr>
                  <a:spLocks/>
                </p:cNvSpPr>
                <p:nvPr/>
              </p:nvSpPr>
              <p:spPr bwMode="auto">
                <a:xfrm>
                  <a:off x="3377" y="913"/>
                  <a:ext cx="6" cy="3"/>
                </a:xfrm>
                <a:custGeom>
                  <a:avLst/>
                  <a:gdLst>
                    <a:gd name="T0" fmla="*/ 2 w 4"/>
                    <a:gd name="T1" fmla="*/ 3 h 2"/>
                    <a:gd name="T2" fmla="*/ 6 w 4"/>
                    <a:gd name="T3" fmla="*/ 0 h 2"/>
                    <a:gd name="T4" fmla="*/ 2 w 4"/>
                    <a:gd name="T5" fmla="*/ 3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1" y="2"/>
                      </a:moveTo>
                      <a:cubicBezTo>
                        <a:pt x="2" y="2"/>
                        <a:pt x="2" y="1"/>
                        <a:pt x="4" y="0"/>
                      </a:cubicBezTo>
                      <a:cubicBezTo>
                        <a:pt x="3" y="0"/>
                        <a:pt x="0" y="0"/>
                        <a:pt x="1"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0" name="Freeform 10160"/>
                <p:cNvSpPr>
                  <a:spLocks/>
                </p:cNvSpPr>
                <p:nvPr/>
              </p:nvSpPr>
              <p:spPr bwMode="auto">
                <a:xfrm>
                  <a:off x="3389" y="914"/>
                  <a:ext cx="3" cy="8"/>
                </a:xfrm>
                <a:custGeom>
                  <a:avLst/>
                  <a:gdLst>
                    <a:gd name="T0" fmla="*/ 0 w 2"/>
                    <a:gd name="T1" fmla="*/ 2 h 5"/>
                    <a:gd name="T2" fmla="*/ 3 w 2"/>
                    <a:gd name="T3" fmla="*/ 5 h 5"/>
                    <a:gd name="T4" fmla="*/ 2 w 2"/>
                    <a:gd name="T5" fmla="*/ 0 h 5"/>
                    <a:gd name="T6" fmla="*/ 0 w 2"/>
                    <a:gd name="T7" fmla="*/ 2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1"/>
                      </a:moveTo>
                      <a:cubicBezTo>
                        <a:pt x="0" y="2"/>
                        <a:pt x="2" y="5"/>
                        <a:pt x="2" y="3"/>
                      </a:cubicBezTo>
                      <a:cubicBezTo>
                        <a:pt x="2" y="1"/>
                        <a:pt x="1" y="1"/>
                        <a:pt x="1" y="0"/>
                      </a:cubicBezTo>
                      <a:cubicBezTo>
                        <a:pt x="0"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1" name="Freeform 10161"/>
                <p:cNvSpPr>
                  <a:spLocks/>
                </p:cNvSpPr>
                <p:nvPr/>
              </p:nvSpPr>
              <p:spPr bwMode="auto">
                <a:xfrm>
                  <a:off x="3383" y="914"/>
                  <a:ext cx="2" cy="4"/>
                </a:xfrm>
                <a:custGeom>
                  <a:avLst/>
                  <a:gdLst>
                    <a:gd name="T0" fmla="*/ 0 w 1"/>
                    <a:gd name="T1" fmla="*/ 0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2"/>
                        <a:pt x="1" y="0"/>
                        <a:pt x="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2" name="Freeform 10162"/>
                <p:cNvSpPr>
                  <a:spLocks/>
                </p:cNvSpPr>
                <p:nvPr/>
              </p:nvSpPr>
              <p:spPr bwMode="auto">
                <a:xfrm>
                  <a:off x="3369" y="913"/>
                  <a:ext cx="5" cy="8"/>
                </a:xfrm>
                <a:custGeom>
                  <a:avLst/>
                  <a:gdLst>
                    <a:gd name="T0" fmla="*/ 2 w 3"/>
                    <a:gd name="T1" fmla="*/ 6 h 5"/>
                    <a:gd name="T2" fmla="*/ 5 w 3"/>
                    <a:gd name="T3" fmla="*/ 5 h 5"/>
                    <a:gd name="T4" fmla="*/ 2 w 3"/>
                    <a:gd name="T5" fmla="*/ 6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1" y="4"/>
                      </a:moveTo>
                      <a:cubicBezTo>
                        <a:pt x="2" y="5"/>
                        <a:pt x="3" y="4"/>
                        <a:pt x="3" y="3"/>
                      </a:cubicBezTo>
                      <a:cubicBezTo>
                        <a:pt x="2" y="0"/>
                        <a:pt x="0" y="2"/>
                        <a:pt x="1"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3" name="Freeform 10163"/>
                <p:cNvSpPr>
                  <a:spLocks/>
                </p:cNvSpPr>
                <p:nvPr/>
              </p:nvSpPr>
              <p:spPr bwMode="auto">
                <a:xfrm>
                  <a:off x="3385" y="916"/>
                  <a:ext cx="4" cy="6"/>
                </a:xfrm>
                <a:custGeom>
                  <a:avLst/>
                  <a:gdLst>
                    <a:gd name="T0" fmla="*/ 0 w 3"/>
                    <a:gd name="T1" fmla="*/ 3 h 4"/>
                    <a:gd name="T2" fmla="*/ 0 w 3"/>
                    <a:gd name="T3" fmla="*/ 3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0" y="2"/>
                      </a:moveTo>
                      <a:cubicBezTo>
                        <a:pt x="3" y="4"/>
                        <a:pt x="0" y="0"/>
                        <a:pt x="0"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4" name="Freeform 10164"/>
                <p:cNvSpPr>
                  <a:spLocks/>
                </p:cNvSpPr>
                <p:nvPr/>
              </p:nvSpPr>
              <p:spPr bwMode="auto">
                <a:xfrm>
                  <a:off x="3375" y="918"/>
                  <a:ext cx="5" cy="3"/>
                </a:xfrm>
                <a:custGeom>
                  <a:avLst/>
                  <a:gdLst>
                    <a:gd name="T0" fmla="*/ 3 w 3"/>
                    <a:gd name="T1" fmla="*/ 3 h 2"/>
                    <a:gd name="T2" fmla="*/ 5 w 3"/>
                    <a:gd name="T3" fmla="*/ 2 h 2"/>
                    <a:gd name="T4" fmla="*/ 3 w 3"/>
                    <a:gd name="T5" fmla="*/ 3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2"/>
                      </a:moveTo>
                      <a:cubicBezTo>
                        <a:pt x="2" y="2"/>
                        <a:pt x="3" y="1"/>
                        <a:pt x="3" y="1"/>
                      </a:cubicBezTo>
                      <a:cubicBezTo>
                        <a:pt x="2" y="0"/>
                        <a:pt x="0" y="2"/>
                        <a:pt x="2"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5" name="Freeform 10165"/>
                <p:cNvSpPr>
                  <a:spLocks/>
                </p:cNvSpPr>
                <p:nvPr/>
              </p:nvSpPr>
              <p:spPr bwMode="auto">
                <a:xfrm>
                  <a:off x="3351" y="919"/>
                  <a:ext cx="7" cy="8"/>
                </a:xfrm>
                <a:custGeom>
                  <a:avLst/>
                  <a:gdLst>
                    <a:gd name="T0" fmla="*/ 0 w 5"/>
                    <a:gd name="T1" fmla="*/ 3 h 5"/>
                    <a:gd name="T2" fmla="*/ 4 w 5"/>
                    <a:gd name="T3" fmla="*/ 0 h 5"/>
                    <a:gd name="T4" fmla="*/ 0 w 5"/>
                    <a:gd name="T5" fmla="*/ 3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2"/>
                      </a:moveTo>
                      <a:cubicBezTo>
                        <a:pt x="3" y="5"/>
                        <a:pt x="5" y="1"/>
                        <a:pt x="3" y="0"/>
                      </a:cubicBezTo>
                      <a:cubicBezTo>
                        <a:pt x="3" y="1"/>
                        <a:pt x="0" y="0"/>
                        <a:pt x="0"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6" name="Freeform 10166"/>
                <p:cNvSpPr>
                  <a:spLocks/>
                </p:cNvSpPr>
                <p:nvPr/>
              </p:nvSpPr>
              <p:spPr bwMode="auto">
                <a:xfrm>
                  <a:off x="3360" y="921"/>
                  <a:ext cx="4" cy="1"/>
                </a:xfrm>
                <a:custGeom>
                  <a:avLst/>
                  <a:gdLst>
                    <a:gd name="T0" fmla="*/ 1 w 3"/>
                    <a:gd name="T1" fmla="*/ 0 h 1"/>
                    <a:gd name="T2" fmla="*/ 1 w 3"/>
                    <a:gd name="T3" fmla="*/ 0 h 1"/>
                    <a:gd name="T4" fmla="*/ 1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1" y="0"/>
                      </a:moveTo>
                      <a:cubicBezTo>
                        <a:pt x="3" y="1"/>
                        <a:pt x="2" y="0"/>
                        <a:pt x="1"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7" name="Freeform 10167"/>
                <p:cNvSpPr>
                  <a:spLocks/>
                </p:cNvSpPr>
                <p:nvPr/>
              </p:nvSpPr>
              <p:spPr bwMode="auto">
                <a:xfrm>
                  <a:off x="3368" y="922"/>
                  <a:ext cx="1" cy="2"/>
                </a:xfrm>
                <a:custGeom>
                  <a:avLst/>
                  <a:gdLst>
                    <a:gd name="T0" fmla="*/ 0 w 1"/>
                    <a:gd name="T1" fmla="*/ 2 h 1"/>
                    <a:gd name="T2" fmla="*/ 1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0"/>
                        <a:pt x="1" y="0"/>
                        <a:pt x="1" y="0"/>
                      </a:cubicBezTo>
                      <a:cubicBezTo>
                        <a:pt x="0" y="0"/>
                        <a:pt x="0" y="0"/>
                        <a:pt x="0"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8" name="Freeform 10168"/>
                <p:cNvSpPr>
                  <a:spLocks/>
                </p:cNvSpPr>
                <p:nvPr/>
              </p:nvSpPr>
              <p:spPr bwMode="auto">
                <a:xfrm>
                  <a:off x="3378" y="922"/>
                  <a:ext cx="8" cy="5"/>
                </a:xfrm>
                <a:custGeom>
                  <a:avLst/>
                  <a:gdLst>
                    <a:gd name="T0" fmla="*/ 5 w 5"/>
                    <a:gd name="T1" fmla="*/ 0 h 3"/>
                    <a:gd name="T2" fmla="*/ 3 w 5"/>
                    <a:gd name="T3" fmla="*/ 3 h 3"/>
                    <a:gd name="T4" fmla="*/ 5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3" y="0"/>
                      </a:moveTo>
                      <a:cubicBezTo>
                        <a:pt x="2" y="0"/>
                        <a:pt x="0" y="3"/>
                        <a:pt x="2" y="2"/>
                      </a:cubicBezTo>
                      <a:cubicBezTo>
                        <a:pt x="3" y="1"/>
                        <a:pt x="5" y="0"/>
                        <a:pt x="3"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99" name="Freeform 10169"/>
                <p:cNvSpPr>
                  <a:spLocks/>
                </p:cNvSpPr>
                <p:nvPr/>
              </p:nvSpPr>
              <p:spPr bwMode="auto">
                <a:xfrm>
                  <a:off x="3381" y="922"/>
                  <a:ext cx="16" cy="9"/>
                </a:xfrm>
                <a:custGeom>
                  <a:avLst/>
                  <a:gdLst>
                    <a:gd name="T0" fmla="*/ 2 w 10"/>
                    <a:gd name="T1" fmla="*/ 5 h 6"/>
                    <a:gd name="T2" fmla="*/ 3 w 10"/>
                    <a:gd name="T3" fmla="*/ 9 h 6"/>
                    <a:gd name="T4" fmla="*/ 5 w 10"/>
                    <a:gd name="T5" fmla="*/ 6 h 6"/>
                    <a:gd name="T6" fmla="*/ 11 w 10"/>
                    <a:gd name="T7" fmla="*/ 8 h 6"/>
                    <a:gd name="T8" fmla="*/ 14 w 10"/>
                    <a:gd name="T9" fmla="*/ 2 h 6"/>
                    <a:gd name="T10" fmla="*/ 2 w 10"/>
                    <a:gd name="T11" fmla="*/ 5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 y="3"/>
                      </a:moveTo>
                      <a:cubicBezTo>
                        <a:pt x="1" y="3"/>
                        <a:pt x="0" y="6"/>
                        <a:pt x="2" y="6"/>
                      </a:cubicBezTo>
                      <a:cubicBezTo>
                        <a:pt x="2" y="5"/>
                        <a:pt x="3" y="5"/>
                        <a:pt x="3" y="4"/>
                      </a:cubicBezTo>
                      <a:cubicBezTo>
                        <a:pt x="5" y="4"/>
                        <a:pt x="6" y="5"/>
                        <a:pt x="7" y="5"/>
                      </a:cubicBezTo>
                      <a:cubicBezTo>
                        <a:pt x="6" y="3"/>
                        <a:pt x="10" y="2"/>
                        <a:pt x="9" y="1"/>
                      </a:cubicBezTo>
                      <a:cubicBezTo>
                        <a:pt x="8" y="0"/>
                        <a:pt x="3" y="2"/>
                        <a:pt x="1"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0" name="Freeform 10170"/>
                <p:cNvSpPr>
                  <a:spLocks/>
                </p:cNvSpPr>
                <p:nvPr/>
              </p:nvSpPr>
              <p:spPr bwMode="auto">
                <a:xfrm>
                  <a:off x="3369" y="924"/>
                  <a:ext cx="11" cy="9"/>
                </a:xfrm>
                <a:custGeom>
                  <a:avLst/>
                  <a:gdLst>
                    <a:gd name="T0" fmla="*/ 5 w 7"/>
                    <a:gd name="T1" fmla="*/ 0 h 6"/>
                    <a:gd name="T2" fmla="*/ 9 w 7"/>
                    <a:gd name="T3" fmla="*/ 6 h 6"/>
                    <a:gd name="T4" fmla="*/ 5 w 7"/>
                    <a:gd name="T5" fmla="*/ 0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3" y="0"/>
                      </a:moveTo>
                      <a:cubicBezTo>
                        <a:pt x="0" y="2"/>
                        <a:pt x="5" y="6"/>
                        <a:pt x="6" y="4"/>
                      </a:cubicBezTo>
                      <a:cubicBezTo>
                        <a:pt x="7" y="2"/>
                        <a:pt x="4" y="0"/>
                        <a:pt x="3"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1" name="Freeform 10171"/>
                <p:cNvSpPr>
                  <a:spLocks/>
                </p:cNvSpPr>
                <p:nvPr/>
              </p:nvSpPr>
              <p:spPr bwMode="auto">
                <a:xfrm>
                  <a:off x="3346" y="927"/>
                  <a:ext cx="1" cy="0"/>
                </a:xfrm>
                <a:custGeom>
                  <a:avLst/>
                  <a:gdLst>
                    <a:gd name="T0" fmla="*/ 1 w 1"/>
                    <a:gd name="T1" fmla="*/ 1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2" name="Freeform 10172"/>
                <p:cNvSpPr>
                  <a:spLocks/>
                </p:cNvSpPr>
                <p:nvPr/>
              </p:nvSpPr>
              <p:spPr bwMode="auto">
                <a:xfrm>
                  <a:off x="3395" y="931"/>
                  <a:ext cx="7" cy="5"/>
                </a:xfrm>
                <a:custGeom>
                  <a:avLst/>
                  <a:gdLst>
                    <a:gd name="T0" fmla="*/ 0 w 4"/>
                    <a:gd name="T1" fmla="*/ 3 h 3"/>
                    <a:gd name="T2" fmla="*/ 7 w 4"/>
                    <a:gd name="T3" fmla="*/ 0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2"/>
                      </a:moveTo>
                      <a:cubicBezTo>
                        <a:pt x="2" y="3"/>
                        <a:pt x="3" y="1"/>
                        <a:pt x="4" y="0"/>
                      </a:cubicBezTo>
                      <a:cubicBezTo>
                        <a:pt x="3" y="1"/>
                        <a:pt x="1" y="1"/>
                        <a:pt x="0"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3" name="Freeform 10173"/>
                <p:cNvSpPr>
                  <a:spLocks/>
                </p:cNvSpPr>
                <p:nvPr/>
              </p:nvSpPr>
              <p:spPr bwMode="auto">
                <a:xfrm>
                  <a:off x="3374" y="931"/>
                  <a:ext cx="11" cy="4"/>
                </a:xfrm>
                <a:custGeom>
                  <a:avLst/>
                  <a:gdLst>
                    <a:gd name="T0" fmla="*/ 6 w 7"/>
                    <a:gd name="T1" fmla="*/ 4 h 2"/>
                    <a:gd name="T2" fmla="*/ 6 w 7"/>
                    <a:gd name="T3" fmla="*/ 4 h 2"/>
                    <a:gd name="T4" fmla="*/ 0 60000 65536"/>
                    <a:gd name="T5" fmla="*/ 0 60000 65536"/>
                    <a:gd name="T6" fmla="*/ 0 w 7"/>
                    <a:gd name="T7" fmla="*/ 0 h 2"/>
                    <a:gd name="T8" fmla="*/ 7 w 7"/>
                    <a:gd name="T9" fmla="*/ 2 h 2"/>
                  </a:gdLst>
                  <a:ahLst/>
                  <a:cxnLst>
                    <a:cxn ang="T4">
                      <a:pos x="T0" y="T1"/>
                    </a:cxn>
                    <a:cxn ang="T5">
                      <a:pos x="T2" y="T3"/>
                    </a:cxn>
                  </a:cxnLst>
                  <a:rect l="T6" t="T7" r="T8" b="T9"/>
                  <a:pathLst>
                    <a:path w="7" h="2">
                      <a:moveTo>
                        <a:pt x="4" y="2"/>
                      </a:moveTo>
                      <a:cubicBezTo>
                        <a:pt x="7" y="0"/>
                        <a:pt x="0" y="1"/>
                        <a:pt x="4"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4" name="Freeform 10174"/>
                <p:cNvSpPr>
                  <a:spLocks/>
                </p:cNvSpPr>
                <p:nvPr/>
              </p:nvSpPr>
              <p:spPr bwMode="auto">
                <a:xfrm>
                  <a:off x="3369" y="935"/>
                  <a:ext cx="20" cy="17"/>
                </a:xfrm>
                <a:custGeom>
                  <a:avLst/>
                  <a:gdLst>
                    <a:gd name="T0" fmla="*/ 15 w 13"/>
                    <a:gd name="T1" fmla="*/ 6 h 11"/>
                    <a:gd name="T2" fmla="*/ 20 w 13"/>
                    <a:gd name="T3" fmla="*/ 3 h 11"/>
                    <a:gd name="T4" fmla="*/ 15 w 13"/>
                    <a:gd name="T5" fmla="*/ 0 h 11"/>
                    <a:gd name="T6" fmla="*/ 11 w 13"/>
                    <a:gd name="T7" fmla="*/ 6 h 11"/>
                    <a:gd name="T8" fmla="*/ 5 w 13"/>
                    <a:gd name="T9" fmla="*/ 9 h 11"/>
                    <a:gd name="T10" fmla="*/ 0 w 13"/>
                    <a:gd name="T11" fmla="*/ 12 h 11"/>
                    <a:gd name="T12" fmla="*/ 3 w 13"/>
                    <a:gd name="T13" fmla="*/ 14 h 11"/>
                    <a:gd name="T14" fmla="*/ 12 w 13"/>
                    <a:gd name="T15" fmla="*/ 9 h 11"/>
                    <a:gd name="T16" fmla="*/ 15 w 13"/>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
                    <a:gd name="T29" fmla="*/ 13 w 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
                      <a:moveTo>
                        <a:pt x="10" y="4"/>
                      </a:moveTo>
                      <a:cubicBezTo>
                        <a:pt x="11" y="3"/>
                        <a:pt x="13" y="3"/>
                        <a:pt x="13" y="2"/>
                      </a:cubicBezTo>
                      <a:cubicBezTo>
                        <a:pt x="13" y="1"/>
                        <a:pt x="11" y="0"/>
                        <a:pt x="10" y="0"/>
                      </a:cubicBezTo>
                      <a:cubicBezTo>
                        <a:pt x="9" y="0"/>
                        <a:pt x="8" y="3"/>
                        <a:pt x="7" y="4"/>
                      </a:cubicBezTo>
                      <a:cubicBezTo>
                        <a:pt x="6" y="4"/>
                        <a:pt x="4" y="6"/>
                        <a:pt x="3" y="6"/>
                      </a:cubicBezTo>
                      <a:cubicBezTo>
                        <a:pt x="1" y="7"/>
                        <a:pt x="0" y="7"/>
                        <a:pt x="0" y="8"/>
                      </a:cubicBezTo>
                      <a:cubicBezTo>
                        <a:pt x="1" y="10"/>
                        <a:pt x="1" y="11"/>
                        <a:pt x="2" y="9"/>
                      </a:cubicBezTo>
                      <a:cubicBezTo>
                        <a:pt x="4" y="8"/>
                        <a:pt x="8" y="8"/>
                        <a:pt x="8" y="6"/>
                      </a:cubicBezTo>
                      <a:cubicBezTo>
                        <a:pt x="6" y="6"/>
                        <a:pt x="8" y="4"/>
                        <a:pt x="10"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5" name="Freeform 10175"/>
                <p:cNvSpPr>
                  <a:spLocks/>
                </p:cNvSpPr>
                <p:nvPr/>
              </p:nvSpPr>
              <p:spPr bwMode="auto">
                <a:xfrm>
                  <a:off x="3370" y="933"/>
                  <a:ext cx="7" cy="8"/>
                </a:xfrm>
                <a:custGeom>
                  <a:avLst/>
                  <a:gdLst>
                    <a:gd name="T0" fmla="*/ 2 w 4"/>
                    <a:gd name="T1" fmla="*/ 8 h 5"/>
                    <a:gd name="T2" fmla="*/ 4 w 4"/>
                    <a:gd name="T3" fmla="*/ 2 h 5"/>
                    <a:gd name="T4" fmla="*/ 2 w 4"/>
                    <a:gd name="T5" fmla="*/ 8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5"/>
                      </a:moveTo>
                      <a:cubicBezTo>
                        <a:pt x="2" y="4"/>
                        <a:pt x="4" y="0"/>
                        <a:pt x="2" y="1"/>
                      </a:cubicBezTo>
                      <a:cubicBezTo>
                        <a:pt x="1" y="2"/>
                        <a:pt x="0" y="4"/>
                        <a:pt x="1" y="5"/>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6" name="Freeform 10176"/>
                <p:cNvSpPr>
                  <a:spLocks/>
                </p:cNvSpPr>
                <p:nvPr/>
              </p:nvSpPr>
              <p:spPr bwMode="auto">
                <a:xfrm>
                  <a:off x="3368" y="952"/>
                  <a:ext cx="2" cy="3"/>
                </a:xfrm>
                <a:custGeom>
                  <a:avLst/>
                  <a:gdLst>
                    <a:gd name="T0" fmla="*/ 2 w 2"/>
                    <a:gd name="T1" fmla="*/ 2 h 2"/>
                    <a:gd name="T2" fmla="*/ 0 w 2"/>
                    <a:gd name="T3" fmla="*/ 2 h 2"/>
                    <a:gd name="T4" fmla="*/ 2 w 2"/>
                    <a:gd name="T5" fmla="*/ 3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1"/>
                      </a:moveTo>
                      <a:cubicBezTo>
                        <a:pt x="1" y="1"/>
                        <a:pt x="1" y="0"/>
                        <a:pt x="0" y="1"/>
                      </a:cubicBezTo>
                      <a:cubicBezTo>
                        <a:pt x="1" y="1"/>
                        <a:pt x="2" y="1"/>
                        <a:pt x="2" y="2"/>
                      </a:cubicBezTo>
                      <a:cubicBezTo>
                        <a:pt x="2" y="1"/>
                        <a:pt x="2" y="2"/>
                        <a:pt x="2" y="1"/>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107" name="Freeform 10190"/>
                <p:cNvSpPr>
                  <a:spLocks/>
                </p:cNvSpPr>
                <p:nvPr/>
              </p:nvSpPr>
              <p:spPr bwMode="auto">
                <a:xfrm>
                  <a:off x="3171" y="923"/>
                  <a:ext cx="530" cy="554"/>
                </a:xfrm>
                <a:custGeom>
                  <a:avLst/>
                  <a:gdLst>
                    <a:gd name="T0" fmla="*/ 518 w 342"/>
                    <a:gd name="T1" fmla="*/ 258 h 357"/>
                    <a:gd name="T2" fmla="*/ 504 w 342"/>
                    <a:gd name="T3" fmla="*/ 264 h 357"/>
                    <a:gd name="T4" fmla="*/ 487 w 342"/>
                    <a:gd name="T5" fmla="*/ 286 h 357"/>
                    <a:gd name="T6" fmla="*/ 468 w 342"/>
                    <a:gd name="T7" fmla="*/ 303 h 357"/>
                    <a:gd name="T8" fmla="*/ 462 w 342"/>
                    <a:gd name="T9" fmla="*/ 296 h 357"/>
                    <a:gd name="T10" fmla="*/ 462 w 342"/>
                    <a:gd name="T11" fmla="*/ 289 h 357"/>
                    <a:gd name="T12" fmla="*/ 463 w 342"/>
                    <a:gd name="T13" fmla="*/ 284 h 357"/>
                    <a:gd name="T14" fmla="*/ 477 w 342"/>
                    <a:gd name="T15" fmla="*/ 259 h 357"/>
                    <a:gd name="T16" fmla="*/ 496 w 342"/>
                    <a:gd name="T17" fmla="*/ 245 h 357"/>
                    <a:gd name="T18" fmla="*/ 488 w 342"/>
                    <a:gd name="T19" fmla="*/ 222 h 357"/>
                    <a:gd name="T20" fmla="*/ 488 w 342"/>
                    <a:gd name="T21" fmla="*/ 197 h 357"/>
                    <a:gd name="T22" fmla="*/ 474 w 342"/>
                    <a:gd name="T23" fmla="*/ 199 h 357"/>
                    <a:gd name="T24" fmla="*/ 482 w 342"/>
                    <a:gd name="T25" fmla="*/ 183 h 357"/>
                    <a:gd name="T26" fmla="*/ 482 w 342"/>
                    <a:gd name="T27" fmla="*/ 172 h 357"/>
                    <a:gd name="T28" fmla="*/ 482 w 342"/>
                    <a:gd name="T29" fmla="*/ 157 h 357"/>
                    <a:gd name="T30" fmla="*/ 463 w 342"/>
                    <a:gd name="T31" fmla="*/ 144 h 357"/>
                    <a:gd name="T32" fmla="*/ 456 w 342"/>
                    <a:gd name="T33" fmla="*/ 135 h 357"/>
                    <a:gd name="T34" fmla="*/ 439 w 342"/>
                    <a:gd name="T35" fmla="*/ 124 h 357"/>
                    <a:gd name="T36" fmla="*/ 418 w 342"/>
                    <a:gd name="T37" fmla="*/ 119 h 357"/>
                    <a:gd name="T38" fmla="*/ 411 w 342"/>
                    <a:gd name="T39" fmla="*/ 118 h 357"/>
                    <a:gd name="T40" fmla="*/ 395 w 342"/>
                    <a:gd name="T41" fmla="*/ 116 h 357"/>
                    <a:gd name="T42" fmla="*/ 386 w 342"/>
                    <a:gd name="T43" fmla="*/ 116 h 357"/>
                    <a:gd name="T44" fmla="*/ 263 w 342"/>
                    <a:gd name="T45" fmla="*/ 78 h 357"/>
                    <a:gd name="T46" fmla="*/ 242 w 342"/>
                    <a:gd name="T47" fmla="*/ 50 h 357"/>
                    <a:gd name="T48" fmla="*/ 220 w 342"/>
                    <a:gd name="T49" fmla="*/ 47 h 357"/>
                    <a:gd name="T50" fmla="*/ 211 w 342"/>
                    <a:gd name="T51" fmla="*/ 40 h 357"/>
                    <a:gd name="T52" fmla="*/ 208 w 342"/>
                    <a:gd name="T53" fmla="*/ 39 h 357"/>
                    <a:gd name="T54" fmla="*/ 186 w 342"/>
                    <a:gd name="T55" fmla="*/ 40 h 357"/>
                    <a:gd name="T56" fmla="*/ 192 w 342"/>
                    <a:gd name="T57" fmla="*/ 22 h 357"/>
                    <a:gd name="T58" fmla="*/ 191 w 342"/>
                    <a:gd name="T59" fmla="*/ 0 h 357"/>
                    <a:gd name="T60" fmla="*/ 174 w 342"/>
                    <a:gd name="T61" fmla="*/ 9 h 357"/>
                    <a:gd name="T62" fmla="*/ 166 w 342"/>
                    <a:gd name="T63" fmla="*/ 11 h 357"/>
                    <a:gd name="T64" fmla="*/ 150 w 342"/>
                    <a:gd name="T65" fmla="*/ 17 h 357"/>
                    <a:gd name="T66" fmla="*/ 121 w 342"/>
                    <a:gd name="T67" fmla="*/ 26 h 357"/>
                    <a:gd name="T68" fmla="*/ 90 w 342"/>
                    <a:gd name="T69" fmla="*/ 36 h 357"/>
                    <a:gd name="T70" fmla="*/ 71 w 342"/>
                    <a:gd name="T71" fmla="*/ 28 h 357"/>
                    <a:gd name="T72" fmla="*/ 62 w 342"/>
                    <a:gd name="T73" fmla="*/ 39 h 357"/>
                    <a:gd name="T74" fmla="*/ 53 w 342"/>
                    <a:gd name="T75" fmla="*/ 112 h 357"/>
                    <a:gd name="T76" fmla="*/ 36 w 342"/>
                    <a:gd name="T77" fmla="*/ 121 h 357"/>
                    <a:gd name="T78" fmla="*/ 23 w 342"/>
                    <a:gd name="T79" fmla="*/ 129 h 357"/>
                    <a:gd name="T80" fmla="*/ 3 w 342"/>
                    <a:gd name="T81" fmla="*/ 172 h 357"/>
                    <a:gd name="T82" fmla="*/ 20 w 342"/>
                    <a:gd name="T83" fmla="*/ 197 h 357"/>
                    <a:gd name="T84" fmla="*/ 14 w 342"/>
                    <a:gd name="T85" fmla="*/ 222 h 357"/>
                    <a:gd name="T86" fmla="*/ 14 w 342"/>
                    <a:gd name="T87" fmla="*/ 251 h 357"/>
                    <a:gd name="T88" fmla="*/ 12 w 342"/>
                    <a:gd name="T89" fmla="*/ 276 h 357"/>
                    <a:gd name="T90" fmla="*/ 31 w 342"/>
                    <a:gd name="T91" fmla="*/ 292 h 357"/>
                    <a:gd name="T92" fmla="*/ 64 w 342"/>
                    <a:gd name="T93" fmla="*/ 313 h 357"/>
                    <a:gd name="T94" fmla="*/ 91 w 342"/>
                    <a:gd name="T95" fmla="*/ 331 h 357"/>
                    <a:gd name="T96" fmla="*/ 121 w 342"/>
                    <a:gd name="T97" fmla="*/ 362 h 357"/>
                    <a:gd name="T98" fmla="*/ 155 w 342"/>
                    <a:gd name="T99" fmla="*/ 400 h 357"/>
                    <a:gd name="T100" fmla="*/ 157 w 342"/>
                    <a:gd name="T101" fmla="*/ 424 h 357"/>
                    <a:gd name="T102" fmla="*/ 160 w 342"/>
                    <a:gd name="T103" fmla="*/ 448 h 357"/>
                    <a:gd name="T104" fmla="*/ 166 w 342"/>
                    <a:gd name="T105" fmla="*/ 470 h 357"/>
                    <a:gd name="T106" fmla="*/ 170 w 342"/>
                    <a:gd name="T107" fmla="*/ 511 h 357"/>
                    <a:gd name="T108" fmla="*/ 209 w 342"/>
                    <a:gd name="T109" fmla="*/ 543 h 357"/>
                    <a:gd name="T110" fmla="*/ 434 w 342"/>
                    <a:gd name="T111" fmla="*/ 554 h 357"/>
                    <a:gd name="T112" fmla="*/ 477 w 342"/>
                    <a:gd name="T113" fmla="*/ 507 h 357"/>
                    <a:gd name="T114" fmla="*/ 473 w 342"/>
                    <a:gd name="T115" fmla="*/ 476 h 357"/>
                    <a:gd name="T116" fmla="*/ 482 w 342"/>
                    <a:gd name="T117" fmla="*/ 425 h 357"/>
                    <a:gd name="T118" fmla="*/ 493 w 342"/>
                    <a:gd name="T119" fmla="*/ 366 h 357"/>
                    <a:gd name="T120" fmla="*/ 508 w 342"/>
                    <a:gd name="T121" fmla="*/ 337 h 357"/>
                    <a:gd name="T122" fmla="*/ 521 w 342"/>
                    <a:gd name="T123" fmla="*/ 287 h 3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2"/>
                    <a:gd name="T187" fmla="*/ 0 h 357"/>
                    <a:gd name="T188" fmla="*/ 342 w 342"/>
                    <a:gd name="T189" fmla="*/ 357 h 3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2" h="357">
                      <a:moveTo>
                        <a:pt x="339" y="172"/>
                      </a:moveTo>
                      <a:cubicBezTo>
                        <a:pt x="337" y="171"/>
                        <a:pt x="336" y="171"/>
                        <a:pt x="335" y="169"/>
                      </a:cubicBezTo>
                      <a:cubicBezTo>
                        <a:pt x="334" y="168"/>
                        <a:pt x="334" y="166"/>
                        <a:pt x="332" y="167"/>
                      </a:cubicBezTo>
                      <a:cubicBezTo>
                        <a:pt x="333" y="166"/>
                        <a:pt x="333" y="166"/>
                        <a:pt x="334" y="166"/>
                      </a:cubicBezTo>
                      <a:cubicBezTo>
                        <a:pt x="332" y="164"/>
                        <a:pt x="330" y="171"/>
                        <a:pt x="328" y="167"/>
                      </a:cubicBezTo>
                      <a:cubicBezTo>
                        <a:pt x="329" y="168"/>
                        <a:pt x="328" y="169"/>
                        <a:pt x="327" y="168"/>
                      </a:cubicBezTo>
                      <a:cubicBezTo>
                        <a:pt x="327" y="169"/>
                        <a:pt x="326" y="170"/>
                        <a:pt x="325" y="171"/>
                      </a:cubicBezTo>
                      <a:cubicBezTo>
                        <a:pt x="325" y="171"/>
                        <a:pt x="326" y="171"/>
                        <a:pt x="325" y="170"/>
                      </a:cubicBezTo>
                      <a:cubicBezTo>
                        <a:pt x="325" y="170"/>
                        <a:pt x="325" y="171"/>
                        <a:pt x="325" y="171"/>
                      </a:cubicBezTo>
                      <a:cubicBezTo>
                        <a:pt x="327" y="167"/>
                        <a:pt x="322" y="170"/>
                        <a:pt x="321" y="172"/>
                      </a:cubicBezTo>
                      <a:cubicBezTo>
                        <a:pt x="319" y="174"/>
                        <a:pt x="315" y="178"/>
                        <a:pt x="316" y="180"/>
                      </a:cubicBezTo>
                      <a:cubicBezTo>
                        <a:pt x="316" y="182"/>
                        <a:pt x="314" y="183"/>
                        <a:pt x="314" y="184"/>
                      </a:cubicBezTo>
                      <a:cubicBezTo>
                        <a:pt x="313" y="186"/>
                        <a:pt x="311" y="185"/>
                        <a:pt x="310" y="186"/>
                      </a:cubicBezTo>
                      <a:cubicBezTo>
                        <a:pt x="307" y="187"/>
                        <a:pt x="306" y="189"/>
                        <a:pt x="304" y="191"/>
                      </a:cubicBezTo>
                      <a:cubicBezTo>
                        <a:pt x="304" y="191"/>
                        <a:pt x="304" y="191"/>
                        <a:pt x="305" y="191"/>
                      </a:cubicBezTo>
                      <a:cubicBezTo>
                        <a:pt x="304" y="192"/>
                        <a:pt x="303" y="194"/>
                        <a:pt x="302" y="195"/>
                      </a:cubicBezTo>
                      <a:cubicBezTo>
                        <a:pt x="300" y="195"/>
                        <a:pt x="298" y="193"/>
                        <a:pt x="297" y="194"/>
                      </a:cubicBezTo>
                      <a:cubicBezTo>
                        <a:pt x="297" y="193"/>
                        <a:pt x="297" y="193"/>
                        <a:pt x="297" y="192"/>
                      </a:cubicBezTo>
                      <a:cubicBezTo>
                        <a:pt x="297" y="192"/>
                        <a:pt x="297" y="192"/>
                        <a:pt x="297" y="192"/>
                      </a:cubicBezTo>
                      <a:cubicBezTo>
                        <a:pt x="295" y="192"/>
                        <a:pt x="296" y="190"/>
                        <a:pt x="298" y="191"/>
                      </a:cubicBezTo>
                      <a:cubicBezTo>
                        <a:pt x="298" y="191"/>
                        <a:pt x="298" y="191"/>
                        <a:pt x="298" y="191"/>
                      </a:cubicBezTo>
                      <a:cubicBezTo>
                        <a:pt x="297" y="190"/>
                        <a:pt x="298" y="188"/>
                        <a:pt x="298" y="187"/>
                      </a:cubicBezTo>
                      <a:cubicBezTo>
                        <a:pt x="298" y="188"/>
                        <a:pt x="300" y="188"/>
                        <a:pt x="300" y="190"/>
                      </a:cubicBezTo>
                      <a:cubicBezTo>
                        <a:pt x="300" y="189"/>
                        <a:pt x="298" y="188"/>
                        <a:pt x="298" y="186"/>
                      </a:cubicBezTo>
                      <a:cubicBezTo>
                        <a:pt x="298" y="185"/>
                        <a:pt x="298" y="185"/>
                        <a:pt x="298" y="183"/>
                      </a:cubicBezTo>
                      <a:cubicBezTo>
                        <a:pt x="298" y="183"/>
                        <a:pt x="299" y="184"/>
                        <a:pt x="299" y="184"/>
                      </a:cubicBezTo>
                      <a:cubicBezTo>
                        <a:pt x="299" y="183"/>
                        <a:pt x="298" y="183"/>
                        <a:pt x="298" y="183"/>
                      </a:cubicBezTo>
                      <a:cubicBezTo>
                        <a:pt x="299" y="183"/>
                        <a:pt x="299" y="183"/>
                        <a:pt x="299" y="183"/>
                      </a:cubicBezTo>
                      <a:cubicBezTo>
                        <a:pt x="299" y="182"/>
                        <a:pt x="299" y="181"/>
                        <a:pt x="299" y="180"/>
                      </a:cubicBezTo>
                      <a:cubicBezTo>
                        <a:pt x="300" y="179"/>
                        <a:pt x="302" y="176"/>
                        <a:pt x="303" y="174"/>
                      </a:cubicBezTo>
                      <a:cubicBezTo>
                        <a:pt x="304" y="173"/>
                        <a:pt x="304" y="171"/>
                        <a:pt x="305" y="170"/>
                      </a:cubicBezTo>
                      <a:cubicBezTo>
                        <a:pt x="307" y="169"/>
                        <a:pt x="307" y="169"/>
                        <a:pt x="308" y="167"/>
                      </a:cubicBezTo>
                      <a:cubicBezTo>
                        <a:pt x="308" y="167"/>
                        <a:pt x="308" y="167"/>
                        <a:pt x="308" y="167"/>
                      </a:cubicBezTo>
                      <a:cubicBezTo>
                        <a:pt x="310" y="165"/>
                        <a:pt x="307" y="162"/>
                        <a:pt x="310" y="160"/>
                      </a:cubicBezTo>
                      <a:cubicBezTo>
                        <a:pt x="313" y="160"/>
                        <a:pt x="319" y="160"/>
                        <a:pt x="321" y="159"/>
                      </a:cubicBezTo>
                      <a:cubicBezTo>
                        <a:pt x="320" y="158"/>
                        <a:pt x="320" y="158"/>
                        <a:pt x="320" y="158"/>
                      </a:cubicBezTo>
                      <a:cubicBezTo>
                        <a:pt x="323" y="159"/>
                        <a:pt x="320" y="149"/>
                        <a:pt x="324" y="150"/>
                      </a:cubicBezTo>
                      <a:cubicBezTo>
                        <a:pt x="323" y="150"/>
                        <a:pt x="322" y="149"/>
                        <a:pt x="322" y="148"/>
                      </a:cubicBezTo>
                      <a:cubicBezTo>
                        <a:pt x="319" y="148"/>
                        <a:pt x="320" y="148"/>
                        <a:pt x="319" y="146"/>
                      </a:cubicBezTo>
                      <a:cubicBezTo>
                        <a:pt x="318" y="146"/>
                        <a:pt x="315" y="144"/>
                        <a:pt x="315" y="143"/>
                      </a:cubicBezTo>
                      <a:cubicBezTo>
                        <a:pt x="314" y="142"/>
                        <a:pt x="315" y="139"/>
                        <a:pt x="315" y="138"/>
                      </a:cubicBezTo>
                      <a:cubicBezTo>
                        <a:pt x="316" y="137"/>
                        <a:pt x="317" y="134"/>
                        <a:pt x="318" y="133"/>
                      </a:cubicBezTo>
                      <a:cubicBezTo>
                        <a:pt x="319" y="131"/>
                        <a:pt x="321" y="130"/>
                        <a:pt x="319" y="127"/>
                      </a:cubicBezTo>
                      <a:cubicBezTo>
                        <a:pt x="319" y="126"/>
                        <a:pt x="317" y="125"/>
                        <a:pt x="315" y="127"/>
                      </a:cubicBezTo>
                      <a:cubicBezTo>
                        <a:pt x="314" y="129"/>
                        <a:pt x="313" y="129"/>
                        <a:pt x="311" y="129"/>
                      </a:cubicBezTo>
                      <a:cubicBezTo>
                        <a:pt x="311" y="129"/>
                        <a:pt x="308" y="129"/>
                        <a:pt x="308" y="129"/>
                      </a:cubicBezTo>
                      <a:cubicBezTo>
                        <a:pt x="307" y="129"/>
                        <a:pt x="307" y="128"/>
                        <a:pt x="306" y="128"/>
                      </a:cubicBezTo>
                      <a:cubicBezTo>
                        <a:pt x="306" y="128"/>
                        <a:pt x="306" y="128"/>
                        <a:pt x="306" y="128"/>
                      </a:cubicBezTo>
                      <a:cubicBezTo>
                        <a:pt x="306" y="130"/>
                        <a:pt x="306" y="128"/>
                        <a:pt x="306" y="127"/>
                      </a:cubicBezTo>
                      <a:cubicBezTo>
                        <a:pt x="306" y="126"/>
                        <a:pt x="307" y="125"/>
                        <a:pt x="308" y="124"/>
                      </a:cubicBezTo>
                      <a:cubicBezTo>
                        <a:pt x="308" y="123"/>
                        <a:pt x="307" y="123"/>
                        <a:pt x="307" y="122"/>
                      </a:cubicBezTo>
                      <a:cubicBezTo>
                        <a:pt x="308" y="120"/>
                        <a:pt x="310" y="119"/>
                        <a:pt x="311" y="118"/>
                      </a:cubicBezTo>
                      <a:cubicBezTo>
                        <a:pt x="311" y="117"/>
                        <a:pt x="311" y="117"/>
                        <a:pt x="311" y="116"/>
                      </a:cubicBezTo>
                      <a:cubicBezTo>
                        <a:pt x="311" y="116"/>
                        <a:pt x="310" y="114"/>
                        <a:pt x="310" y="114"/>
                      </a:cubicBezTo>
                      <a:cubicBezTo>
                        <a:pt x="310" y="113"/>
                        <a:pt x="308" y="112"/>
                        <a:pt x="309" y="112"/>
                      </a:cubicBezTo>
                      <a:cubicBezTo>
                        <a:pt x="309" y="111"/>
                        <a:pt x="311" y="113"/>
                        <a:pt x="311" y="111"/>
                      </a:cubicBezTo>
                      <a:cubicBezTo>
                        <a:pt x="312" y="109"/>
                        <a:pt x="312" y="109"/>
                        <a:pt x="310" y="106"/>
                      </a:cubicBezTo>
                      <a:cubicBezTo>
                        <a:pt x="310" y="106"/>
                        <a:pt x="309" y="105"/>
                        <a:pt x="309" y="104"/>
                      </a:cubicBezTo>
                      <a:cubicBezTo>
                        <a:pt x="309" y="103"/>
                        <a:pt x="310" y="104"/>
                        <a:pt x="311" y="103"/>
                      </a:cubicBezTo>
                      <a:cubicBezTo>
                        <a:pt x="311" y="102"/>
                        <a:pt x="312" y="103"/>
                        <a:pt x="311" y="101"/>
                      </a:cubicBezTo>
                      <a:cubicBezTo>
                        <a:pt x="310" y="101"/>
                        <a:pt x="310" y="100"/>
                        <a:pt x="309" y="100"/>
                      </a:cubicBezTo>
                      <a:cubicBezTo>
                        <a:pt x="307" y="98"/>
                        <a:pt x="306" y="97"/>
                        <a:pt x="303" y="96"/>
                      </a:cubicBezTo>
                      <a:cubicBezTo>
                        <a:pt x="301" y="96"/>
                        <a:pt x="300" y="95"/>
                        <a:pt x="299" y="95"/>
                      </a:cubicBezTo>
                      <a:cubicBezTo>
                        <a:pt x="299" y="94"/>
                        <a:pt x="300" y="94"/>
                        <a:pt x="299" y="93"/>
                      </a:cubicBezTo>
                      <a:cubicBezTo>
                        <a:pt x="298" y="93"/>
                        <a:pt x="297" y="94"/>
                        <a:pt x="296" y="94"/>
                      </a:cubicBezTo>
                      <a:cubicBezTo>
                        <a:pt x="294" y="94"/>
                        <a:pt x="294" y="94"/>
                        <a:pt x="292" y="93"/>
                      </a:cubicBezTo>
                      <a:cubicBezTo>
                        <a:pt x="290" y="91"/>
                        <a:pt x="290" y="92"/>
                        <a:pt x="292" y="90"/>
                      </a:cubicBezTo>
                      <a:cubicBezTo>
                        <a:pt x="293" y="88"/>
                        <a:pt x="294" y="88"/>
                        <a:pt x="294" y="87"/>
                      </a:cubicBezTo>
                      <a:cubicBezTo>
                        <a:pt x="294" y="86"/>
                        <a:pt x="291" y="85"/>
                        <a:pt x="293" y="84"/>
                      </a:cubicBezTo>
                      <a:cubicBezTo>
                        <a:pt x="291" y="83"/>
                        <a:pt x="290" y="81"/>
                        <a:pt x="288" y="81"/>
                      </a:cubicBezTo>
                      <a:cubicBezTo>
                        <a:pt x="287" y="81"/>
                        <a:pt x="286" y="81"/>
                        <a:pt x="286" y="81"/>
                      </a:cubicBezTo>
                      <a:cubicBezTo>
                        <a:pt x="285" y="81"/>
                        <a:pt x="284" y="80"/>
                        <a:pt x="283" y="80"/>
                      </a:cubicBezTo>
                      <a:cubicBezTo>
                        <a:pt x="282" y="80"/>
                        <a:pt x="280" y="81"/>
                        <a:pt x="279" y="80"/>
                      </a:cubicBezTo>
                      <a:cubicBezTo>
                        <a:pt x="278" y="79"/>
                        <a:pt x="278" y="78"/>
                        <a:pt x="277" y="78"/>
                      </a:cubicBezTo>
                      <a:cubicBezTo>
                        <a:pt x="275" y="77"/>
                        <a:pt x="275" y="79"/>
                        <a:pt x="274" y="78"/>
                      </a:cubicBezTo>
                      <a:cubicBezTo>
                        <a:pt x="272" y="78"/>
                        <a:pt x="271" y="77"/>
                        <a:pt x="270" y="77"/>
                      </a:cubicBezTo>
                      <a:cubicBezTo>
                        <a:pt x="270" y="77"/>
                        <a:pt x="269" y="78"/>
                        <a:pt x="269" y="77"/>
                      </a:cubicBezTo>
                      <a:cubicBezTo>
                        <a:pt x="269" y="77"/>
                        <a:pt x="268" y="77"/>
                        <a:pt x="268" y="77"/>
                      </a:cubicBezTo>
                      <a:cubicBezTo>
                        <a:pt x="268" y="77"/>
                        <a:pt x="268" y="76"/>
                        <a:pt x="268" y="75"/>
                      </a:cubicBezTo>
                      <a:cubicBezTo>
                        <a:pt x="267" y="75"/>
                        <a:pt x="266" y="76"/>
                        <a:pt x="265" y="76"/>
                      </a:cubicBezTo>
                      <a:cubicBezTo>
                        <a:pt x="263" y="76"/>
                        <a:pt x="262" y="76"/>
                        <a:pt x="261" y="76"/>
                      </a:cubicBezTo>
                      <a:cubicBezTo>
                        <a:pt x="260" y="77"/>
                        <a:pt x="262" y="78"/>
                        <a:pt x="260" y="78"/>
                      </a:cubicBezTo>
                      <a:cubicBezTo>
                        <a:pt x="259" y="78"/>
                        <a:pt x="258" y="77"/>
                        <a:pt x="258" y="77"/>
                      </a:cubicBezTo>
                      <a:cubicBezTo>
                        <a:pt x="257" y="76"/>
                        <a:pt x="255" y="75"/>
                        <a:pt x="255" y="75"/>
                      </a:cubicBezTo>
                      <a:cubicBezTo>
                        <a:pt x="254" y="75"/>
                        <a:pt x="253" y="75"/>
                        <a:pt x="253" y="75"/>
                      </a:cubicBezTo>
                      <a:cubicBezTo>
                        <a:pt x="252" y="75"/>
                        <a:pt x="252" y="75"/>
                        <a:pt x="251" y="75"/>
                      </a:cubicBezTo>
                      <a:cubicBezTo>
                        <a:pt x="250" y="75"/>
                        <a:pt x="251" y="74"/>
                        <a:pt x="250" y="74"/>
                      </a:cubicBezTo>
                      <a:cubicBezTo>
                        <a:pt x="250" y="74"/>
                        <a:pt x="250" y="75"/>
                        <a:pt x="249" y="75"/>
                      </a:cubicBezTo>
                      <a:cubicBezTo>
                        <a:pt x="247" y="74"/>
                        <a:pt x="244" y="72"/>
                        <a:pt x="241" y="71"/>
                      </a:cubicBezTo>
                      <a:cubicBezTo>
                        <a:pt x="235" y="67"/>
                        <a:pt x="230" y="65"/>
                        <a:pt x="223" y="63"/>
                      </a:cubicBezTo>
                      <a:cubicBezTo>
                        <a:pt x="218" y="62"/>
                        <a:pt x="213" y="61"/>
                        <a:pt x="209" y="60"/>
                      </a:cubicBezTo>
                      <a:cubicBezTo>
                        <a:pt x="196" y="56"/>
                        <a:pt x="183" y="53"/>
                        <a:pt x="170" y="50"/>
                      </a:cubicBezTo>
                      <a:cubicBezTo>
                        <a:pt x="169" y="50"/>
                        <a:pt x="166" y="41"/>
                        <a:pt x="166" y="40"/>
                      </a:cubicBezTo>
                      <a:cubicBezTo>
                        <a:pt x="165" y="39"/>
                        <a:pt x="164" y="37"/>
                        <a:pt x="163" y="36"/>
                      </a:cubicBezTo>
                      <a:cubicBezTo>
                        <a:pt x="162" y="36"/>
                        <a:pt x="160" y="37"/>
                        <a:pt x="160" y="35"/>
                      </a:cubicBezTo>
                      <a:cubicBezTo>
                        <a:pt x="156" y="37"/>
                        <a:pt x="159" y="33"/>
                        <a:pt x="156" y="32"/>
                      </a:cubicBezTo>
                      <a:cubicBezTo>
                        <a:pt x="156" y="32"/>
                        <a:pt x="155" y="34"/>
                        <a:pt x="154" y="34"/>
                      </a:cubicBezTo>
                      <a:cubicBezTo>
                        <a:pt x="152" y="34"/>
                        <a:pt x="152" y="33"/>
                        <a:pt x="151" y="31"/>
                      </a:cubicBezTo>
                      <a:cubicBezTo>
                        <a:pt x="149" y="33"/>
                        <a:pt x="147" y="30"/>
                        <a:pt x="145" y="30"/>
                      </a:cubicBezTo>
                      <a:cubicBezTo>
                        <a:pt x="143" y="30"/>
                        <a:pt x="144" y="31"/>
                        <a:pt x="142" y="30"/>
                      </a:cubicBezTo>
                      <a:cubicBezTo>
                        <a:pt x="140" y="29"/>
                        <a:pt x="138" y="27"/>
                        <a:pt x="137" y="26"/>
                      </a:cubicBezTo>
                      <a:cubicBezTo>
                        <a:pt x="137" y="27"/>
                        <a:pt x="137" y="26"/>
                        <a:pt x="137" y="27"/>
                      </a:cubicBezTo>
                      <a:cubicBezTo>
                        <a:pt x="136" y="26"/>
                        <a:pt x="136" y="27"/>
                        <a:pt x="136" y="26"/>
                      </a:cubicBezTo>
                      <a:cubicBezTo>
                        <a:pt x="136" y="26"/>
                        <a:pt x="136" y="26"/>
                        <a:pt x="136" y="26"/>
                      </a:cubicBezTo>
                      <a:cubicBezTo>
                        <a:pt x="134" y="24"/>
                        <a:pt x="132" y="23"/>
                        <a:pt x="130" y="21"/>
                      </a:cubicBezTo>
                      <a:cubicBezTo>
                        <a:pt x="131" y="22"/>
                        <a:pt x="133" y="23"/>
                        <a:pt x="134" y="24"/>
                      </a:cubicBezTo>
                      <a:cubicBezTo>
                        <a:pt x="133" y="24"/>
                        <a:pt x="131" y="23"/>
                        <a:pt x="130" y="24"/>
                      </a:cubicBezTo>
                      <a:cubicBezTo>
                        <a:pt x="131" y="24"/>
                        <a:pt x="133" y="24"/>
                        <a:pt x="134" y="25"/>
                      </a:cubicBezTo>
                      <a:cubicBezTo>
                        <a:pt x="133" y="25"/>
                        <a:pt x="132" y="25"/>
                        <a:pt x="130" y="26"/>
                      </a:cubicBezTo>
                      <a:cubicBezTo>
                        <a:pt x="127" y="27"/>
                        <a:pt x="125" y="28"/>
                        <a:pt x="123" y="29"/>
                      </a:cubicBezTo>
                      <a:cubicBezTo>
                        <a:pt x="122" y="30"/>
                        <a:pt x="118" y="32"/>
                        <a:pt x="118" y="29"/>
                      </a:cubicBezTo>
                      <a:cubicBezTo>
                        <a:pt x="118" y="29"/>
                        <a:pt x="120" y="26"/>
                        <a:pt x="120" y="26"/>
                      </a:cubicBezTo>
                      <a:cubicBezTo>
                        <a:pt x="121" y="25"/>
                        <a:pt x="120" y="24"/>
                        <a:pt x="121" y="24"/>
                      </a:cubicBezTo>
                      <a:cubicBezTo>
                        <a:pt x="121" y="23"/>
                        <a:pt x="122" y="23"/>
                        <a:pt x="122" y="23"/>
                      </a:cubicBezTo>
                      <a:cubicBezTo>
                        <a:pt x="125" y="21"/>
                        <a:pt x="124" y="20"/>
                        <a:pt x="122" y="18"/>
                      </a:cubicBezTo>
                      <a:cubicBezTo>
                        <a:pt x="122" y="16"/>
                        <a:pt x="124" y="15"/>
                        <a:pt x="124" y="14"/>
                      </a:cubicBezTo>
                      <a:cubicBezTo>
                        <a:pt x="126" y="13"/>
                        <a:pt x="130" y="9"/>
                        <a:pt x="129" y="6"/>
                      </a:cubicBezTo>
                      <a:cubicBezTo>
                        <a:pt x="132" y="7"/>
                        <a:pt x="129" y="4"/>
                        <a:pt x="128" y="3"/>
                      </a:cubicBezTo>
                      <a:cubicBezTo>
                        <a:pt x="128" y="2"/>
                        <a:pt x="127" y="2"/>
                        <a:pt x="125" y="2"/>
                      </a:cubicBezTo>
                      <a:cubicBezTo>
                        <a:pt x="126" y="1"/>
                        <a:pt x="124" y="0"/>
                        <a:pt x="123" y="0"/>
                      </a:cubicBezTo>
                      <a:cubicBezTo>
                        <a:pt x="122" y="0"/>
                        <a:pt x="121" y="2"/>
                        <a:pt x="120" y="3"/>
                      </a:cubicBezTo>
                      <a:cubicBezTo>
                        <a:pt x="118" y="3"/>
                        <a:pt x="118" y="2"/>
                        <a:pt x="117" y="2"/>
                      </a:cubicBezTo>
                      <a:cubicBezTo>
                        <a:pt x="116" y="3"/>
                        <a:pt x="114" y="4"/>
                        <a:pt x="113" y="4"/>
                      </a:cubicBezTo>
                      <a:cubicBezTo>
                        <a:pt x="113" y="5"/>
                        <a:pt x="113" y="6"/>
                        <a:pt x="112" y="6"/>
                      </a:cubicBezTo>
                      <a:cubicBezTo>
                        <a:pt x="112" y="6"/>
                        <a:pt x="111" y="7"/>
                        <a:pt x="111" y="7"/>
                      </a:cubicBezTo>
                      <a:cubicBezTo>
                        <a:pt x="111" y="6"/>
                        <a:pt x="109" y="8"/>
                        <a:pt x="109" y="7"/>
                      </a:cubicBezTo>
                      <a:cubicBezTo>
                        <a:pt x="109" y="8"/>
                        <a:pt x="109" y="9"/>
                        <a:pt x="108" y="9"/>
                      </a:cubicBezTo>
                      <a:cubicBezTo>
                        <a:pt x="107" y="8"/>
                        <a:pt x="107" y="7"/>
                        <a:pt x="107" y="7"/>
                      </a:cubicBezTo>
                      <a:cubicBezTo>
                        <a:pt x="106" y="7"/>
                        <a:pt x="106" y="8"/>
                        <a:pt x="105" y="9"/>
                      </a:cubicBezTo>
                      <a:cubicBezTo>
                        <a:pt x="105" y="9"/>
                        <a:pt x="103" y="11"/>
                        <a:pt x="103" y="8"/>
                      </a:cubicBezTo>
                      <a:cubicBezTo>
                        <a:pt x="103" y="8"/>
                        <a:pt x="104" y="7"/>
                        <a:pt x="104" y="6"/>
                      </a:cubicBezTo>
                      <a:cubicBezTo>
                        <a:pt x="102" y="7"/>
                        <a:pt x="100" y="10"/>
                        <a:pt x="97" y="11"/>
                      </a:cubicBezTo>
                      <a:cubicBezTo>
                        <a:pt x="95" y="12"/>
                        <a:pt x="93" y="14"/>
                        <a:pt x="91" y="15"/>
                      </a:cubicBezTo>
                      <a:cubicBezTo>
                        <a:pt x="91" y="15"/>
                        <a:pt x="91" y="14"/>
                        <a:pt x="91" y="14"/>
                      </a:cubicBezTo>
                      <a:cubicBezTo>
                        <a:pt x="90" y="13"/>
                        <a:pt x="86" y="15"/>
                        <a:pt x="85" y="16"/>
                      </a:cubicBezTo>
                      <a:cubicBezTo>
                        <a:pt x="83" y="17"/>
                        <a:pt x="80" y="17"/>
                        <a:pt x="78" y="17"/>
                      </a:cubicBezTo>
                      <a:cubicBezTo>
                        <a:pt x="75" y="18"/>
                        <a:pt x="72" y="19"/>
                        <a:pt x="69" y="21"/>
                      </a:cubicBezTo>
                      <a:cubicBezTo>
                        <a:pt x="67" y="21"/>
                        <a:pt x="64" y="21"/>
                        <a:pt x="63" y="22"/>
                      </a:cubicBezTo>
                      <a:cubicBezTo>
                        <a:pt x="63" y="22"/>
                        <a:pt x="63" y="22"/>
                        <a:pt x="63" y="22"/>
                      </a:cubicBezTo>
                      <a:cubicBezTo>
                        <a:pt x="62" y="21"/>
                        <a:pt x="60" y="22"/>
                        <a:pt x="58" y="23"/>
                      </a:cubicBezTo>
                      <a:cubicBezTo>
                        <a:pt x="56" y="23"/>
                        <a:pt x="55" y="21"/>
                        <a:pt x="53" y="21"/>
                      </a:cubicBezTo>
                      <a:cubicBezTo>
                        <a:pt x="54" y="21"/>
                        <a:pt x="55" y="22"/>
                        <a:pt x="56" y="22"/>
                      </a:cubicBezTo>
                      <a:cubicBezTo>
                        <a:pt x="53" y="23"/>
                        <a:pt x="51" y="19"/>
                        <a:pt x="49" y="17"/>
                      </a:cubicBezTo>
                      <a:cubicBezTo>
                        <a:pt x="47" y="17"/>
                        <a:pt x="47" y="17"/>
                        <a:pt x="46" y="18"/>
                      </a:cubicBezTo>
                      <a:cubicBezTo>
                        <a:pt x="45" y="18"/>
                        <a:pt x="46" y="19"/>
                        <a:pt x="45" y="20"/>
                      </a:cubicBezTo>
                      <a:cubicBezTo>
                        <a:pt x="45" y="20"/>
                        <a:pt x="44" y="19"/>
                        <a:pt x="43" y="19"/>
                      </a:cubicBezTo>
                      <a:cubicBezTo>
                        <a:pt x="41" y="21"/>
                        <a:pt x="45" y="21"/>
                        <a:pt x="42" y="24"/>
                      </a:cubicBezTo>
                      <a:cubicBezTo>
                        <a:pt x="41" y="25"/>
                        <a:pt x="42" y="25"/>
                        <a:pt x="40" y="25"/>
                      </a:cubicBezTo>
                      <a:cubicBezTo>
                        <a:pt x="39" y="25"/>
                        <a:pt x="37" y="24"/>
                        <a:pt x="37" y="23"/>
                      </a:cubicBezTo>
                      <a:cubicBezTo>
                        <a:pt x="36" y="36"/>
                        <a:pt x="37" y="50"/>
                        <a:pt x="37" y="63"/>
                      </a:cubicBezTo>
                      <a:cubicBezTo>
                        <a:pt x="37" y="65"/>
                        <a:pt x="37" y="67"/>
                        <a:pt x="37" y="69"/>
                      </a:cubicBezTo>
                      <a:cubicBezTo>
                        <a:pt x="37" y="72"/>
                        <a:pt x="36" y="70"/>
                        <a:pt x="34" y="72"/>
                      </a:cubicBezTo>
                      <a:cubicBezTo>
                        <a:pt x="33" y="74"/>
                        <a:pt x="35" y="76"/>
                        <a:pt x="31" y="76"/>
                      </a:cubicBezTo>
                      <a:cubicBezTo>
                        <a:pt x="30" y="76"/>
                        <a:pt x="30" y="75"/>
                        <a:pt x="28" y="75"/>
                      </a:cubicBezTo>
                      <a:cubicBezTo>
                        <a:pt x="27" y="76"/>
                        <a:pt x="27" y="77"/>
                        <a:pt x="27" y="78"/>
                      </a:cubicBezTo>
                      <a:cubicBezTo>
                        <a:pt x="25" y="79"/>
                        <a:pt x="25" y="78"/>
                        <a:pt x="23" y="78"/>
                      </a:cubicBezTo>
                      <a:cubicBezTo>
                        <a:pt x="22" y="78"/>
                        <a:pt x="22" y="79"/>
                        <a:pt x="21" y="80"/>
                      </a:cubicBezTo>
                      <a:cubicBezTo>
                        <a:pt x="21" y="80"/>
                        <a:pt x="21" y="81"/>
                        <a:pt x="21" y="81"/>
                      </a:cubicBezTo>
                      <a:cubicBezTo>
                        <a:pt x="21" y="81"/>
                        <a:pt x="20" y="81"/>
                        <a:pt x="19" y="81"/>
                      </a:cubicBezTo>
                      <a:cubicBezTo>
                        <a:pt x="18" y="82"/>
                        <a:pt x="16" y="82"/>
                        <a:pt x="15" y="83"/>
                      </a:cubicBezTo>
                      <a:cubicBezTo>
                        <a:pt x="11" y="85"/>
                        <a:pt x="10" y="88"/>
                        <a:pt x="8" y="91"/>
                      </a:cubicBezTo>
                      <a:cubicBezTo>
                        <a:pt x="8" y="93"/>
                        <a:pt x="7" y="95"/>
                        <a:pt x="6" y="97"/>
                      </a:cubicBezTo>
                      <a:cubicBezTo>
                        <a:pt x="5" y="98"/>
                        <a:pt x="2" y="98"/>
                        <a:pt x="1" y="100"/>
                      </a:cubicBezTo>
                      <a:cubicBezTo>
                        <a:pt x="0" y="103"/>
                        <a:pt x="0" y="110"/>
                        <a:pt x="2" y="111"/>
                      </a:cubicBezTo>
                      <a:cubicBezTo>
                        <a:pt x="4" y="113"/>
                        <a:pt x="7" y="111"/>
                        <a:pt x="9" y="112"/>
                      </a:cubicBezTo>
                      <a:cubicBezTo>
                        <a:pt x="10" y="113"/>
                        <a:pt x="11" y="116"/>
                        <a:pt x="12" y="117"/>
                      </a:cubicBezTo>
                      <a:cubicBezTo>
                        <a:pt x="13" y="119"/>
                        <a:pt x="15" y="120"/>
                        <a:pt x="15" y="122"/>
                      </a:cubicBezTo>
                      <a:cubicBezTo>
                        <a:pt x="16" y="124"/>
                        <a:pt x="14" y="125"/>
                        <a:pt x="13" y="127"/>
                      </a:cubicBezTo>
                      <a:cubicBezTo>
                        <a:pt x="11" y="129"/>
                        <a:pt x="12" y="131"/>
                        <a:pt x="10" y="133"/>
                      </a:cubicBezTo>
                      <a:cubicBezTo>
                        <a:pt x="8" y="134"/>
                        <a:pt x="9" y="135"/>
                        <a:pt x="8" y="138"/>
                      </a:cubicBezTo>
                      <a:cubicBezTo>
                        <a:pt x="8" y="138"/>
                        <a:pt x="8" y="140"/>
                        <a:pt x="8" y="140"/>
                      </a:cubicBezTo>
                      <a:cubicBezTo>
                        <a:pt x="8" y="142"/>
                        <a:pt x="9" y="142"/>
                        <a:pt x="9" y="143"/>
                      </a:cubicBezTo>
                      <a:cubicBezTo>
                        <a:pt x="10" y="147"/>
                        <a:pt x="9" y="148"/>
                        <a:pt x="7" y="150"/>
                      </a:cubicBezTo>
                      <a:cubicBezTo>
                        <a:pt x="5" y="153"/>
                        <a:pt x="7" y="152"/>
                        <a:pt x="8" y="154"/>
                      </a:cubicBezTo>
                      <a:cubicBezTo>
                        <a:pt x="8" y="156"/>
                        <a:pt x="7" y="157"/>
                        <a:pt x="8" y="158"/>
                      </a:cubicBezTo>
                      <a:cubicBezTo>
                        <a:pt x="8" y="160"/>
                        <a:pt x="9" y="161"/>
                        <a:pt x="9" y="162"/>
                      </a:cubicBezTo>
                      <a:cubicBezTo>
                        <a:pt x="8" y="164"/>
                        <a:pt x="7" y="164"/>
                        <a:pt x="7" y="165"/>
                      </a:cubicBezTo>
                      <a:cubicBezTo>
                        <a:pt x="7" y="166"/>
                        <a:pt x="8" y="167"/>
                        <a:pt x="8" y="168"/>
                      </a:cubicBezTo>
                      <a:cubicBezTo>
                        <a:pt x="8" y="170"/>
                        <a:pt x="7" y="171"/>
                        <a:pt x="7" y="173"/>
                      </a:cubicBezTo>
                      <a:cubicBezTo>
                        <a:pt x="6" y="176"/>
                        <a:pt x="4" y="176"/>
                        <a:pt x="8" y="178"/>
                      </a:cubicBezTo>
                      <a:cubicBezTo>
                        <a:pt x="9" y="180"/>
                        <a:pt x="11" y="181"/>
                        <a:pt x="13" y="182"/>
                      </a:cubicBezTo>
                      <a:cubicBezTo>
                        <a:pt x="13" y="183"/>
                        <a:pt x="15" y="184"/>
                        <a:pt x="15" y="185"/>
                      </a:cubicBezTo>
                      <a:cubicBezTo>
                        <a:pt x="16" y="185"/>
                        <a:pt x="16" y="187"/>
                        <a:pt x="17" y="188"/>
                      </a:cubicBezTo>
                      <a:cubicBezTo>
                        <a:pt x="18" y="188"/>
                        <a:pt x="19" y="188"/>
                        <a:pt x="20" y="188"/>
                      </a:cubicBezTo>
                      <a:cubicBezTo>
                        <a:pt x="20" y="189"/>
                        <a:pt x="21" y="190"/>
                        <a:pt x="21" y="191"/>
                      </a:cubicBezTo>
                      <a:cubicBezTo>
                        <a:pt x="23" y="192"/>
                        <a:pt x="29" y="191"/>
                        <a:pt x="33" y="192"/>
                      </a:cubicBezTo>
                      <a:cubicBezTo>
                        <a:pt x="35" y="193"/>
                        <a:pt x="36" y="194"/>
                        <a:pt x="36" y="197"/>
                      </a:cubicBezTo>
                      <a:cubicBezTo>
                        <a:pt x="37" y="198"/>
                        <a:pt x="40" y="201"/>
                        <a:pt x="41" y="202"/>
                      </a:cubicBezTo>
                      <a:cubicBezTo>
                        <a:pt x="43" y="203"/>
                        <a:pt x="46" y="203"/>
                        <a:pt x="49" y="204"/>
                      </a:cubicBezTo>
                      <a:cubicBezTo>
                        <a:pt x="51" y="205"/>
                        <a:pt x="53" y="206"/>
                        <a:pt x="55" y="207"/>
                      </a:cubicBezTo>
                      <a:cubicBezTo>
                        <a:pt x="57" y="208"/>
                        <a:pt x="59" y="209"/>
                        <a:pt x="59" y="211"/>
                      </a:cubicBezTo>
                      <a:cubicBezTo>
                        <a:pt x="60" y="212"/>
                        <a:pt x="59" y="212"/>
                        <a:pt x="59" y="213"/>
                      </a:cubicBezTo>
                      <a:cubicBezTo>
                        <a:pt x="59" y="214"/>
                        <a:pt x="60" y="214"/>
                        <a:pt x="61" y="215"/>
                      </a:cubicBezTo>
                      <a:cubicBezTo>
                        <a:pt x="62" y="217"/>
                        <a:pt x="61" y="220"/>
                        <a:pt x="63" y="221"/>
                      </a:cubicBezTo>
                      <a:cubicBezTo>
                        <a:pt x="65" y="222"/>
                        <a:pt x="66" y="224"/>
                        <a:pt x="68" y="225"/>
                      </a:cubicBezTo>
                      <a:cubicBezTo>
                        <a:pt x="72" y="227"/>
                        <a:pt x="74" y="230"/>
                        <a:pt x="78" y="233"/>
                      </a:cubicBezTo>
                      <a:cubicBezTo>
                        <a:pt x="80" y="234"/>
                        <a:pt x="81" y="234"/>
                        <a:pt x="83" y="235"/>
                      </a:cubicBezTo>
                      <a:cubicBezTo>
                        <a:pt x="85" y="235"/>
                        <a:pt x="87" y="236"/>
                        <a:pt x="88" y="237"/>
                      </a:cubicBezTo>
                      <a:cubicBezTo>
                        <a:pt x="92" y="239"/>
                        <a:pt x="94" y="244"/>
                        <a:pt x="97" y="247"/>
                      </a:cubicBezTo>
                      <a:cubicBezTo>
                        <a:pt x="99" y="250"/>
                        <a:pt x="101" y="254"/>
                        <a:pt x="100" y="258"/>
                      </a:cubicBezTo>
                      <a:cubicBezTo>
                        <a:pt x="99" y="260"/>
                        <a:pt x="99" y="262"/>
                        <a:pt x="99" y="264"/>
                      </a:cubicBezTo>
                      <a:cubicBezTo>
                        <a:pt x="99" y="265"/>
                        <a:pt x="99" y="266"/>
                        <a:pt x="99" y="267"/>
                      </a:cubicBezTo>
                      <a:cubicBezTo>
                        <a:pt x="100" y="268"/>
                        <a:pt x="101" y="269"/>
                        <a:pt x="101" y="269"/>
                      </a:cubicBezTo>
                      <a:cubicBezTo>
                        <a:pt x="102" y="271"/>
                        <a:pt x="101" y="271"/>
                        <a:pt x="101" y="273"/>
                      </a:cubicBezTo>
                      <a:cubicBezTo>
                        <a:pt x="101" y="274"/>
                        <a:pt x="102" y="275"/>
                        <a:pt x="102" y="276"/>
                      </a:cubicBezTo>
                      <a:cubicBezTo>
                        <a:pt x="103" y="277"/>
                        <a:pt x="102" y="278"/>
                        <a:pt x="102" y="279"/>
                      </a:cubicBezTo>
                      <a:cubicBezTo>
                        <a:pt x="102" y="281"/>
                        <a:pt x="102" y="281"/>
                        <a:pt x="103" y="283"/>
                      </a:cubicBezTo>
                      <a:cubicBezTo>
                        <a:pt x="104" y="285"/>
                        <a:pt x="102" y="287"/>
                        <a:pt x="103" y="289"/>
                      </a:cubicBezTo>
                      <a:cubicBezTo>
                        <a:pt x="104" y="289"/>
                        <a:pt x="106" y="289"/>
                        <a:pt x="107" y="290"/>
                      </a:cubicBezTo>
                      <a:cubicBezTo>
                        <a:pt x="109" y="291"/>
                        <a:pt x="110" y="292"/>
                        <a:pt x="111" y="294"/>
                      </a:cubicBezTo>
                      <a:cubicBezTo>
                        <a:pt x="112" y="297"/>
                        <a:pt x="111" y="298"/>
                        <a:pt x="109" y="300"/>
                      </a:cubicBezTo>
                      <a:cubicBezTo>
                        <a:pt x="108" y="301"/>
                        <a:pt x="107" y="302"/>
                        <a:pt x="107" y="303"/>
                      </a:cubicBezTo>
                      <a:cubicBezTo>
                        <a:pt x="106" y="304"/>
                        <a:pt x="105" y="305"/>
                        <a:pt x="105" y="306"/>
                      </a:cubicBezTo>
                      <a:cubicBezTo>
                        <a:pt x="103" y="311"/>
                        <a:pt x="107" y="318"/>
                        <a:pt x="107" y="323"/>
                      </a:cubicBezTo>
                      <a:cubicBezTo>
                        <a:pt x="107" y="324"/>
                        <a:pt x="107" y="325"/>
                        <a:pt x="108" y="325"/>
                      </a:cubicBezTo>
                      <a:cubicBezTo>
                        <a:pt x="109" y="326"/>
                        <a:pt x="110" y="328"/>
                        <a:pt x="110" y="329"/>
                      </a:cubicBezTo>
                      <a:cubicBezTo>
                        <a:pt x="111" y="331"/>
                        <a:pt x="111" y="334"/>
                        <a:pt x="112" y="336"/>
                      </a:cubicBezTo>
                      <a:cubicBezTo>
                        <a:pt x="113" y="339"/>
                        <a:pt x="118" y="341"/>
                        <a:pt x="121" y="342"/>
                      </a:cubicBezTo>
                      <a:cubicBezTo>
                        <a:pt x="125" y="343"/>
                        <a:pt x="128" y="344"/>
                        <a:pt x="131" y="345"/>
                      </a:cubicBezTo>
                      <a:cubicBezTo>
                        <a:pt x="134" y="345"/>
                        <a:pt x="134" y="347"/>
                        <a:pt x="135" y="350"/>
                      </a:cubicBezTo>
                      <a:cubicBezTo>
                        <a:pt x="136" y="351"/>
                        <a:pt x="139" y="354"/>
                        <a:pt x="137" y="356"/>
                      </a:cubicBezTo>
                      <a:cubicBezTo>
                        <a:pt x="149" y="357"/>
                        <a:pt x="161" y="356"/>
                        <a:pt x="172" y="356"/>
                      </a:cubicBezTo>
                      <a:cubicBezTo>
                        <a:pt x="185" y="356"/>
                        <a:pt x="197" y="356"/>
                        <a:pt x="209" y="356"/>
                      </a:cubicBezTo>
                      <a:cubicBezTo>
                        <a:pt x="233" y="357"/>
                        <a:pt x="257" y="357"/>
                        <a:pt x="280" y="357"/>
                      </a:cubicBezTo>
                      <a:cubicBezTo>
                        <a:pt x="290" y="357"/>
                        <a:pt x="301" y="357"/>
                        <a:pt x="311" y="357"/>
                      </a:cubicBezTo>
                      <a:cubicBezTo>
                        <a:pt x="309" y="351"/>
                        <a:pt x="310" y="346"/>
                        <a:pt x="312" y="341"/>
                      </a:cubicBezTo>
                      <a:cubicBezTo>
                        <a:pt x="312" y="339"/>
                        <a:pt x="313" y="334"/>
                        <a:pt x="313" y="334"/>
                      </a:cubicBezTo>
                      <a:cubicBezTo>
                        <a:pt x="311" y="331"/>
                        <a:pt x="309" y="330"/>
                        <a:pt x="308" y="327"/>
                      </a:cubicBezTo>
                      <a:cubicBezTo>
                        <a:pt x="308" y="324"/>
                        <a:pt x="309" y="322"/>
                        <a:pt x="308" y="319"/>
                      </a:cubicBezTo>
                      <a:cubicBezTo>
                        <a:pt x="307" y="317"/>
                        <a:pt x="304" y="317"/>
                        <a:pt x="305" y="314"/>
                      </a:cubicBezTo>
                      <a:cubicBezTo>
                        <a:pt x="306" y="312"/>
                        <a:pt x="307" y="312"/>
                        <a:pt x="307" y="310"/>
                      </a:cubicBezTo>
                      <a:cubicBezTo>
                        <a:pt x="306" y="308"/>
                        <a:pt x="305" y="308"/>
                        <a:pt x="305" y="307"/>
                      </a:cubicBezTo>
                      <a:cubicBezTo>
                        <a:pt x="305" y="305"/>
                        <a:pt x="305" y="305"/>
                        <a:pt x="306" y="304"/>
                      </a:cubicBezTo>
                      <a:cubicBezTo>
                        <a:pt x="306" y="302"/>
                        <a:pt x="305" y="302"/>
                        <a:pt x="305" y="301"/>
                      </a:cubicBezTo>
                      <a:cubicBezTo>
                        <a:pt x="304" y="296"/>
                        <a:pt x="305" y="289"/>
                        <a:pt x="307" y="286"/>
                      </a:cubicBezTo>
                      <a:cubicBezTo>
                        <a:pt x="309" y="281"/>
                        <a:pt x="311" y="279"/>
                        <a:pt x="311" y="274"/>
                      </a:cubicBezTo>
                      <a:cubicBezTo>
                        <a:pt x="311" y="270"/>
                        <a:pt x="315" y="267"/>
                        <a:pt x="316" y="263"/>
                      </a:cubicBezTo>
                      <a:cubicBezTo>
                        <a:pt x="317" y="261"/>
                        <a:pt x="317" y="256"/>
                        <a:pt x="316" y="255"/>
                      </a:cubicBezTo>
                      <a:cubicBezTo>
                        <a:pt x="316" y="252"/>
                        <a:pt x="314" y="249"/>
                        <a:pt x="315" y="246"/>
                      </a:cubicBezTo>
                      <a:cubicBezTo>
                        <a:pt x="316" y="243"/>
                        <a:pt x="316" y="239"/>
                        <a:pt x="318" y="236"/>
                      </a:cubicBezTo>
                      <a:cubicBezTo>
                        <a:pt x="318" y="234"/>
                        <a:pt x="319" y="233"/>
                        <a:pt x="320" y="232"/>
                      </a:cubicBezTo>
                      <a:cubicBezTo>
                        <a:pt x="320" y="230"/>
                        <a:pt x="320" y="229"/>
                        <a:pt x="321" y="228"/>
                      </a:cubicBezTo>
                      <a:cubicBezTo>
                        <a:pt x="323" y="226"/>
                        <a:pt x="326" y="226"/>
                        <a:pt x="327" y="224"/>
                      </a:cubicBezTo>
                      <a:cubicBezTo>
                        <a:pt x="329" y="221"/>
                        <a:pt x="329" y="219"/>
                        <a:pt x="328" y="217"/>
                      </a:cubicBezTo>
                      <a:cubicBezTo>
                        <a:pt x="327" y="213"/>
                        <a:pt x="326" y="212"/>
                        <a:pt x="328" y="208"/>
                      </a:cubicBezTo>
                      <a:cubicBezTo>
                        <a:pt x="328" y="205"/>
                        <a:pt x="328" y="203"/>
                        <a:pt x="329" y="200"/>
                      </a:cubicBezTo>
                      <a:cubicBezTo>
                        <a:pt x="330" y="197"/>
                        <a:pt x="331" y="194"/>
                        <a:pt x="332" y="191"/>
                      </a:cubicBezTo>
                      <a:cubicBezTo>
                        <a:pt x="333" y="189"/>
                        <a:pt x="334" y="187"/>
                        <a:pt x="336" y="185"/>
                      </a:cubicBezTo>
                      <a:cubicBezTo>
                        <a:pt x="337" y="183"/>
                        <a:pt x="342" y="174"/>
                        <a:pt x="339" y="17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080" name="Freeform 10259"/>
              <p:cNvSpPr>
                <a:spLocks/>
              </p:cNvSpPr>
              <p:nvPr/>
            </p:nvSpPr>
            <p:spPr bwMode="auto">
              <a:xfrm>
                <a:off x="5331340" y="3208214"/>
                <a:ext cx="517656" cy="935033"/>
              </a:xfrm>
              <a:custGeom>
                <a:avLst/>
                <a:gdLst>
                  <a:gd name="T0" fmla="*/ 377 w 247"/>
                  <a:gd name="T1" fmla="*/ 456 h 445"/>
                  <a:gd name="T2" fmla="*/ 379 w 247"/>
                  <a:gd name="T3" fmla="*/ 450 h 445"/>
                  <a:gd name="T4" fmla="*/ 373 w 247"/>
                  <a:gd name="T5" fmla="*/ 430 h 445"/>
                  <a:gd name="T6" fmla="*/ 368 w 247"/>
                  <a:gd name="T7" fmla="*/ 423 h 445"/>
                  <a:gd name="T8" fmla="*/ 371 w 247"/>
                  <a:gd name="T9" fmla="*/ 406 h 445"/>
                  <a:gd name="T10" fmla="*/ 379 w 247"/>
                  <a:gd name="T11" fmla="*/ 166 h 445"/>
                  <a:gd name="T12" fmla="*/ 374 w 247"/>
                  <a:gd name="T13" fmla="*/ 93 h 445"/>
                  <a:gd name="T14" fmla="*/ 371 w 247"/>
                  <a:gd name="T15" fmla="*/ 79 h 445"/>
                  <a:gd name="T16" fmla="*/ 365 w 247"/>
                  <a:gd name="T17" fmla="*/ 60 h 445"/>
                  <a:gd name="T18" fmla="*/ 351 w 247"/>
                  <a:gd name="T19" fmla="*/ 20 h 445"/>
                  <a:gd name="T20" fmla="*/ 323 w 247"/>
                  <a:gd name="T21" fmla="*/ 5 h 445"/>
                  <a:gd name="T22" fmla="*/ 104 w 247"/>
                  <a:gd name="T23" fmla="*/ 3 h 445"/>
                  <a:gd name="T24" fmla="*/ 94 w 247"/>
                  <a:gd name="T25" fmla="*/ 16 h 445"/>
                  <a:gd name="T26" fmla="*/ 107 w 247"/>
                  <a:gd name="T27" fmla="*/ 37 h 445"/>
                  <a:gd name="T28" fmla="*/ 130 w 247"/>
                  <a:gd name="T29" fmla="*/ 53 h 445"/>
                  <a:gd name="T30" fmla="*/ 128 w 247"/>
                  <a:gd name="T31" fmla="*/ 71 h 445"/>
                  <a:gd name="T32" fmla="*/ 121 w 247"/>
                  <a:gd name="T33" fmla="*/ 93 h 445"/>
                  <a:gd name="T34" fmla="*/ 108 w 247"/>
                  <a:gd name="T35" fmla="*/ 119 h 445"/>
                  <a:gd name="T36" fmla="*/ 84 w 247"/>
                  <a:gd name="T37" fmla="*/ 133 h 445"/>
                  <a:gd name="T38" fmla="*/ 45 w 247"/>
                  <a:gd name="T39" fmla="*/ 141 h 445"/>
                  <a:gd name="T40" fmla="*/ 45 w 247"/>
                  <a:gd name="T41" fmla="*/ 169 h 445"/>
                  <a:gd name="T42" fmla="*/ 42 w 247"/>
                  <a:gd name="T43" fmla="*/ 212 h 445"/>
                  <a:gd name="T44" fmla="*/ 15 w 247"/>
                  <a:gd name="T45" fmla="*/ 240 h 445"/>
                  <a:gd name="T46" fmla="*/ 15 w 247"/>
                  <a:gd name="T47" fmla="*/ 257 h 445"/>
                  <a:gd name="T48" fmla="*/ 6 w 247"/>
                  <a:gd name="T49" fmla="*/ 273 h 445"/>
                  <a:gd name="T50" fmla="*/ 11 w 247"/>
                  <a:gd name="T51" fmla="*/ 335 h 445"/>
                  <a:gd name="T52" fmla="*/ 26 w 247"/>
                  <a:gd name="T53" fmla="*/ 358 h 445"/>
                  <a:gd name="T54" fmla="*/ 45 w 247"/>
                  <a:gd name="T55" fmla="*/ 380 h 445"/>
                  <a:gd name="T56" fmla="*/ 70 w 247"/>
                  <a:gd name="T57" fmla="*/ 400 h 445"/>
                  <a:gd name="T58" fmla="*/ 80 w 247"/>
                  <a:gd name="T59" fmla="*/ 426 h 445"/>
                  <a:gd name="T60" fmla="*/ 90 w 247"/>
                  <a:gd name="T61" fmla="*/ 454 h 445"/>
                  <a:gd name="T62" fmla="*/ 113 w 247"/>
                  <a:gd name="T63" fmla="*/ 445 h 445"/>
                  <a:gd name="T64" fmla="*/ 125 w 247"/>
                  <a:gd name="T65" fmla="*/ 471 h 445"/>
                  <a:gd name="T66" fmla="*/ 114 w 247"/>
                  <a:gd name="T67" fmla="*/ 512 h 445"/>
                  <a:gd name="T68" fmla="*/ 119 w 247"/>
                  <a:gd name="T69" fmla="*/ 541 h 445"/>
                  <a:gd name="T70" fmla="*/ 141 w 247"/>
                  <a:gd name="T71" fmla="*/ 563 h 445"/>
                  <a:gd name="T72" fmla="*/ 150 w 247"/>
                  <a:gd name="T73" fmla="*/ 577 h 445"/>
                  <a:gd name="T74" fmla="*/ 164 w 247"/>
                  <a:gd name="T75" fmla="*/ 580 h 445"/>
                  <a:gd name="T76" fmla="*/ 179 w 247"/>
                  <a:gd name="T77" fmla="*/ 594 h 445"/>
                  <a:gd name="T78" fmla="*/ 190 w 247"/>
                  <a:gd name="T79" fmla="*/ 608 h 445"/>
                  <a:gd name="T80" fmla="*/ 200 w 247"/>
                  <a:gd name="T81" fmla="*/ 639 h 445"/>
                  <a:gd name="T82" fmla="*/ 196 w 247"/>
                  <a:gd name="T83" fmla="*/ 656 h 445"/>
                  <a:gd name="T84" fmla="*/ 203 w 247"/>
                  <a:gd name="T85" fmla="*/ 679 h 445"/>
                  <a:gd name="T86" fmla="*/ 210 w 247"/>
                  <a:gd name="T87" fmla="*/ 681 h 445"/>
                  <a:gd name="T88" fmla="*/ 226 w 247"/>
                  <a:gd name="T89" fmla="*/ 688 h 445"/>
                  <a:gd name="T90" fmla="*/ 260 w 247"/>
                  <a:gd name="T91" fmla="*/ 665 h 445"/>
                  <a:gd name="T92" fmla="*/ 289 w 247"/>
                  <a:gd name="T93" fmla="*/ 678 h 445"/>
                  <a:gd name="T94" fmla="*/ 295 w 247"/>
                  <a:gd name="T95" fmla="*/ 633 h 445"/>
                  <a:gd name="T96" fmla="*/ 326 w 247"/>
                  <a:gd name="T97" fmla="*/ 625 h 445"/>
                  <a:gd name="T98" fmla="*/ 328 w 247"/>
                  <a:gd name="T99" fmla="*/ 595 h 445"/>
                  <a:gd name="T100" fmla="*/ 326 w 247"/>
                  <a:gd name="T101" fmla="*/ 583 h 445"/>
                  <a:gd name="T102" fmla="*/ 325 w 247"/>
                  <a:gd name="T103" fmla="*/ 574 h 445"/>
                  <a:gd name="T104" fmla="*/ 328 w 247"/>
                  <a:gd name="T105" fmla="*/ 572 h 445"/>
                  <a:gd name="T106" fmla="*/ 331 w 247"/>
                  <a:gd name="T107" fmla="*/ 566 h 445"/>
                  <a:gd name="T108" fmla="*/ 333 w 247"/>
                  <a:gd name="T109" fmla="*/ 555 h 445"/>
                  <a:gd name="T110" fmla="*/ 339 w 247"/>
                  <a:gd name="T111" fmla="*/ 546 h 445"/>
                  <a:gd name="T112" fmla="*/ 336 w 247"/>
                  <a:gd name="T113" fmla="*/ 530 h 445"/>
                  <a:gd name="T114" fmla="*/ 342 w 247"/>
                  <a:gd name="T115" fmla="*/ 526 h 445"/>
                  <a:gd name="T116" fmla="*/ 346 w 247"/>
                  <a:gd name="T117" fmla="*/ 527 h 445"/>
                  <a:gd name="T118" fmla="*/ 359 w 247"/>
                  <a:gd name="T119" fmla="*/ 507 h 445"/>
                  <a:gd name="T120" fmla="*/ 367 w 247"/>
                  <a:gd name="T121" fmla="*/ 498 h 445"/>
                  <a:gd name="T122" fmla="*/ 371 w 247"/>
                  <a:gd name="T123" fmla="*/ 479 h 4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7"/>
                  <a:gd name="T187" fmla="*/ 0 h 445"/>
                  <a:gd name="T188" fmla="*/ 247 w 247"/>
                  <a:gd name="T189" fmla="*/ 445 h 4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7" h="445">
                    <a:moveTo>
                      <a:pt x="246" y="303"/>
                    </a:moveTo>
                    <a:cubicBezTo>
                      <a:pt x="246" y="302"/>
                      <a:pt x="246" y="301"/>
                      <a:pt x="245" y="301"/>
                    </a:cubicBezTo>
                    <a:cubicBezTo>
                      <a:pt x="247" y="300"/>
                      <a:pt x="244" y="296"/>
                      <a:pt x="244" y="294"/>
                    </a:cubicBezTo>
                    <a:cubicBezTo>
                      <a:pt x="244" y="294"/>
                      <a:pt x="243" y="293"/>
                      <a:pt x="243" y="293"/>
                    </a:cubicBezTo>
                    <a:cubicBezTo>
                      <a:pt x="243" y="293"/>
                      <a:pt x="244" y="292"/>
                      <a:pt x="244" y="292"/>
                    </a:cubicBezTo>
                    <a:cubicBezTo>
                      <a:pt x="244" y="291"/>
                      <a:pt x="243" y="291"/>
                      <a:pt x="245" y="290"/>
                    </a:cubicBezTo>
                    <a:cubicBezTo>
                      <a:pt x="244" y="289"/>
                      <a:pt x="246" y="287"/>
                      <a:pt x="245" y="286"/>
                    </a:cubicBezTo>
                    <a:cubicBezTo>
                      <a:pt x="245" y="284"/>
                      <a:pt x="243" y="284"/>
                      <a:pt x="241" y="283"/>
                    </a:cubicBezTo>
                    <a:cubicBezTo>
                      <a:pt x="242" y="283"/>
                      <a:pt x="242" y="278"/>
                      <a:pt x="241" y="277"/>
                    </a:cubicBezTo>
                    <a:cubicBezTo>
                      <a:pt x="241" y="276"/>
                      <a:pt x="240" y="276"/>
                      <a:pt x="239" y="276"/>
                    </a:cubicBezTo>
                    <a:cubicBezTo>
                      <a:pt x="239" y="275"/>
                      <a:pt x="240" y="274"/>
                      <a:pt x="239" y="274"/>
                    </a:cubicBezTo>
                    <a:cubicBezTo>
                      <a:pt x="239" y="274"/>
                      <a:pt x="235" y="273"/>
                      <a:pt x="238" y="273"/>
                    </a:cubicBezTo>
                    <a:cubicBezTo>
                      <a:pt x="237" y="272"/>
                      <a:pt x="236" y="270"/>
                      <a:pt x="239" y="270"/>
                    </a:cubicBezTo>
                    <a:cubicBezTo>
                      <a:pt x="237" y="269"/>
                      <a:pt x="242" y="266"/>
                      <a:pt x="242" y="263"/>
                    </a:cubicBezTo>
                    <a:cubicBezTo>
                      <a:pt x="241" y="261"/>
                      <a:pt x="241" y="264"/>
                      <a:pt x="240" y="262"/>
                    </a:cubicBezTo>
                    <a:cubicBezTo>
                      <a:pt x="239" y="260"/>
                      <a:pt x="241" y="258"/>
                      <a:pt x="239" y="258"/>
                    </a:cubicBezTo>
                    <a:cubicBezTo>
                      <a:pt x="241" y="257"/>
                      <a:pt x="242" y="254"/>
                      <a:pt x="244" y="254"/>
                    </a:cubicBezTo>
                    <a:cubicBezTo>
                      <a:pt x="244" y="205"/>
                      <a:pt x="245" y="156"/>
                      <a:pt x="245" y="107"/>
                    </a:cubicBezTo>
                    <a:cubicBezTo>
                      <a:pt x="245" y="96"/>
                      <a:pt x="245" y="85"/>
                      <a:pt x="245" y="75"/>
                    </a:cubicBezTo>
                    <a:cubicBezTo>
                      <a:pt x="245" y="71"/>
                      <a:pt x="246" y="66"/>
                      <a:pt x="244" y="63"/>
                    </a:cubicBezTo>
                    <a:cubicBezTo>
                      <a:pt x="244" y="62"/>
                      <a:pt x="242" y="61"/>
                      <a:pt x="242" y="60"/>
                    </a:cubicBezTo>
                    <a:cubicBezTo>
                      <a:pt x="242" y="60"/>
                      <a:pt x="242" y="60"/>
                      <a:pt x="242" y="60"/>
                    </a:cubicBezTo>
                    <a:cubicBezTo>
                      <a:pt x="242" y="60"/>
                      <a:pt x="242" y="60"/>
                      <a:pt x="242" y="60"/>
                    </a:cubicBezTo>
                    <a:cubicBezTo>
                      <a:pt x="241" y="59"/>
                      <a:pt x="238" y="52"/>
                      <a:pt x="240" y="51"/>
                    </a:cubicBezTo>
                    <a:cubicBezTo>
                      <a:pt x="239" y="51"/>
                      <a:pt x="239" y="50"/>
                      <a:pt x="239" y="50"/>
                    </a:cubicBezTo>
                    <a:cubicBezTo>
                      <a:pt x="238" y="49"/>
                      <a:pt x="238" y="46"/>
                      <a:pt x="238" y="46"/>
                    </a:cubicBezTo>
                    <a:cubicBezTo>
                      <a:pt x="237" y="45"/>
                      <a:pt x="236" y="42"/>
                      <a:pt x="236" y="39"/>
                    </a:cubicBezTo>
                    <a:cubicBezTo>
                      <a:pt x="235" y="36"/>
                      <a:pt x="233" y="35"/>
                      <a:pt x="232" y="32"/>
                    </a:cubicBezTo>
                    <a:cubicBezTo>
                      <a:pt x="229" y="28"/>
                      <a:pt x="227" y="26"/>
                      <a:pt x="226" y="22"/>
                    </a:cubicBezTo>
                    <a:cubicBezTo>
                      <a:pt x="226" y="19"/>
                      <a:pt x="226" y="17"/>
                      <a:pt x="227" y="13"/>
                    </a:cubicBezTo>
                    <a:cubicBezTo>
                      <a:pt x="227" y="13"/>
                      <a:pt x="227" y="14"/>
                      <a:pt x="227" y="14"/>
                    </a:cubicBezTo>
                    <a:cubicBezTo>
                      <a:pt x="227" y="10"/>
                      <a:pt x="229" y="7"/>
                      <a:pt x="228" y="4"/>
                    </a:cubicBezTo>
                    <a:cubicBezTo>
                      <a:pt x="227" y="2"/>
                      <a:pt x="211" y="3"/>
                      <a:pt x="209" y="3"/>
                    </a:cubicBezTo>
                    <a:cubicBezTo>
                      <a:pt x="197" y="3"/>
                      <a:pt x="185" y="3"/>
                      <a:pt x="174" y="3"/>
                    </a:cubicBezTo>
                    <a:cubicBezTo>
                      <a:pt x="150" y="3"/>
                      <a:pt x="126" y="2"/>
                      <a:pt x="103" y="2"/>
                    </a:cubicBezTo>
                    <a:cubicBezTo>
                      <a:pt x="91" y="2"/>
                      <a:pt x="79" y="2"/>
                      <a:pt x="67" y="2"/>
                    </a:cubicBezTo>
                    <a:cubicBezTo>
                      <a:pt x="65" y="2"/>
                      <a:pt x="54" y="0"/>
                      <a:pt x="54" y="3"/>
                    </a:cubicBezTo>
                    <a:cubicBezTo>
                      <a:pt x="53" y="6"/>
                      <a:pt x="57" y="6"/>
                      <a:pt x="59" y="7"/>
                    </a:cubicBezTo>
                    <a:cubicBezTo>
                      <a:pt x="60" y="8"/>
                      <a:pt x="60" y="9"/>
                      <a:pt x="61" y="10"/>
                    </a:cubicBezTo>
                    <a:cubicBezTo>
                      <a:pt x="62" y="10"/>
                      <a:pt x="63" y="11"/>
                      <a:pt x="64" y="12"/>
                    </a:cubicBezTo>
                    <a:cubicBezTo>
                      <a:pt x="66" y="13"/>
                      <a:pt x="68" y="16"/>
                      <a:pt x="68" y="18"/>
                    </a:cubicBezTo>
                    <a:cubicBezTo>
                      <a:pt x="69" y="20"/>
                      <a:pt x="67" y="21"/>
                      <a:pt x="69" y="24"/>
                    </a:cubicBezTo>
                    <a:cubicBezTo>
                      <a:pt x="71" y="26"/>
                      <a:pt x="73" y="26"/>
                      <a:pt x="75" y="28"/>
                    </a:cubicBezTo>
                    <a:cubicBezTo>
                      <a:pt x="77" y="28"/>
                      <a:pt x="81" y="29"/>
                      <a:pt x="81" y="32"/>
                    </a:cubicBezTo>
                    <a:cubicBezTo>
                      <a:pt x="81" y="33"/>
                      <a:pt x="83" y="33"/>
                      <a:pt x="84" y="34"/>
                    </a:cubicBezTo>
                    <a:cubicBezTo>
                      <a:pt x="84" y="35"/>
                      <a:pt x="83" y="36"/>
                      <a:pt x="83" y="37"/>
                    </a:cubicBezTo>
                    <a:cubicBezTo>
                      <a:pt x="84" y="40"/>
                      <a:pt x="85" y="41"/>
                      <a:pt x="85" y="44"/>
                    </a:cubicBezTo>
                    <a:cubicBezTo>
                      <a:pt x="84" y="45"/>
                      <a:pt x="83" y="45"/>
                      <a:pt x="83" y="46"/>
                    </a:cubicBezTo>
                    <a:cubicBezTo>
                      <a:pt x="83" y="47"/>
                      <a:pt x="84" y="48"/>
                      <a:pt x="84" y="49"/>
                    </a:cubicBezTo>
                    <a:cubicBezTo>
                      <a:pt x="84" y="51"/>
                      <a:pt x="83" y="54"/>
                      <a:pt x="82" y="56"/>
                    </a:cubicBezTo>
                    <a:cubicBezTo>
                      <a:pt x="81" y="59"/>
                      <a:pt x="81" y="59"/>
                      <a:pt x="78" y="60"/>
                    </a:cubicBezTo>
                    <a:cubicBezTo>
                      <a:pt x="75" y="62"/>
                      <a:pt x="74" y="63"/>
                      <a:pt x="74" y="66"/>
                    </a:cubicBezTo>
                    <a:cubicBezTo>
                      <a:pt x="74" y="68"/>
                      <a:pt x="73" y="69"/>
                      <a:pt x="73" y="71"/>
                    </a:cubicBezTo>
                    <a:cubicBezTo>
                      <a:pt x="72" y="76"/>
                      <a:pt x="73" y="75"/>
                      <a:pt x="70" y="77"/>
                    </a:cubicBezTo>
                    <a:cubicBezTo>
                      <a:pt x="68" y="78"/>
                      <a:pt x="67" y="80"/>
                      <a:pt x="65" y="81"/>
                    </a:cubicBezTo>
                    <a:cubicBezTo>
                      <a:pt x="63" y="82"/>
                      <a:pt x="61" y="80"/>
                      <a:pt x="59" y="81"/>
                    </a:cubicBezTo>
                    <a:cubicBezTo>
                      <a:pt x="56" y="82"/>
                      <a:pt x="56" y="84"/>
                      <a:pt x="54" y="86"/>
                    </a:cubicBezTo>
                    <a:cubicBezTo>
                      <a:pt x="50" y="88"/>
                      <a:pt x="45" y="85"/>
                      <a:pt x="42" y="86"/>
                    </a:cubicBezTo>
                    <a:cubicBezTo>
                      <a:pt x="39" y="87"/>
                      <a:pt x="38" y="90"/>
                      <a:pt x="35" y="88"/>
                    </a:cubicBezTo>
                    <a:cubicBezTo>
                      <a:pt x="33" y="88"/>
                      <a:pt x="30" y="88"/>
                      <a:pt x="29" y="91"/>
                    </a:cubicBezTo>
                    <a:cubicBezTo>
                      <a:pt x="29" y="92"/>
                      <a:pt x="29" y="95"/>
                      <a:pt x="28" y="97"/>
                    </a:cubicBezTo>
                    <a:cubicBezTo>
                      <a:pt x="28" y="99"/>
                      <a:pt x="25" y="101"/>
                      <a:pt x="26" y="103"/>
                    </a:cubicBezTo>
                    <a:cubicBezTo>
                      <a:pt x="26" y="104"/>
                      <a:pt x="28" y="108"/>
                      <a:pt x="29" y="109"/>
                    </a:cubicBezTo>
                    <a:cubicBezTo>
                      <a:pt x="31" y="110"/>
                      <a:pt x="32" y="109"/>
                      <a:pt x="34" y="111"/>
                    </a:cubicBezTo>
                    <a:cubicBezTo>
                      <a:pt x="37" y="115"/>
                      <a:pt x="36" y="121"/>
                      <a:pt x="35" y="126"/>
                    </a:cubicBezTo>
                    <a:cubicBezTo>
                      <a:pt x="35" y="130"/>
                      <a:pt x="29" y="132"/>
                      <a:pt x="27" y="137"/>
                    </a:cubicBezTo>
                    <a:cubicBezTo>
                      <a:pt x="26" y="140"/>
                      <a:pt x="27" y="146"/>
                      <a:pt x="25" y="149"/>
                    </a:cubicBezTo>
                    <a:cubicBezTo>
                      <a:pt x="23" y="152"/>
                      <a:pt x="21" y="151"/>
                      <a:pt x="18" y="151"/>
                    </a:cubicBezTo>
                    <a:cubicBezTo>
                      <a:pt x="15" y="152"/>
                      <a:pt x="12" y="153"/>
                      <a:pt x="10" y="155"/>
                    </a:cubicBezTo>
                    <a:cubicBezTo>
                      <a:pt x="9" y="156"/>
                      <a:pt x="8" y="157"/>
                      <a:pt x="7" y="158"/>
                    </a:cubicBezTo>
                    <a:cubicBezTo>
                      <a:pt x="7" y="159"/>
                      <a:pt x="8" y="159"/>
                      <a:pt x="9" y="160"/>
                    </a:cubicBezTo>
                    <a:cubicBezTo>
                      <a:pt x="11" y="163"/>
                      <a:pt x="10" y="164"/>
                      <a:pt x="10" y="166"/>
                    </a:cubicBezTo>
                    <a:cubicBezTo>
                      <a:pt x="9" y="169"/>
                      <a:pt x="11" y="170"/>
                      <a:pt x="9" y="172"/>
                    </a:cubicBezTo>
                    <a:cubicBezTo>
                      <a:pt x="9" y="172"/>
                      <a:pt x="7" y="173"/>
                      <a:pt x="6" y="173"/>
                    </a:cubicBezTo>
                    <a:cubicBezTo>
                      <a:pt x="5" y="174"/>
                      <a:pt x="5" y="175"/>
                      <a:pt x="4" y="176"/>
                    </a:cubicBezTo>
                    <a:cubicBezTo>
                      <a:pt x="1" y="184"/>
                      <a:pt x="0" y="195"/>
                      <a:pt x="4" y="202"/>
                    </a:cubicBezTo>
                    <a:cubicBezTo>
                      <a:pt x="4" y="204"/>
                      <a:pt x="7" y="207"/>
                      <a:pt x="7" y="209"/>
                    </a:cubicBezTo>
                    <a:cubicBezTo>
                      <a:pt x="7" y="212"/>
                      <a:pt x="4" y="212"/>
                      <a:pt x="7" y="216"/>
                    </a:cubicBezTo>
                    <a:cubicBezTo>
                      <a:pt x="9" y="218"/>
                      <a:pt x="10" y="218"/>
                      <a:pt x="10" y="221"/>
                    </a:cubicBezTo>
                    <a:cubicBezTo>
                      <a:pt x="10" y="224"/>
                      <a:pt x="10" y="225"/>
                      <a:pt x="12" y="227"/>
                    </a:cubicBezTo>
                    <a:cubicBezTo>
                      <a:pt x="14" y="228"/>
                      <a:pt x="16" y="229"/>
                      <a:pt x="17" y="231"/>
                    </a:cubicBezTo>
                    <a:cubicBezTo>
                      <a:pt x="18" y="233"/>
                      <a:pt x="21" y="234"/>
                      <a:pt x="22" y="235"/>
                    </a:cubicBezTo>
                    <a:cubicBezTo>
                      <a:pt x="23" y="239"/>
                      <a:pt x="23" y="238"/>
                      <a:pt x="26" y="239"/>
                    </a:cubicBezTo>
                    <a:cubicBezTo>
                      <a:pt x="28" y="240"/>
                      <a:pt x="28" y="244"/>
                      <a:pt x="29" y="245"/>
                    </a:cubicBezTo>
                    <a:cubicBezTo>
                      <a:pt x="31" y="247"/>
                      <a:pt x="33" y="249"/>
                      <a:pt x="35" y="250"/>
                    </a:cubicBezTo>
                    <a:cubicBezTo>
                      <a:pt x="37" y="250"/>
                      <a:pt x="38" y="253"/>
                      <a:pt x="40" y="254"/>
                    </a:cubicBezTo>
                    <a:cubicBezTo>
                      <a:pt x="42" y="255"/>
                      <a:pt x="43" y="256"/>
                      <a:pt x="45" y="258"/>
                    </a:cubicBezTo>
                    <a:cubicBezTo>
                      <a:pt x="46" y="259"/>
                      <a:pt x="49" y="262"/>
                      <a:pt x="49" y="263"/>
                    </a:cubicBezTo>
                    <a:cubicBezTo>
                      <a:pt x="50" y="265"/>
                      <a:pt x="50" y="267"/>
                      <a:pt x="50" y="269"/>
                    </a:cubicBezTo>
                    <a:cubicBezTo>
                      <a:pt x="51" y="271"/>
                      <a:pt x="52" y="273"/>
                      <a:pt x="52" y="275"/>
                    </a:cubicBezTo>
                    <a:cubicBezTo>
                      <a:pt x="51" y="278"/>
                      <a:pt x="50" y="278"/>
                      <a:pt x="51" y="281"/>
                    </a:cubicBezTo>
                    <a:cubicBezTo>
                      <a:pt x="52" y="283"/>
                      <a:pt x="53" y="286"/>
                      <a:pt x="53" y="288"/>
                    </a:cubicBezTo>
                    <a:cubicBezTo>
                      <a:pt x="53" y="290"/>
                      <a:pt x="56" y="292"/>
                      <a:pt x="58" y="293"/>
                    </a:cubicBezTo>
                    <a:cubicBezTo>
                      <a:pt x="60" y="293"/>
                      <a:pt x="61" y="292"/>
                      <a:pt x="62" y="290"/>
                    </a:cubicBezTo>
                    <a:cubicBezTo>
                      <a:pt x="64" y="289"/>
                      <a:pt x="64" y="286"/>
                      <a:pt x="66" y="285"/>
                    </a:cubicBezTo>
                    <a:cubicBezTo>
                      <a:pt x="68" y="284"/>
                      <a:pt x="71" y="286"/>
                      <a:pt x="73" y="287"/>
                    </a:cubicBezTo>
                    <a:cubicBezTo>
                      <a:pt x="75" y="288"/>
                      <a:pt x="77" y="288"/>
                      <a:pt x="79" y="289"/>
                    </a:cubicBezTo>
                    <a:cubicBezTo>
                      <a:pt x="81" y="290"/>
                      <a:pt x="83" y="292"/>
                      <a:pt x="84" y="293"/>
                    </a:cubicBezTo>
                    <a:cubicBezTo>
                      <a:pt x="91" y="297"/>
                      <a:pt x="83" y="300"/>
                      <a:pt x="81" y="304"/>
                    </a:cubicBezTo>
                    <a:cubicBezTo>
                      <a:pt x="80" y="306"/>
                      <a:pt x="82" y="307"/>
                      <a:pt x="83" y="310"/>
                    </a:cubicBezTo>
                    <a:cubicBezTo>
                      <a:pt x="83" y="312"/>
                      <a:pt x="82" y="315"/>
                      <a:pt x="80" y="316"/>
                    </a:cubicBezTo>
                    <a:cubicBezTo>
                      <a:pt x="76" y="320"/>
                      <a:pt x="77" y="326"/>
                      <a:pt x="74" y="330"/>
                    </a:cubicBezTo>
                    <a:cubicBezTo>
                      <a:pt x="72" y="333"/>
                      <a:pt x="71" y="336"/>
                      <a:pt x="71" y="340"/>
                    </a:cubicBezTo>
                    <a:cubicBezTo>
                      <a:pt x="71" y="342"/>
                      <a:pt x="72" y="344"/>
                      <a:pt x="73" y="346"/>
                    </a:cubicBezTo>
                    <a:cubicBezTo>
                      <a:pt x="74" y="348"/>
                      <a:pt x="75" y="348"/>
                      <a:pt x="77" y="349"/>
                    </a:cubicBezTo>
                    <a:cubicBezTo>
                      <a:pt x="78" y="351"/>
                      <a:pt x="79" y="354"/>
                      <a:pt x="81" y="355"/>
                    </a:cubicBezTo>
                    <a:cubicBezTo>
                      <a:pt x="83" y="357"/>
                      <a:pt x="85" y="357"/>
                      <a:pt x="86" y="359"/>
                    </a:cubicBezTo>
                    <a:cubicBezTo>
                      <a:pt x="88" y="360"/>
                      <a:pt x="89" y="361"/>
                      <a:pt x="91" y="363"/>
                    </a:cubicBezTo>
                    <a:cubicBezTo>
                      <a:pt x="94" y="365"/>
                      <a:pt x="94" y="367"/>
                      <a:pt x="97" y="365"/>
                    </a:cubicBezTo>
                    <a:cubicBezTo>
                      <a:pt x="100" y="367"/>
                      <a:pt x="97" y="366"/>
                      <a:pt x="96" y="367"/>
                    </a:cubicBezTo>
                    <a:cubicBezTo>
                      <a:pt x="95" y="369"/>
                      <a:pt x="95" y="371"/>
                      <a:pt x="97" y="372"/>
                    </a:cubicBezTo>
                    <a:cubicBezTo>
                      <a:pt x="99" y="375"/>
                      <a:pt x="101" y="370"/>
                      <a:pt x="103" y="370"/>
                    </a:cubicBezTo>
                    <a:cubicBezTo>
                      <a:pt x="103" y="370"/>
                      <a:pt x="105" y="371"/>
                      <a:pt x="106" y="372"/>
                    </a:cubicBezTo>
                    <a:cubicBezTo>
                      <a:pt x="106" y="373"/>
                      <a:pt x="106" y="373"/>
                      <a:pt x="106" y="374"/>
                    </a:cubicBezTo>
                    <a:cubicBezTo>
                      <a:pt x="107" y="374"/>
                      <a:pt x="108" y="374"/>
                      <a:pt x="108" y="375"/>
                    </a:cubicBezTo>
                    <a:cubicBezTo>
                      <a:pt x="111" y="376"/>
                      <a:pt x="115" y="378"/>
                      <a:pt x="114" y="381"/>
                    </a:cubicBezTo>
                    <a:cubicBezTo>
                      <a:pt x="113" y="383"/>
                      <a:pt x="115" y="382"/>
                      <a:pt x="116" y="383"/>
                    </a:cubicBezTo>
                    <a:cubicBezTo>
                      <a:pt x="117" y="384"/>
                      <a:pt x="117" y="385"/>
                      <a:pt x="118" y="385"/>
                    </a:cubicBezTo>
                    <a:cubicBezTo>
                      <a:pt x="121" y="387"/>
                      <a:pt x="123" y="386"/>
                      <a:pt x="123" y="389"/>
                    </a:cubicBezTo>
                    <a:cubicBezTo>
                      <a:pt x="123" y="390"/>
                      <a:pt x="123" y="391"/>
                      <a:pt x="123" y="392"/>
                    </a:cubicBezTo>
                    <a:cubicBezTo>
                      <a:pt x="124" y="393"/>
                      <a:pt x="125" y="393"/>
                      <a:pt x="125" y="394"/>
                    </a:cubicBezTo>
                    <a:cubicBezTo>
                      <a:pt x="126" y="397"/>
                      <a:pt x="123" y="395"/>
                      <a:pt x="123" y="398"/>
                    </a:cubicBezTo>
                    <a:cubicBezTo>
                      <a:pt x="123" y="403"/>
                      <a:pt x="129" y="406"/>
                      <a:pt x="129" y="412"/>
                    </a:cubicBezTo>
                    <a:cubicBezTo>
                      <a:pt x="129" y="416"/>
                      <a:pt x="126" y="414"/>
                      <a:pt x="124" y="416"/>
                    </a:cubicBezTo>
                    <a:cubicBezTo>
                      <a:pt x="123" y="418"/>
                      <a:pt x="122" y="420"/>
                      <a:pt x="124" y="422"/>
                    </a:cubicBezTo>
                    <a:cubicBezTo>
                      <a:pt x="125" y="423"/>
                      <a:pt x="126" y="422"/>
                      <a:pt x="127" y="423"/>
                    </a:cubicBezTo>
                    <a:cubicBezTo>
                      <a:pt x="127" y="423"/>
                      <a:pt x="126" y="426"/>
                      <a:pt x="127" y="427"/>
                    </a:cubicBezTo>
                    <a:cubicBezTo>
                      <a:pt x="127" y="429"/>
                      <a:pt x="128" y="431"/>
                      <a:pt x="130" y="433"/>
                    </a:cubicBezTo>
                    <a:cubicBezTo>
                      <a:pt x="132" y="435"/>
                      <a:pt x="131" y="436"/>
                      <a:pt x="131" y="438"/>
                    </a:cubicBezTo>
                    <a:cubicBezTo>
                      <a:pt x="131" y="439"/>
                      <a:pt x="135" y="442"/>
                      <a:pt x="136" y="443"/>
                    </a:cubicBezTo>
                    <a:cubicBezTo>
                      <a:pt x="138" y="443"/>
                      <a:pt x="140" y="442"/>
                      <a:pt x="138" y="440"/>
                    </a:cubicBezTo>
                    <a:cubicBezTo>
                      <a:pt x="138" y="439"/>
                      <a:pt x="136" y="439"/>
                      <a:pt x="136" y="439"/>
                    </a:cubicBezTo>
                    <a:cubicBezTo>
                      <a:pt x="135" y="437"/>
                      <a:pt x="139" y="437"/>
                      <a:pt x="139" y="438"/>
                    </a:cubicBezTo>
                    <a:cubicBezTo>
                      <a:pt x="141" y="439"/>
                      <a:pt x="142" y="440"/>
                      <a:pt x="143" y="442"/>
                    </a:cubicBezTo>
                    <a:cubicBezTo>
                      <a:pt x="144" y="444"/>
                      <a:pt x="143" y="445"/>
                      <a:pt x="146" y="444"/>
                    </a:cubicBezTo>
                    <a:cubicBezTo>
                      <a:pt x="143" y="441"/>
                      <a:pt x="143" y="438"/>
                      <a:pt x="145" y="435"/>
                    </a:cubicBezTo>
                    <a:cubicBezTo>
                      <a:pt x="148" y="432"/>
                      <a:pt x="151" y="424"/>
                      <a:pt x="156" y="424"/>
                    </a:cubicBezTo>
                    <a:cubicBezTo>
                      <a:pt x="160" y="424"/>
                      <a:pt x="165" y="426"/>
                      <a:pt x="168" y="429"/>
                    </a:cubicBezTo>
                    <a:cubicBezTo>
                      <a:pt x="170" y="430"/>
                      <a:pt x="171" y="431"/>
                      <a:pt x="173" y="431"/>
                    </a:cubicBezTo>
                    <a:cubicBezTo>
                      <a:pt x="175" y="432"/>
                      <a:pt x="177" y="433"/>
                      <a:pt x="178" y="433"/>
                    </a:cubicBezTo>
                    <a:cubicBezTo>
                      <a:pt x="181" y="435"/>
                      <a:pt x="184" y="440"/>
                      <a:pt x="187" y="437"/>
                    </a:cubicBezTo>
                    <a:cubicBezTo>
                      <a:pt x="190" y="434"/>
                      <a:pt x="191" y="427"/>
                      <a:pt x="187" y="425"/>
                    </a:cubicBezTo>
                    <a:cubicBezTo>
                      <a:pt x="184" y="423"/>
                      <a:pt x="184" y="420"/>
                      <a:pt x="186" y="416"/>
                    </a:cubicBezTo>
                    <a:cubicBezTo>
                      <a:pt x="186" y="414"/>
                      <a:pt x="187" y="407"/>
                      <a:pt x="191" y="408"/>
                    </a:cubicBezTo>
                    <a:cubicBezTo>
                      <a:pt x="193" y="409"/>
                      <a:pt x="193" y="411"/>
                      <a:pt x="195" y="409"/>
                    </a:cubicBezTo>
                    <a:cubicBezTo>
                      <a:pt x="196" y="407"/>
                      <a:pt x="198" y="406"/>
                      <a:pt x="200" y="406"/>
                    </a:cubicBezTo>
                    <a:cubicBezTo>
                      <a:pt x="203" y="406"/>
                      <a:pt x="210" y="406"/>
                      <a:pt x="211" y="403"/>
                    </a:cubicBezTo>
                    <a:cubicBezTo>
                      <a:pt x="212" y="400"/>
                      <a:pt x="208" y="396"/>
                      <a:pt x="207" y="394"/>
                    </a:cubicBezTo>
                    <a:cubicBezTo>
                      <a:pt x="206" y="392"/>
                      <a:pt x="206" y="391"/>
                      <a:pt x="206" y="389"/>
                    </a:cubicBezTo>
                    <a:cubicBezTo>
                      <a:pt x="207" y="386"/>
                      <a:pt x="210" y="385"/>
                      <a:pt x="212" y="384"/>
                    </a:cubicBezTo>
                    <a:cubicBezTo>
                      <a:pt x="213" y="382"/>
                      <a:pt x="214" y="380"/>
                      <a:pt x="214" y="378"/>
                    </a:cubicBezTo>
                    <a:cubicBezTo>
                      <a:pt x="214" y="377"/>
                      <a:pt x="213" y="378"/>
                      <a:pt x="212" y="378"/>
                    </a:cubicBezTo>
                    <a:cubicBezTo>
                      <a:pt x="212" y="378"/>
                      <a:pt x="210" y="378"/>
                      <a:pt x="211" y="376"/>
                    </a:cubicBezTo>
                    <a:cubicBezTo>
                      <a:pt x="211" y="375"/>
                      <a:pt x="212" y="377"/>
                      <a:pt x="213" y="376"/>
                    </a:cubicBezTo>
                    <a:cubicBezTo>
                      <a:pt x="215" y="375"/>
                      <a:pt x="213" y="375"/>
                      <a:pt x="212" y="373"/>
                    </a:cubicBezTo>
                    <a:cubicBezTo>
                      <a:pt x="211" y="373"/>
                      <a:pt x="210" y="371"/>
                      <a:pt x="210" y="370"/>
                    </a:cubicBezTo>
                    <a:cubicBezTo>
                      <a:pt x="211" y="369"/>
                      <a:pt x="211" y="371"/>
                      <a:pt x="212" y="371"/>
                    </a:cubicBezTo>
                    <a:cubicBezTo>
                      <a:pt x="213" y="371"/>
                      <a:pt x="216" y="371"/>
                      <a:pt x="215" y="370"/>
                    </a:cubicBezTo>
                    <a:cubicBezTo>
                      <a:pt x="214" y="369"/>
                      <a:pt x="213" y="369"/>
                      <a:pt x="212" y="369"/>
                    </a:cubicBezTo>
                    <a:cubicBezTo>
                      <a:pt x="210" y="368"/>
                      <a:pt x="213" y="368"/>
                      <a:pt x="213" y="368"/>
                    </a:cubicBezTo>
                    <a:cubicBezTo>
                      <a:pt x="213" y="368"/>
                      <a:pt x="214" y="369"/>
                      <a:pt x="214" y="367"/>
                    </a:cubicBezTo>
                    <a:cubicBezTo>
                      <a:pt x="213" y="366"/>
                      <a:pt x="214" y="366"/>
                      <a:pt x="214" y="365"/>
                    </a:cubicBezTo>
                    <a:cubicBezTo>
                      <a:pt x="214" y="365"/>
                      <a:pt x="215" y="364"/>
                      <a:pt x="215" y="363"/>
                    </a:cubicBezTo>
                    <a:cubicBezTo>
                      <a:pt x="215" y="364"/>
                      <a:pt x="215" y="360"/>
                      <a:pt x="215" y="360"/>
                    </a:cubicBezTo>
                    <a:cubicBezTo>
                      <a:pt x="215" y="360"/>
                      <a:pt x="211" y="358"/>
                      <a:pt x="215" y="358"/>
                    </a:cubicBezTo>
                    <a:cubicBezTo>
                      <a:pt x="216" y="358"/>
                      <a:pt x="220" y="357"/>
                      <a:pt x="218" y="355"/>
                    </a:cubicBezTo>
                    <a:cubicBezTo>
                      <a:pt x="218" y="354"/>
                      <a:pt x="214" y="357"/>
                      <a:pt x="215" y="354"/>
                    </a:cubicBezTo>
                    <a:cubicBezTo>
                      <a:pt x="215" y="353"/>
                      <a:pt x="218" y="353"/>
                      <a:pt x="219" y="352"/>
                    </a:cubicBezTo>
                    <a:cubicBezTo>
                      <a:pt x="220" y="351"/>
                      <a:pt x="222" y="348"/>
                      <a:pt x="220" y="350"/>
                    </a:cubicBezTo>
                    <a:cubicBezTo>
                      <a:pt x="219" y="348"/>
                      <a:pt x="217" y="348"/>
                      <a:pt x="217" y="345"/>
                    </a:cubicBezTo>
                    <a:cubicBezTo>
                      <a:pt x="216" y="344"/>
                      <a:pt x="217" y="342"/>
                      <a:pt x="217" y="342"/>
                    </a:cubicBezTo>
                    <a:cubicBezTo>
                      <a:pt x="216" y="342"/>
                      <a:pt x="218" y="343"/>
                      <a:pt x="218" y="343"/>
                    </a:cubicBezTo>
                    <a:cubicBezTo>
                      <a:pt x="219" y="342"/>
                      <a:pt x="219" y="341"/>
                      <a:pt x="219" y="341"/>
                    </a:cubicBezTo>
                    <a:cubicBezTo>
                      <a:pt x="219" y="340"/>
                      <a:pt x="220" y="338"/>
                      <a:pt x="221" y="339"/>
                    </a:cubicBezTo>
                    <a:cubicBezTo>
                      <a:pt x="222" y="340"/>
                      <a:pt x="219" y="342"/>
                      <a:pt x="223" y="339"/>
                    </a:cubicBezTo>
                    <a:cubicBezTo>
                      <a:pt x="223" y="339"/>
                      <a:pt x="223" y="337"/>
                      <a:pt x="224" y="338"/>
                    </a:cubicBezTo>
                    <a:cubicBezTo>
                      <a:pt x="225" y="338"/>
                      <a:pt x="223" y="340"/>
                      <a:pt x="224" y="340"/>
                    </a:cubicBezTo>
                    <a:cubicBezTo>
                      <a:pt x="226" y="341"/>
                      <a:pt x="226" y="336"/>
                      <a:pt x="226" y="335"/>
                    </a:cubicBezTo>
                    <a:cubicBezTo>
                      <a:pt x="227" y="333"/>
                      <a:pt x="230" y="333"/>
                      <a:pt x="231" y="331"/>
                    </a:cubicBezTo>
                    <a:cubicBezTo>
                      <a:pt x="231" y="330"/>
                      <a:pt x="231" y="328"/>
                      <a:pt x="232" y="327"/>
                    </a:cubicBezTo>
                    <a:cubicBezTo>
                      <a:pt x="233" y="326"/>
                      <a:pt x="231" y="326"/>
                      <a:pt x="231" y="326"/>
                    </a:cubicBezTo>
                    <a:cubicBezTo>
                      <a:pt x="231" y="324"/>
                      <a:pt x="234" y="324"/>
                      <a:pt x="236" y="322"/>
                    </a:cubicBezTo>
                    <a:cubicBezTo>
                      <a:pt x="236" y="321"/>
                      <a:pt x="237" y="323"/>
                      <a:pt x="237" y="321"/>
                    </a:cubicBezTo>
                    <a:cubicBezTo>
                      <a:pt x="237" y="320"/>
                      <a:pt x="236" y="319"/>
                      <a:pt x="236" y="318"/>
                    </a:cubicBezTo>
                    <a:cubicBezTo>
                      <a:pt x="237" y="317"/>
                      <a:pt x="238" y="315"/>
                      <a:pt x="239" y="315"/>
                    </a:cubicBezTo>
                    <a:cubicBezTo>
                      <a:pt x="238" y="314"/>
                      <a:pt x="239" y="310"/>
                      <a:pt x="240" y="309"/>
                    </a:cubicBezTo>
                    <a:cubicBezTo>
                      <a:pt x="242" y="308"/>
                      <a:pt x="244" y="308"/>
                      <a:pt x="245" y="307"/>
                    </a:cubicBezTo>
                    <a:cubicBezTo>
                      <a:pt x="245" y="306"/>
                      <a:pt x="246" y="304"/>
                      <a:pt x="246" y="30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081" name="Group 11365"/>
              <p:cNvGrpSpPr>
                <a:grpSpLocks/>
              </p:cNvGrpSpPr>
              <p:nvPr/>
            </p:nvGrpSpPr>
            <p:grpSpPr bwMode="auto">
              <a:xfrm>
                <a:off x="6191841" y="3300362"/>
                <a:ext cx="551534" cy="605739"/>
                <a:chOff x="3935" y="1540"/>
                <a:chExt cx="407" cy="447"/>
              </a:xfrm>
              <a:grpFill/>
            </p:grpSpPr>
            <p:sp>
              <p:nvSpPr>
                <p:cNvPr id="2083" name="Freeform 10262"/>
                <p:cNvSpPr>
                  <a:spLocks/>
                </p:cNvSpPr>
                <p:nvPr/>
              </p:nvSpPr>
              <p:spPr bwMode="auto">
                <a:xfrm>
                  <a:off x="4121" y="1579"/>
                  <a:ext cx="6" cy="5"/>
                </a:xfrm>
                <a:custGeom>
                  <a:avLst/>
                  <a:gdLst>
                    <a:gd name="T0" fmla="*/ 2 w 4"/>
                    <a:gd name="T1" fmla="*/ 5 h 3"/>
                    <a:gd name="T2" fmla="*/ 6 w 4"/>
                    <a:gd name="T3" fmla="*/ 0 h 3"/>
                    <a:gd name="T4" fmla="*/ 2 w 4"/>
                    <a:gd name="T5" fmla="*/ 0 h 3"/>
                    <a:gd name="T6" fmla="*/ 2 w 4"/>
                    <a:gd name="T7" fmla="*/ 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3"/>
                      </a:moveTo>
                      <a:cubicBezTo>
                        <a:pt x="2" y="3"/>
                        <a:pt x="3" y="2"/>
                        <a:pt x="4" y="0"/>
                      </a:cubicBezTo>
                      <a:cubicBezTo>
                        <a:pt x="3" y="1"/>
                        <a:pt x="2" y="1"/>
                        <a:pt x="1" y="0"/>
                      </a:cubicBezTo>
                      <a:cubicBezTo>
                        <a:pt x="1" y="1"/>
                        <a:pt x="0" y="2"/>
                        <a:pt x="1" y="3"/>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84" name="Freeform 10263"/>
                <p:cNvSpPr>
                  <a:spLocks/>
                </p:cNvSpPr>
                <p:nvPr/>
              </p:nvSpPr>
              <p:spPr bwMode="auto">
                <a:xfrm>
                  <a:off x="4131" y="1582"/>
                  <a:ext cx="7" cy="8"/>
                </a:xfrm>
                <a:custGeom>
                  <a:avLst/>
                  <a:gdLst>
                    <a:gd name="T0" fmla="*/ 0 w 4"/>
                    <a:gd name="T1" fmla="*/ 6 h 5"/>
                    <a:gd name="T2" fmla="*/ 7 w 4"/>
                    <a:gd name="T3" fmla="*/ 3 h 5"/>
                    <a:gd name="T4" fmla="*/ 0 w 4"/>
                    <a:gd name="T5" fmla="*/ 6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4"/>
                      </a:moveTo>
                      <a:cubicBezTo>
                        <a:pt x="3" y="4"/>
                        <a:pt x="4" y="5"/>
                        <a:pt x="4" y="2"/>
                      </a:cubicBezTo>
                      <a:cubicBezTo>
                        <a:pt x="3" y="3"/>
                        <a:pt x="0" y="0"/>
                        <a:pt x="0"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85" name="Freeform 10264"/>
                <p:cNvSpPr>
                  <a:spLocks/>
                </p:cNvSpPr>
                <p:nvPr/>
              </p:nvSpPr>
              <p:spPr bwMode="auto">
                <a:xfrm>
                  <a:off x="3935" y="1540"/>
                  <a:ext cx="407" cy="447"/>
                </a:xfrm>
                <a:custGeom>
                  <a:avLst/>
                  <a:gdLst>
                    <a:gd name="T0" fmla="*/ 382 w 263"/>
                    <a:gd name="T1" fmla="*/ 9 h 288"/>
                    <a:gd name="T2" fmla="*/ 317 w 263"/>
                    <a:gd name="T3" fmla="*/ 40 h 288"/>
                    <a:gd name="T4" fmla="*/ 292 w 263"/>
                    <a:gd name="T5" fmla="*/ 61 h 288"/>
                    <a:gd name="T6" fmla="*/ 246 w 263"/>
                    <a:gd name="T7" fmla="*/ 65 h 288"/>
                    <a:gd name="T8" fmla="*/ 201 w 263"/>
                    <a:gd name="T9" fmla="*/ 62 h 288"/>
                    <a:gd name="T10" fmla="*/ 203 w 263"/>
                    <a:gd name="T11" fmla="*/ 67 h 288"/>
                    <a:gd name="T12" fmla="*/ 198 w 263"/>
                    <a:gd name="T13" fmla="*/ 65 h 288"/>
                    <a:gd name="T14" fmla="*/ 175 w 263"/>
                    <a:gd name="T15" fmla="*/ 67 h 288"/>
                    <a:gd name="T16" fmla="*/ 167 w 263"/>
                    <a:gd name="T17" fmla="*/ 65 h 288"/>
                    <a:gd name="T18" fmla="*/ 189 w 263"/>
                    <a:gd name="T19" fmla="*/ 61 h 288"/>
                    <a:gd name="T20" fmla="*/ 189 w 263"/>
                    <a:gd name="T21" fmla="*/ 56 h 288"/>
                    <a:gd name="T22" fmla="*/ 189 w 263"/>
                    <a:gd name="T23" fmla="*/ 51 h 288"/>
                    <a:gd name="T24" fmla="*/ 164 w 263"/>
                    <a:gd name="T25" fmla="*/ 47 h 288"/>
                    <a:gd name="T26" fmla="*/ 149 w 263"/>
                    <a:gd name="T27" fmla="*/ 40 h 288"/>
                    <a:gd name="T28" fmla="*/ 139 w 263"/>
                    <a:gd name="T29" fmla="*/ 34 h 288"/>
                    <a:gd name="T30" fmla="*/ 99 w 263"/>
                    <a:gd name="T31" fmla="*/ 33 h 288"/>
                    <a:gd name="T32" fmla="*/ 2 w 263"/>
                    <a:gd name="T33" fmla="*/ 36 h 288"/>
                    <a:gd name="T34" fmla="*/ 2 w 263"/>
                    <a:gd name="T35" fmla="*/ 132 h 288"/>
                    <a:gd name="T36" fmla="*/ 11 w 263"/>
                    <a:gd name="T37" fmla="*/ 355 h 288"/>
                    <a:gd name="T38" fmla="*/ 29 w 263"/>
                    <a:gd name="T39" fmla="*/ 359 h 288"/>
                    <a:gd name="T40" fmla="*/ 45 w 263"/>
                    <a:gd name="T41" fmla="*/ 366 h 288"/>
                    <a:gd name="T42" fmla="*/ 56 w 263"/>
                    <a:gd name="T43" fmla="*/ 393 h 288"/>
                    <a:gd name="T44" fmla="*/ 84 w 263"/>
                    <a:gd name="T45" fmla="*/ 397 h 288"/>
                    <a:gd name="T46" fmla="*/ 97 w 263"/>
                    <a:gd name="T47" fmla="*/ 411 h 288"/>
                    <a:gd name="T48" fmla="*/ 122 w 263"/>
                    <a:gd name="T49" fmla="*/ 407 h 288"/>
                    <a:gd name="T50" fmla="*/ 144 w 263"/>
                    <a:gd name="T51" fmla="*/ 421 h 288"/>
                    <a:gd name="T52" fmla="*/ 159 w 263"/>
                    <a:gd name="T53" fmla="*/ 416 h 288"/>
                    <a:gd name="T54" fmla="*/ 173 w 263"/>
                    <a:gd name="T55" fmla="*/ 404 h 288"/>
                    <a:gd name="T56" fmla="*/ 183 w 263"/>
                    <a:gd name="T57" fmla="*/ 408 h 288"/>
                    <a:gd name="T58" fmla="*/ 198 w 263"/>
                    <a:gd name="T59" fmla="*/ 425 h 288"/>
                    <a:gd name="T60" fmla="*/ 210 w 263"/>
                    <a:gd name="T61" fmla="*/ 444 h 288"/>
                    <a:gd name="T62" fmla="*/ 237 w 263"/>
                    <a:gd name="T63" fmla="*/ 433 h 288"/>
                    <a:gd name="T64" fmla="*/ 249 w 263"/>
                    <a:gd name="T65" fmla="*/ 413 h 288"/>
                    <a:gd name="T66" fmla="*/ 254 w 263"/>
                    <a:gd name="T67" fmla="*/ 386 h 288"/>
                    <a:gd name="T68" fmla="*/ 269 w 263"/>
                    <a:gd name="T69" fmla="*/ 371 h 288"/>
                    <a:gd name="T70" fmla="*/ 274 w 263"/>
                    <a:gd name="T71" fmla="*/ 383 h 288"/>
                    <a:gd name="T72" fmla="*/ 288 w 263"/>
                    <a:gd name="T73" fmla="*/ 380 h 288"/>
                    <a:gd name="T74" fmla="*/ 289 w 263"/>
                    <a:gd name="T75" fmla="*/ 360 h 288"/>
                    <a:gd name="T76" fmla="*/ 292 w 263"/>
                    <a:gd name="T77" fmla="*/ 343 h 288"/>
                    <a:gd name="T78" fmla="*/ 308 w 263"/>
                    <a:gd name="T79" fmla="*/ 337 h 288"/>
                    <a:gd name="T80" fmla="*/ 322 w 263"/>
                    <a:gd name="T81" fmla="*/ 324 h 288"/>
                    <a:gd name="T82" fmla="*/ 348 w 263"/>
                    <a:gd name="T83" fmla="*/ 315 h 288"/>
                    <a:gd name="T84" fmla="*/ 365 w 263"/>
                    <a:gd name="T85" fmla="*/ 296 h 288"/>
                    <a:gd name="T86" fmla="*/ 376 w 263"/>
                    <a:gd name="T87" fmla="*/ 279 h 288"/>
                    <a:gd name="T88" fmla="*/ 381 w 263"/>
                    <a:gd name="T89" fmla="*/ 262 h 288"/>
                    <a:gd name="T90" fmla="*/ 385 w 263"/>
                    <a:gd name="T91" fmla="*/ 248 h 288"/>
                    <a:gd name="T92" fmla="*/ 388 w 263"/>
                    <a:gd name="T93" fmla="*/ 225 h 288"/>
                    <a:gd name="T94" fmla="*/ 398 w 263"/>
                    <a:gd name="T95" fmla="*/ 199 h 288"/>
                    <a:gd name="T96" fmla="*/ 398 w 263"/>
                    <a:gd name="T97" fmla="*/ 192 h 288"/>
                    <a:gd name="T98" fmla="*/ 395 w 263"/>
                    <a:gd name="T99" fmla="*/ 171 h 288"/>
                    <a:gd name="T100" fmla="*/ 405 w 263"/>
                    <a:gd name="T101" fmla="*/ 106 h 2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3"/>
                    <a:gd name="T154" fmla="*/ 0 h 288"/>
                    <a:gd name="T155" fmla="*/ 263 w 263"/>
                    <a:gd name="T156" fmla="*/ 288 h 2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3" h="288">
                      <a:moveTo>
                        <a:pt x="262" y="68"/>
                      </a:moveTo>
                      <a:cubicBezTo>
                        <a:pt x="262" y="45"/>
                        <a:pt x="262" y="23"/>
                        <a:pt x="262" y="0"/>
                      </a:cubicBezTo>
                      <a:cubicBezTo>
                        <a:pt x="258" y="3"/>
                        <a:pt x="252" y="4"/>
                        <a:pt x="247" y="6"/>
                      </a:cubicBezTo>
                      <a:cubicBezTo>
                        <a:pt x="243" y="7"/>
                        <a:pt x="239" y="9"/>
                        <a:pt x="234" y="10"/>
                      </a:cubicBezTo>
                      <a:cubicBezTo>
                        <a:pt x="228" y="12"/>
                        <a:pt x="223" y="16"/>
                        <a:pt x="216" y="18"/>
                      </a:cubicBezTo>
                      <a:cubicBezTo>
                        <a:pt x="212" y="19"/>
                        <a:pt x="208" y="23"/>
                        <a:pt x="205" y="26"/>
                      </a:cubicBezTo>
                      <a:cubicBezTo>
                        <a:pt x="203" y="29"/>
                        <a:pt x="200" y="30"/>
                        <a:pt x="198" y="32"/>
                      </a:cubicBezTo>
                      <a:cubicBezTo>
                        <a:pt x="196" y="34"/>
                        <a:pt x="194" y="36"/>
                        <a:pt x="192" y="37"/>
                      </a:cubicBezTo>
                      <a:cubicBezTo>
                        <a:pt x="191" y="37"/>
                        <a:pt x="190" y="38"/>
                        <a:pt x="189" y="39"/>
                      </a:cubicBezTo>
                      <a:cubicBezTo>
                        <a:pt x="187" y="40"/>
                        <a:pt x="186" y="38"/>
                        <a:pt x="184" y="39"/>
                      </a:cubicBezTo>
                      <a:cubicBezTo>
                        <a:pt x="181" y="40"/>
                        <a:pt x="178" y="40"/>
                        <a:pt x="175" y="39"/>
                      </a:cubicBezTo>
                      <a:cubicBezTo>
                        <a:pt x="170" y="36"/>
                        <a:pt x="163" y="39"/>
                        <a:pt x="159" y="42"/>
                      </a:cubicBezTo>
                      <a:cubicBezTo>
                        <a:pt x="156" y="45"/>
                        <a:pt x="154" y="44"/>
                        <a:pt x="151" y="44"/>
                      </a:cubicBezTo>
                      <a:cubicBezTo>
                        <a:pt x="148" y="45"/>
                        <a:pt x="145" y="48"/>
                        <a:pt x="142" y="48"/>
                      </a:cubicBezTo>
                      <a:cubicBezTo>
                        <a:pt x="137" y="48"/>
                        <a:pt x="133" y="40"/>
                        <a:pt x="130" y="40"/>
                      </a:cubicBezTo>
                      <a:cubicBezTo>
                        <a:pt x="131" y="41"/>
                        <a:pt x="134" y="43"/>
                        <a:pt x="135" y="45"/>
                      </a:cubicBezTo>
                      <a:cubicBezTo>
                        <a:pt x="134" y="44"/>
                        <a:pt x="132" y="44"/>
                        <a:pt x="132" y="43"/>
                      </a:cubicBezTo>
                      <a:cubicBezTo>
                        <a:pt x="132" y="43"/>
                        <a:pt x="131" y="43"/>
                        <a:pt x="131" y="43"/>
                      </a:cubicBezTo>
                      <a:cubicBezTo>
                        <a:pt x="131" y="43"/>
                        <a:pt x="131" y="43"/>
                        <a:pt x="132" y="42"/>
                      </a:cubicBezTo>
                      <a:cubicBezTo>
                        <a:pt x="130" y="43"/>
                        <a:pt x="129" y="41"/>
                        <a:pt x="128" y="42"/>
                      </a:cubicBezTo>
                      <a:cubicBezTo>
                        <a:pt x="128" y="42"/>
                        <a:pt x="128" y="42"/>
                        <a:pt x="128" y="42"/>
                      </a:cubicBezTo>
                      <a:cubicBezTo>
                        <a:pt x="127" y="45"/>
                        <a:pt x="123" y="41"/>
                        <a:pt x="122" y="41"/>
                      </a:cubicBezTo>
                      <a:cubicBezTo>
                        <a:pt x="122" y="43"/>
                        <a:pt x="116" y="45"/>
                        <a:pt x="114" y="45"/>
                      </a:cubicBezTo>
                      <a:cubicBezTo>
                        <a:pt x="114" y="44"/>
                        <a:pt x="113" y="44"/>
                        <a:pt x="113" y="43"/>
                      </a:cubicBezTo>
                      <a:cubicBezTo>
                        <a:pt x="113" y="42"/>
                        <a:pt x="112" y="43"/>
                        <a:pt x="112" y="43"/>
                      </a:cubicBezTo>
                      <a:cubicBezTo>
                        <a:pt x="114" y="43"/>
                        <a:pt x="111" y="44"/>
                        <a:pt x="111" y="44"/>
                      </a:cubicBezTo>
                      <a:cubicBezTo>
                        <a:pt x="113" y="41"/>
                        <a:pt x="105" y="44"/>
                        <a:pt x="108" y="42"/>
                      </a:cubicBezTo>
                      <a:cubicBezTo>
                        <a:pt x="109" y="41"/>
                        <a:pt x="111" y="42"/>
                        <a:pt x="111" y="42"/>
                      </a:cubicBezTo>
                      <a:cubicBezTo>
                        <a:pt x="112" y="41"/>
                        <a:pt x="113" y="39"/>
                        <a:pt x="114" y="40"/>
                      </a:cubicBezTo>
                      <a:cubicBezTo>
                        <a:pt x="115" y="40"/>
                        <a:pt x="122" y="39"/>
                        <a:pt x="122" y="39"/>
                      </a:cubicBezTo>
                      <a:cubicBezTo>
                        <a:pt x="122" y="37"/>
                        <a:pt x="128" y="37"/>
                        <a:pt x="129" y="39"/>
                      </a:cubicBezTo>
                      <a:cubicBezTo>
                        <a:pt x="128" y="37"/>
                        <a:pt x="129" y="36"/>
                        <a:pt x="128" y="35"/>
                      </a:cubicBezTo>
                      <a:cubicBezTo>
                        <a:pt x="126" y="34"/>
                        <a:pt x="124" y="37"/>
                        <a:pt x="122" y="36"/>
                      </a:cubicBezTo>
                      <a:cubicBezTo>
                        <a:pt x="123" y="36"/>
                        <a:pt x="124" y="33"/>
                        <a:pt x="122" y="34"/>
                      </a:cubicBezTo>
                      <a:cubicBezTo>
                        <a:pt x="121" y="34"/>
                        <a:pt x="121" y="37"/>
                        <a:pt x="118" y="37"/>
                      </a:cubicBezTo>
                      <a:cubicBezTo>
                        <a:pt x="120" y="36"/>
                        <a:pt x="121" y="34"/>
                        <a:pt x="122" y="33"/>
                      </a:cubicBezTo>
                      <a:cubicBezTo>
                        <a:pt x="120" y="28"/>
                        <a:pt x="120" y="35"/>
                        <a:pt x="119" y="36"/>
                      </a:cubicBezTo>
                      <a:cubicBezTo>
                        <a:pt x="116" y="38"/>
                        <a:pt x="113" y="36"/>
                        <a:pt x="110" y="35"/>
                      </a:cubicBezTo>
                      <a:cubicBezTo>
                        <a:pt x="108" y="34"/>
                        <a:pt x="108" y="31"/>
                        <a:pt x="106" y="30"/>
                      </a:cubicBezTo>
                      <a:cubicBezTo>
                        <a:pt x="104" y="29"/>
                        <a:pt x="101" y="29"/>
                        <a:pt x="99" y="28"/>
                      </a:cubicBezTo>
                      <a:cubicBezTo>
                        <a:pt x="99" y="28"/>
                        <a:pt x="98" y="28"/>
                        <a:pt x="98" y="28"/>
                      </a:cubicBezTo>
                      <a:cubicBezTo>
                        <a:pt x="97" y="27"/>
                        <a:pt x="97" y="27"/>
                        <a:pt x="96" y="26"/>
                      </a:cubicBezTo>
                      <a:cubicBezTo>
                        <a:pt x="94" y="25"/>
                        <a:pt x="93" y="24"/>
                        <a:pt x="91" y="24"/>
                      </a:cubicBezTo>
                      <a:cubicBezTo>
                        <a:pt x="91" y="24"/>
                        <a:pt x="92" y="24"/>
                        <a:pt x="92" y="23"/>
                      </a:cubicBezTo>
                      <a:cubicBezTo>
                        <a:pt x="92" y="23"/>
                        <a:pt x="91" y="22"/>
                        <a:pt x="90" y="22"/>
                      </a:cubicBezTo>
                      <a:cubicBezTo>
                        <a:pt x="90" y="25"/>
                        <a:pt x="80" y="23"/>
                        <a:pt x="83" y="20"/>
                      </a:cubicBezTo>
                      <a:cubicBezTo>
                        <a:pt x="83" y="20"/>
                        <a:pt x="82" y="20"/>
                        <a:pt x="81" y="21"/>
                      </a:cubicBezTo>
                      <a:cubicBezTo>
                        <a:pt x="80" y="19"/>
                        <a:pt x="67" y="21"/>
                        <a:pt x="64" y="21"/>
                      </a:cubicBezTo>
                      <a:cubicBezTo>
                        <a:pt x="59" y="21"/>
                        <a:pt x="54" y="21"/>
                        <a:pt x="49" y="21"/>
                      </a:cubicBezTo>
                      <a:cubicBezTo>
                        <a:pt x="36" y="22"/>
                        <a:pt x="23" y="22"/>
                        <a:pt x="9" y="23"/>
                      </a:cubicBezTo>
                      <a:cubicBezTo>
                        <a:pt x="7" y="23"/>
                        <a:pt x="4" y="23"/>
                        <a:pt x="1" y="23"/>
                      </a:cubicBezTo>
                      <a:cubicBezTo>
                        <a:pt x="0" y="23"/>
                        <a:pt x="1" y="29"/>
                        <a:pt x="1" y="30"/>
                      </a:cubicBezTo>
                      <a:cubicBezTo>
                        <a:pt x="1" y="36"/>
                        <a:pt x="1" y="43"/>
                        <a:pt x="1" y="49"/>
                      </a:cubicBezTo>
                      <a:cubicBezTo>
                        <a:pt x="1" y="61"/>
                        <a:pt x="1" y="73"/>
                        <a:pt x="1" y="85"/>
                      </a:cubicBezTo>
                      <a:cubicBezTo>
                        <a:pt x="1" y="133"/>
                        <a:pt x="0" y="180"/>
                        <a:pt x="0" y="228"/>
                      </a:cubicBezTo>
                      <a:cubicBezTo>
                        <a:pt x="0" y="229"/>
                        <a:pt x="0" y="229"/>
                        <a:pt x="0" y="230"/>
                      </a:cubicBezTo>
                      <a:cubicBezTo>
                        <a:pt x="4" y="229"/>
                        <a:pt x="4" y="225"/>
                        <a:pt x="7" y="229"/>
                      </a:cubicBezTo>
                      <a:cubicBezTo>
                        <a:pt x="9" y="232"/>
                        <a:pt x="12" y="233"/>
                        <a:pt x="15" y="232"/>
                      </a:cubicBezTo>
                      <a:cubicBezTo>
                        <a:pt x="17" y="231"/>
                        <a:pt x="16" y="230"/>
                        <a:pt x="18" y="231"/>
                      </a:cubicBezTo>
                      <a:cubicBezTo>
                        <a:pt x="19" y="231"/>
                        <a:pt x="19" y="231"/>
                        <a:pt x="19" y="231"/>
                      </a:cubicBezTo>
                      <a:cubicBezTo>
                        <a:pt x="21" y="230"/>
                        <a:pt x="21" y="228"/>
                        <a:pt x="23" y="229"/>
                      </a:cubicBezTo>
                      <a:cubicBezTo>
                        <a:pt x="24" y="231"/>
                        <a:pt x="23" y="232"/>
                        <a:pt x="24" y="234"/>
                      </a:cubicBezTo>
                      <a:cubicBezTo>
                        <a:pt x="25" y="235"/>
                        <a:pt x="27" y="235"/>
                        <a:pt x="29" y="236"/>
                      </a:cubicBezTo>
                      <a:cubicBezTo>
                        <a:pt x="30" y="236"/>
                        <a:pt x="31" y="238"/>
                        <a:pt x="32" y="240"/>
                      </a:cubicBezTo>
                      <a:cubicBezTo>
                        <a:pt x="32" y="242"/>
                        <a:pt x="34" y="244"/>
                        <a:pt x="35" y="247"/>
                      </a:cubicBezTo>
                      <a:cubicBezTo>
                        <a:pt x="36" y="248"/>
                        <a:pt x="35" y="251"/>
                        <a:pt x="36" y="253"/>
                      </a:cubicBezTo>
                      <a:cubicBezTo>
                        <a:pt x="37" y="255"/>
                        <a:pt x="39" y="254"/>
                        <a:pt x="41" y="255"/>
                      </a:cubicBezTo>
                      <a:cubicBezTo>
                        <a:pt x="43" y="256"/>
                        <a:pt x="45" y="257"/>
                        <a:pt x="47" y="257"/>
                      </a:cubicBezTo>
                      <a:cubicBezTo>
                        <a:pt x="49" y="257"/>
                        <a:pt x="52" y="255"/>
                        <a:pt x="54" y="256"/>
                      </a:cubicBezTo>
                      <a:cubicBezTo>
                        <a:pt x="55" y="257"/>
                        <a:pt x="57" y="257"/>
                        <a:pt x="59" y="258"/>
                      </a:cubicBezTo>
                      <a:cubicBezTo>
                        <a:pt x="60" y="259"/>
                        <a:pt x="59" y="261"/>
                        <a:pt x="61" y="262"/>
                      </a:cubicBezTo>
                      <a:cubicBezTo>
                        <a:pt x="62" y="263"/>
                        <a:pt x="63" y="262"/>
                        <a:pt x="63" y="265"/>
                      </a:cubicBezTo>
                      <a:cubicBezTo>
                        <a:pt x="64" y="267"/>
                        <a:pt x="66" y="266"/>
                        <a:pt x="67" y="267"/>
                      </a:cubicBezTo>
                      <a:cubicBezTo>
                        <a:pt x="73" y="270"/>
                        <a:pt x="70" y="266"/>
                        <a:pt x="73" y="264"/>
                      </a:cubicBezTo>
                      <a:cubicBezTo>
                        <a:pt x="74" y="263"/>
                        <a:pt x="78" y="262"/>
                        <a:pt x="79" y="262"/>
                      </a:cubicBezTo>
                      <a:cubicBezTo>
                        <a:pt x="81" y="263"/>
                        <a:pt x="82" y="265"/>
                        <a:pt x="83" y="265"/>
                      </a:cubicBezTo>
                      <a:cubicBezTo>
                        <a:pt x="85" y="265"/>
                        <a:pt x="88" y="265"/>
                        <a:pt x="89" y="266"/>
                      </a:cubicBezTo>
                      <a:cubicBezTo>
                        <a:pt x="91" y="268"/>
                        <a:pt x="91" y="270"/>
                        <a:pt x="93" y="271"/>
                      </a:cubicBezTo>
                      <a:cubicBezTo>
                        <a:pt x="94" y="271"/>
                        <a:pt x="94" y="269"/>
                        <a:pt x="95" y="269"/>
                      </a:cubicBezTo>
                      <a:cubicBezTo>
                        <a:pt x="97" y="268"/>
                        <a:pt x="97" y="269"/>
                        <a:pt x="99" y="269"/>
                      </a:cubicBezTo>
                      <a:cubicBezTo>
                        <a:pt x="101" y="269"/>
                        <a:pt x="102" y="269"/>
                        <a:pt x="103" y="268"/>
                      </a:cubicBezTo>
                      <a:cubicBezTo>
                        <a:pt x="104" y="267"/>
                        <a:pt x="103" y="266"/>
                        <a:pt x="104" y="265"/>
                      </a:cubicBezTo>
                      <a:cubicBezTo>
                        <a:pt x="105" y="264"/>
                        <a:pt x="107" y="264"/>
                        <a:pt x="108" y="263"/>
                      </a:cubicBezTo>
                      <a:cubicBezTo>
                        <a:pt x="109" y="261"/>
                        <a:pt x="109" y="260"/>
                        <a:pt x="112" y="260"/>
                      </a:cubicBezTo>
                      <a:cubicBezTo>
                        <a:pt x="113" y="261"/>
                        <a:pt x="115" y="259"/>
                        <a:pt x="117" y="258"/>
                      </a:cubicBezTo>
                      <a:cubicBezTo>
                        <a:pt x="118" y="258"/>
                        <a:pt x="119" y="259"/>
                        <a:pt x="119" y="260"/>
                      </a:cubicBezTo>
                      <a:cubicBezTo>
                        <a:pt x="119" y="261"/>
                        <a:pt x="118" y="262"/>
                        <a:pt x="118" y="263"/>
                      </a:cubicBezTo>
                      <a:cubicBezTo>
                        <a:pt x="118" y="264"/>
                        <a:pt x="119" y="265"/>
                        <a:pt x="119" y="265"/>
                      </a:cubicBezTo>
                      <a:cubicBezTo>
                        <a:pt x="120" y="269"/>
                        <a:pt x="119" y="271"/>
                        <a:pt x="123" y="273"/>
                      </a:cubicBezTo>
                      <a:cubicBezTo>
                        <a:pt x="125" y="274"/>
                        <a:pt x="126" y="273"/>
                        <a:pt x="128" y="274"/>
                      </a:cubicBezTo>
                      <a:cubicBezTo>
                        <a:pt x="130" y="275"/>
                        <a:pt x="130" y="277"/>
                        <a:pt x="131" y="278"/>
                      </a:cubicBezTo>
                      <a:cubicBezTo>
                        <a:pt x="132" y="279"/>
                        <a:pt x="134" y="280"/>
                        <a:pt x="134" y="280"/>
                      </a:cubicBezTo>
                      <a:cubicBezTo>
                        <a:pt x="135" y="282"/>
                        <a:pt x="135" y="284"/>
                        <a:pt x="136" y="286"/>
                      </a:cubicBezTo>
                      <a:cubicBezTo>
                        <a:pt x="139" y="288"/>
                        <a:pt x="141" y="285"/>
                        <a:pt x="143" y="285"/>
                      </a:cubicBezTo>
                      <a:cubicBezTo>
                        <a:pt x="146" y="284"/>
                        <a:pt x="148" y="284"/>
                        <a:pt x="150" y="284"/>
                      </a:cubicBezTo>
                      <a:cubicBezTo>
                        <a:pt x="152" y="283"/>
                        <a:pt x="153" y="282"/>
                        <a:pt x="153" y="279"/>
                      </a:cubicBezTo>
                      <a:cubicBezTo>
                        <a:pt x="154" y="277"/>
                        <a:pt x="153" y="275"/>
                        <a:pt x="154" y="273"/>
                      </a:cubicBezTo>
                      <a:cubicBezTo>
                        <a:pt x="155" y="270"/>
                        <a:pt x="157" y="272"/>
                        <a:pt x="159" y="271"/>
                      </a:cubicBezTo>
                      <a:cubicBezTo>
                        <a:pt x="162" y="271"/>
                        <a:pt x="161" y="268"/>
                        <a:pt x="161" y="266"/>
                      </a:cubicBezTo>
                      <a:cubicBezTo>
                        <a:pt x="160" y="264"/>
                        <a:pt x="161" y="262"/>
                        <a:pt x="160" y="259"/>
                      </a:cubicBezTo>
                      <a:cubicBezTo>
                        <a:pt x="159" y="257"/>
                        <a:pt x="158" y="256"/>
                        <a:pt x="160" y="254"/>
                      </a:cubicBezTo>
                      <a:cubicBezTo>
                        <a:pt x="162" y="252"/>
                        <a:pt x="164" y="252"/>
                        <a:pt x="164" y="249"/>
                      </a:cubicBezTo>
                      <a:cubicBezTo>
                        <a:pt x="163" y="245"/>
                        <a:pt x="167" y="241"/>
                        <a:pt x="169" y="238"/>
                      </a:cubicBezTo>
                      <a:cubicBezTo>
                        <a:pt x="171" y="237"/>
                        <a:pt x="170" y="235"/>
                        <a:pt x="173" y="237"/>
                      </a:cubicBezTo>
                      <a:cubicBezTo>
                        <a:pt x="173" y="238"/>
                        <a:pt x="173" y="239"/>
                        <a:pt x="174" y="239"/>
                      </a:cubicBezTo>
                      <a:cubicBezTo>
                        <a:pt x="174" y="240"/>
                        <a:pt x="175" y="239"/>
                        <a:pt x="176" y="240"/>
                      </a:cubicBezTo>
                      <a:cubicBezTo>
                        <a:pt x="178" y="241"/>
                        <a:pt x="178" y="244"/>
                        <a:pt x="177" y="245"/>
                      </a:cubicBezTo>
                      <a:cubicBezTo>
                        <a:pt x="177" y="246"/>
                        <a:pt x="176" y="246"/>
                        <a:pt x="177" y="247"/>
                      </a:cubicBezTo>
                      <a:cubicBezTo>
                        <a:pt x="177" y="248"/>
                        <a:pt x="178" y="249"/>
                        <a:pt x="179" y="248"/>
                      </a:cubicBezTo>
                      <a:cubicBezTo>
                        <a:pt x="182" y="248"/>
                        <a:pt x="181" y="245"/>
                        <a:pt x="182" y="244"/>
                      </a:cubicBezTo>
                      <a:cubicBezTo>
                        <a:pt x="184" y="242"/>
                        <a:pt x="185" y="246"/>
                        <a:pt x="186" y="245"/>
                      </a:cubicBezTo>
                      <a:cubicBezTo>
                        <a:pt x="187" y="244"/>
                        <a:pt x="185" y="241"/>
                        <a:pt x="186" y="239"/>
                      </a:cubicBezTo>
                      <a:cubicBezTo>
                        <a:pt x="188" y="237"/>
                        <a:pt x="185" y="236"/>
                        <a:pt x="184" y="234"/>
                      </a:cubicBezTo>
                      <a:cubicBezTo>
                        <a:pt x="182" y="231"/>
                        <a:pt x="185" y="233"/>
                        <a:pt x="187" y="232"/>
                      </a:cubicBezTo>
                      <a:cubicBezTo>
                        <a:pt x="189" y="230"/>
                        <a:pt x="188" y="227"/>
                        <a:pt x="187" y="225"/>
                      </a:cubicBezTo>
                      <a:cubicBezTo>
                        <a:pt x="187" y="224"/>
                        <a:pt x="188" y="224"/>
                        <a:pt x="188" y="223"/>
                      </a:cubicBezTo>
                      <a:cubicBezTo>
                        <a:pt x="188" y="222"/>
                        <a:pt x="189" y="222"/>
                        <a:pt x="189" y="221"/>
                      </a:cubicBezTo>
                      <a:cubicBezTo>
                        <a:pt x="189" y="221"/>
                        <a:pt x="190" y="221"/>
                        <a:pt x="191" y="221"/>
                      </a:cubicBezTo>
                      <a:cubicBezTo>
                        <a:pt x="192" y="219"/>
                        <a:pt x="190" y="217"/>
                        <a:pt x="193" y="216"/>
                      </a:cubicBezTo>
                      <a:cubicBezTo>
                        <a:pt x="194" y="216"/>
                        <a:pt x="198" y="218"/>
                        <a:pt x="199" y="217"/>
                      </a:cubicBezTo>
                      <a:cubicBezTo>
                        <a:pt x="199" y="216"/>
                        <a:pt x="198" y="212"/>
                        <a:pt x="199" y="211"/>
                      </a:cubicBezTo>
                      <a:cubicBezTo>
                        <a:pt x="200" y="210"/>
                        <a:pt x="203" y="208"/>
                        <a:pt x="204" y="206"/>
                      </a:cubicBezTo>
                      <a:cubicBezTo>
                        <a:pt x="207" y="204"/>
                        <a:pt x="208" y="207"/>
                        <a:pt x="208" y="209"/>
                      </a:cubicBezTo>
                      <a:cubicBezTo>
                        <a:pt x="212" y="215"/>
                        <a:pt x="214" y="206"/>
                        <a:pt x="219" y="208"/>
                      </a:cubicBezTo>
                      <a:cubicBezTo>
                        <a:pt x="220" y="208"/>
                        <a:pt x="221" y="204"/>
                        <a:pt x="222" y="204"/>
                      </a:cubicBezTo>
                      <a:cubicBezTo>
                        <a:pt x="223" y="203"/>
                        <a:pt x="224" y="203"/>
                        <a:pt x="225" y="203"/>
                      </a:cubicBezTo>
                      <a:cubicBezTo>
                        <a:pt x="226" y="202"/>
                        <a:pt x="227" y="200"/>
                        <a:pt x="227" y="199"/>
                      </a:cubicBezTo>
                      <a:cubicBezTo>
                        <a:pt x="229" y="197"/>
                        <a:pt x="231" y="196"/>
                        <a:pt x="232" y="194"/>
                      </a:cubicBezTo>
                      <a:cubicBezTo>
                        <a:pt x="233" y="193"/>
                        <a:pt x="234" y="192"/>
                        <a:pt x="236" y="191"/>
                      </a:cubicBezTo>
                      <a:cubicBezTo>
                        <a:pt x="237" y="190"/>
                        <a:pt x="238" y="190"/>
                        <a:pt x="239" y="189"/>
                      </a:cubicBezTo>
                      <a:cubicBezTo>
                        <a:pt x="241" y="188"/>
                        <a:pt x="241" y="187"/>
                        <a:pt x="241" y="185"/>
                      </a:cubicBezTo>
                      <a:cubicBezTo>
                        <a:pt x="241" y="182"/>
                        <a:pt x="244" y="183"/>
                        <a:pt x="243" y="180"/>
                      </a:cubicBezTo>
                      <a:cubicBezTo>
                        <a:pt x="241" y="177"/>
                        <a:pt x="241" y="178"/>
                        <a:pt x="243" y="175"/>
                      </a:cubicBezTo>
                      <a:cubicBezTo>
                        <a:pt x="244" y="174"/>
                        <a:pt x="243" y="173"/>
                        <a:pt x="244" y="172"/>
                      </a:cubicBezTo>
                      <a:cubicBezTo>
                        <a:pt x="244" y="170"/>
                        <a:pt x="246" y="170"/>
                        <a:pt x="246" y="169"/>
                      </a:cubicBezTo>
                      <a:cubicBezTo>
                        <a:pt x="246" y="168"/>
                        <a:pt x="243" y="164"/>
                        <a:pt x="246" y="165"/>
                      </a:cubicBezTo>
                      <a:cubicBezTo>
                        <a:pt x="249" y="167"/>
                        <a:pt x="247" y="163"/>
                        <a:pt x="248" y="162"/>
                      </a:cubicBezTo>
                      <a:cubicBezTo>
                        <a:pt x="248" y="161"/>
                        <a:pt x="249" y="161"/>
                        <a:pt x="249" y="160"/>
                      </a:cubicBezTo>
                      <a:cubicBezTo>
                        <a:pt x="249" y="159"/>
                        <a:pt x="249" y="158"/>
                        <a:pt x="249" y="157"/>
                      </a:cubicBezTo>
                      <a:cubicBezTo>
                        <a:pt x="249" y="155"/>
                        <a:pt x="249" y="152"/>
                        <a:pt x="250" y="151"/>
                      </a:cubicBezTo>
                      <a:cubicBezTo>
                        <a:pt x="252" y="150"/>
                        <a:pt x="250" y="147"/>
                        <a:pt x="251" y="145"/>
                      </a:cubicBezTo>
                      <a:cubicBezTo>
                        <a:pt x="253" y="143"/>
                        <a:pt x="253" y="141"/>
                        <a:pt x="254" y="139"/>
                      </a:cubicBezTo>
                      <a:cubicBezTo>
                        <a:pt x="255" y="137"/>
                        <a:pt x="257" y="137"/>
                        <a:pt x="257" y="134"/>
                      </a:cubicBezTo>
                      <a:cubicBezTo>
                        <a:pt x="257" y="132"/>
                        <a:pt x="257" y="130"/>
                        <a:pt x="257" y="128"/>
                      </a:cubicBezTo>
                      <a:cubicBezTo>
                        <a:pt x="257" y="128"/>
                        <a:pt x="256" y="128"/>
                        <a:pt x="256" y="127"/>
                      </a:cubicBezTo>
                      <a:cubicBezTo>
                        <a:pt x="256" y="127"/>
                        <a:pt x="256" y="127"/>
                        <a:pt x="256" y="126"/>
                      </a:cubicBezTo>
                      <a:cubicBezTo>
                        <a:pt x="256" y="126"/>
                        <a:pt x="257" y="125"/>
                        <a:pt x="257" y="124"/>
                      </a:cubicBezTo>
                      <a:cubicBezTo>
                        <a:pt x="257" y="123"/>
                        <a:pt x="258" y="121"/>
                        <a:pt x="257" y="119"/>
                      </a:cubicBezTo>
                      <a:cubicBezTo>
                        <a:pt x="256" y="118"/>
                        <a:pt x="256" y="115"/>
                        <a:pt x="255" y="114"/>
                      </a:cubicBezTo>
                      <a:cubicBezTo>
                        <a:pt x="253" y="112"/>
                        <a:pt x="253" y="111"/>
                        <a:pt x="255" y="110"/>
                      </a:cubicBezTo>
                      <a:cubicBezTo>
                        <a:pt x="257" y="108"/>
                        <a:pt x="258" y="109"/>
                        <a:pt x="259" y="109"/>
                      </a:cubicBezTo>
                      <a:cubicBezTo>
                        <a:pt x="263" y="108"/>
                        <a:pt x="262" y="105"/>
                        <a:pt x="262" y="102"/>
                      </a:cubicBezTo>
                      <a:cubicBezTo>
                        <a:pt x="262" y="91"/>
                        <a:pt x="262" y="79"/>
                        <a:pt x="262" y="6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082" name="Freeform 11351"/>
              <p:cNvSpPr>
                <a:spLocks/>
              </p:cNvSpPr>
              <p:nvPr/>
            </p:nvSpPr>
            <p:spPr bwMode="auto">
              <a:xfrm>
                <a:off x="5769043" y="3338305"/>
                <a:ext cx="426863" cy="676205"/>
              </a:xfrm>
              <a:custGeom>
                <a:avLst/>
                <a:gdLst>
                  <a:gd name="T0" fmla="*/ 56 w 203"/>
                  <a:gd name="T1" fmla="*/ 364 h 322"/>
                  <a:gd name="T2" fmla="*/ 51 w 203"/>
                  <a:gd name="T3" fmla="*/ 381 h 322"/>
                  <a:gd name="T4" fmla="*/ 42 w 203"/>
                  <a:gd name="T5" fmla="*/ 398 h 322"/>
                  <a:gd name="T6" fmla="*/ 36 w 203"/>
                  <a:gd name="T7" fmla="*/ 409 h 322"/>
                  <a:gd name="T8" fmla="*/ 26 w 203"/>
                  <a:gd name="T9" fmla="*/ 429 h 322"/>
                  <a:gd name="T10" fmla="*/ 19 w 203"/>
                  <a:gd name="T11" fmla="*/ 429 h 322"/>
                  <a:gd name="T12" fmla="*/ 12 w 203"/>
                  <a:gd name="T13" fmla="*/ 434 h 322"/>
                  <a:gd name="T14" fmla="*/ 17 w 203"/>
                  <a:gd name="T15" fmla="*/ 446 h 322"/>
                  <a:gd name="T16" fmla="*/ 11 w 203"/>
                  <a:gd name="T17" fmla="*/ 453 h 322"/>
                  <a:gd name="T18" fmla="*/ 6 w 203"/>
                  <a:gd name="T19" fmla="*/ 460 h 322"/>
                  <a:gd name="T20" fmla="*/ 9 w 203"/>
                  <a:gd name="T21" fmla="*/ 470 h 322"/>
                  <a:gd name="T22" fmla="*/ 3 w 203"/>
                  <a:gd name="T23" fmla="*/ 474 h 322"/>
                  <a:gd name="T24" fmla="*/ 5 w 203"/>
                  <a:gd name="T25" fmla="*/ 479 h 322"/>
                  <a:gd name="T26" fmla="*/ 3 w 203"/>
                  <a:gd name="T27" fmla="*/ 487 h 322"/>
                  <a:gd name="T28" fmla="*/ 17 w 203"/>
                  <a:gd name="T29" fmla="*/ 491 h 322"/>
                  <a:gd name="T30" fmla="*/ 34 w 203"/>
                  <a:gd name="T31" fmla="*/ 479 h 322"/>
                  <a:gd name="T32" fmla="*/ 50 w 203"/>
                  <a:gd name="T33" fmla="*/ 482 h 322"/>
                  <a:gd name="T34" fmla="*/ 51 w 203"/>
                  <a:gd name="T35" fmla="*/ 471 h 322"/>
                  <a:gd name="T36" fmla="*/ 76 w 203"/>
                  <a:gd name="T37" fmla="*/ 479 h 322"/>
                  <a:gd name="T38" fmla="*/ 92 w 203"/>
                  <a:gd name="T39" fmla="*/ 490 h 322"/>
                  <a:gd name="T40" fmla="*/ 123 w 203"/>
                  <a:gd name="T41" fmla="*/ 465 h 322"/>
                  <a:gd name="T42" fmla="*/ 138 w 203"/>
                  <a:gd name="T43" fmla="*/ 477 h 322"/>
                  <a:gd name="T44" fmla="*/ 152 w 203"/>
                  <a:gd name="T45" fmla="*/ 474 h 322"/>
                  <a:gd name="T46" fmla="*/ 158 w 203"/>
                  <a:gd name="T47" fmla="*/ 457 h 322"/>
                  <a:gd name="T48" fmla="*/ 163 w 203"/>
                  <a:gd name="T49" fmla="*/ 451 h 322"/>
                  <a:gd name="T50" fmla="*/ 171 w 203"/>
                  <a:gd name="T51" fmla="*/ 445 h 322"/>
                  <a:gd name="T52" fmla="*/ 191 w 203"/>
                  <a:gd name="T53" fmla="*/ 465 h 322"/>
                  <a:gd name="T54" fmla="*/ 200 w 203"/>
                  <a:gd name="T55" fmla="*/ 466 h 322"/>
                  <a:gd name="T56" fmla="*/ 216 w 203"/>
                  <a:gd name="T57" fmla="*/ 434 h 322"/>
                  <a:gd name="T58" fmla="*/ 230 w 203"/>
                  <a:gd name="T59" fmla="*/ 429 h 322"/>
                  <a:gd name="T60" fmla="*/ 250 w 203"/>
                  <a:gd name="T61" fmla="*/ 403 h 322"/>
                  <a:gd name="T62" fmla="*/ 253 w 203"/>
                  <a:gd name="T63" fmla="*/ 384 h 322"/>
                  <a:gd name="T64" fmla="*/ 264 w 203"/>
                  <a:gd name="T65" fmla="*/ 375 h 322"/>
                  <a:gd name="T66" fmla="*/ 296 w 203"/>
                  <a:gd name="T67" fmla="*/ 369 h 322"/>
                  <a:gd name="T68" fmla="*/ 310 w 203"/>
                  <a:gd name="T69" fmla="*/ 363 h 322"/>
                  <a:gd name="T70" fmla="*/ 304 w 203"/>
                  <a:gd name="T71" fmla="*/ 335 h 322"/>
                  <a:gd name="T72" fmla="*/ 312 w 203"/>
                  <a:gd name="T73" fmla="*/ 288 h 322"/>
                  <a:gd name="T74" fmla="*/ 313 w 203"/>
                  <a:gd name="T75" fmla="*/ 8 h 322"/>
                  <a:gd name="T76" fmla="*/ 267 w 203"/>
                  <a:gd name="T77" fmla="*/ 0 h 322"/>
                  <a:gd name="T78" fmla="*/ 110 w 203"/>
                  <a:gd name="T79" fmla="*/ 6 h 322"/>
                  <a:gd name="T80" fmla="*/ 65 w 203"/>
                  <a:gd name="T81" fmla="*/ 9 h 322"/>
                  <a:gd name="T82" fmla="*/ 54 w 203"/>
                  <a:gd name="T83" fmla="*/ 229 h 322"/>
                  <a:gd name="T84" fmla="*/ 48 w 203"/>
                  <a:gd name="T85" fmla="*/ 310 h 322"/>
                  <a:gd name="T86" fmla="*/ 45 w 203"/>
                  <a:gd name="T87" fmla="*/ 327 h 322"/>
                  <a:gd name="T88" fmla="*/ 50 w 203"/>
                  <a:gd name="T89" fmla="*/ 333 h 322"/>
                  <a:gd name="T90" fmla="*/ 56 w 203"/>
                  <a:gd name="T91" fmla="*/ 353 h 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322"/>
                  <a:gd name="T140" fmla="*/ 203 w 203"/>
                  <a:gd name="T141" fmla="*/ 322 h 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322">
                    <a:moveTo>
                      <a:pt x="36" y="228"/>
                    </a:moveTo>
                    <a:cubicBezTo>
                      <a:pt x="35" y="228"/>
                      <a:pt x="34" y="232"/>
                      <a:pt x="35" y="232"/>
                    </a:cubicBezTo>
                    <a:cubicBezTo>
                      <a:pt x="36" y="232"/>
                      <a:pt x="35" y="234"/>
                      <a:pt x="36" y="235"/>
                    </a:cubicBezTo>
                    <a:cubicBezTo>
                      <a:pt x="36" y="237"/>
                      <a:pt x="38" y="238"/>
                      <a:pt x="36" y="239"/>
                    </a:cubicBezTo>
                    <a:cubicBezTo>
                      <a:pt x="38" y="239"/>
                      <a:pt x="37" y="241"/>
                      <a:pt x="37" y="242"/>
                    </a:cubicBezTo>
                    <a:cubicBezTo>
                      <a:pt x="36" y="244"/>
                      <a:pt x="36" y="245"/>
                      <a:pt x="33" y="246"/>
                    </a:cubicBezTo>
                    <a:cubicBezTo>
                      <a:pt x="31" y="248"/>
                      <a:pt x="28" y="251"/>
                      <a:pt x="30" y="253"/>
                    </a:cubicBezTo>
                    <a:cubicBezTo>
                      <a:pt x="29" y="253"/>
                      <a:pt x="29" y="254"/>
                      <a:pt x="28" y="255"/>
                    </a:cubicBezTo>
                    <a:cubicBezTo>
                      <a:pt x="28" y="255"/>
                      <a:pt x="27" y="257"/>
                      <a:pt x="27" y="257"/>
                    </a:cubicBezTo>
                    <a:cubicBezTo>
                      <a:pt x="27" y="257"/>
                      <a:pt x="28" y="258"/>
                      <a:pt x="28" y="259"/>
                    </a:cubicBezTo>
                    <a:cubicBezTo>
                      <a:pt x="28" y="261"/>
                      <a:pt x="22" y="261"/>
                      <a:pt x="22" y="264"/>
                    </a:cubicBezTo>
                    <a:cubicBezTo>
                      <a:pt x="22" y="264"/>
                      <a:pt x="23" y="264"/>
                      <a:pt x="23" y="264"/>
                    </a:cubicBezTo>
                    <a:cubicBezTo>
                      <a:pt x="23" y="265"/>
                      <a:pt x="23" y="266"/>
                      <a:pt x="22" y="266"/>
                    </a:cubicBezTo>
                    <a:cubicBezTo>
                      <a:pt x="22" y="269"/>
                      <a:pt x="21" y="270"/>
                      <a:pt x="19" y="271"/>
                    </a:cubicBezTo>
                    <a:cubicBezTo>
                      <a:pt x="17" y="273"/>
                      <a:pt x="18" y="274"/>
                      <a:pt x="17" y="277"/>
                    </a:cubicBezTo>
                    <a:cubicBezTo>
                      <a:pt x="15" y="281"/>
                      <a:pt x="16" y="276"/>
                      <a:pt x="15" y="276"/>
                    </a:cubicBezTo>
                    <a:cubicBezTo>
                      <a:pt x="14" y="275"/>
                      <a:pt x="14" y="277"/>
                      <a:pt x="13" y="278"/>
                    </a:cubicBezTo>
                    <a:cubicBezTo>
                      <a:pt x="11" y="280"/>
                      <a:pt x="13" y="278"/>
                      <a:pt x="12" y="277"/>
                    </a:cubicBezTo>
                    <a:cubicBezTo>
                      <a:pt x="10" y="276"/>
                      <a:pt x="11" y="279"/>
                      <a:pt x="10" y="280"/>
                    </a:cubicBezTo>
                    <a:cubicBezTo>
                      <a:pt x="10" y="280"/>
                      <a:pt x="9" y="281"/>
                      <a:pt x="9" y="281"/>
                    </a:cubicBezTo>
                    <a:cubicBezTo>
                      <a:pt x="9" y="281"/>
                      <a:pt x="8" y="280"/>
                      <a:pt x="8" y="280"/>
                    </a:cubicBezTo>
                    <a:cubicBezTo>
                      <a:pt x="8" y="280"/>
                      <a:pt x="8" y="280"/>
                      <a:pt x="8" y="280"/>
                    </a:cubicBezTo>
                    <a:cubicBezTo>
                      <a:pt x="8" y="280"/>
                      <a:pt x="8" y="282"/>
                      <a:pt x="8" y="282"/>
                    </a:cubicBezTo>
                    <a:cubicBezTo>
                      <a:pt x="8" y="285"/>
                      <a:pt x="10" y="285"/>
                      <a:pt x="11" y="288"/>
                    </a:cubicBezTo>
                    <a:cubicBezTo>
                      <a:pt x="13" y="286"/>
                      <a:pt x="11" y="288"/>
                      <a:pt x="11" y="289"/>
                    </a:cubicBezTo>
                    <a:cubicBezTo>
                      <a:pt x="10" y="290"/>
                      <a:pt x="9" y="290"/>
                      <a:pt x="8" y="290"/>
                    </a:cubicBezTo>
                    <a:cubicBezTo>
                      <a:pt x="9" y="290"/>
                      <a:pt x="6" y="293"/>
                      <a:pt x="7" y="292"/>
                    </a:cubicBezTo>
                    <a:cubicBezTo>
                      <a:pt x="5" y="296"/>
                      <a:pt x="8" y="292"/>
                      <a:pt x="9" y="292"/>
                    </a:cubicBezTo>
                    <a:cubicBezTo>
                      <a:pt x="11" y="293"/>
                      <a:pt x="8" y="296"/>
                      <a:pt x="7" y="296"/>
                    </a:cubicBezTo>
                    <a:cubicBezTo>
                      <a:pt x="6" y="297"/>
                      <a:pt x="4" y="296"/>
                      <a:pt x="4" y="297"/>
                    </a:cubicBezTo>
                    <a:cubicBezTo>
                      <a:pt x="4" y="298"/>
                      <a:pt x="6" y="297"/>
                      <a:pt x="6" y="298"/>
                    </a:cubicBezTo>
                    <a:cubicBezTo>
                      <a:pt x="6" y="299"/>
                      <a:pt x="5" y="299"/>
                      <a:pt x="5" y="300"/>
                    </a:cubicBezTo>
                    <a:cubicBezTo>
                      <a:pt x="5" y="301"/>
                      <a:pt x="6" y="302"/>
                      <a:pt x="6" y="303"/>
                    </a:cubicBezTo>
                    <a:cubicBezTo>
                      <a:pt x="6" y="303"/>
                      <a:pt x="5" y="303"/>
                      <a:pt x="5" y="304"/>
                    </a:cubicBezTo>
                    <a:cubicBezTo>
                      <a:pt x="4" y="305"/>
                      <a:pt x="5" y="305"/>
                      <a:pt x="4" y="306"/>
                    </a:cubicBezTo>
                    <a:cubicBezTo>
                      <a:pt x="4" y="307"/>
                      <a:pt x="3" y="305"/>
                      <a:pt x="2" y="306"/>
                    </a:cubicBezTo>
                    <a:cubicBezTo>
                      <a:pt x="2" y="307"/>
                      <a:pt x="4" y="307"/>
                      <a:pt x="5" y="307"/>
                    </a:cubicBezTo>
                    <a:cubicBezTo>
                      <a:pt x="6" y="307"/>
                      <a:pt x="7" y="308"/>
                      <a:pt x="5" y="309"/>
                    </a:cubicBezTo>
                    <a:cubicBezTo>
                      <a:pt x="5" y="309"/>
                      <a:pt x="3" y="309"/>
                      <a:pt x="3" y="309"/>
                    </a:cubicBezTo>
                    <a:cubicBezTo>
                      <a:pt x="2" y="309"/>
                      <a:pt x="2" y="307"/>
                      <a:pt x="1" y="309"/>
                    </a:cubicBezTo>
                    <a:cubicBezTo>
                      <a:pt x="1" y="309"/>
                      <a:pt x="3" y="312"/>
                      <a:pt x="3" y="312"/>
                    </a:cubicBezTo>
                    <a:cubicBezTo>
                      <a:pt x="9" y="314"/>
                      <a:pt x="2" y="314"/>
                      <a:pt x="2" y="314"/>
                    </a:cubicBezTo>
                    <a:cubicBezTo>
                      <a:pt x="0" y="315"/>
                      <a:pt x="5" y="316"/>
                      <a:pt x="5" y="317"/>
                    </a:cubicBezTo>
                    <a:cubicBezTo>
                      <a:pt x="6" y="316"/>
                      <a:pt x="8" y="317"/>
                      <a:pt x="8" y="318"/>
                    </a:cubicBezTo>
                    <a:cubicBezTo>
                      <a:pt x="10" y="319"/>
                      <a:pt x="10" y="318"/>
                      <a:pt x="11" y="317"/>
                    </a:cubicBezTo>
                    <a:cubicBezTo>
                      <a:pt x="15" y="314"/>
                      <a:pt x="10" y="313"/>
                      <a:pt x="11" y="309"/>
                    </a:cubicBezTo>
                    <a:cubicBezTo>
                      <a:pt x="11" y="304"/>
                      <a:pt x="14" y="307"/>
                      <a:pt x="16" y="309"/>
                    </a:cubicBezTo>
                    <a:cubicBezTo>
                      <a:pt x="19" y="311"/>
                      <a:pt x="19" y="310"/>
                      <a:pt x="22" y="309"/>
                    </a:cubicBezTo>
                    <a:cubicBezTo>
                      <a:pt x="21" y="309"/>
                      <a:pt x="26" y="308"/>
                      <a:pt x="26" y="308"/>
                    </a:cubicBezTo>
                    <a:cubicBezTo>
                      <a:pt x="28" y="309"/>
                      <a:pt x="26" y="310"/>
                      <a:pt x="26" y="311"/>
                    </a:cubicBezTo>
                    <a:cubicBezTo>
                      <a:pt x="26" y="316"/>
                      <a:pt x="31" y="315"/>
                      <a:pt x="32" y="311"/>
                    </a:cubicBezTo>
                    <a:cubicBezTo>
                      <a:pt x="32" y="309"/>
                      <a:pt x="31" y="309"/>
                      <a:pt x="30" y="308"/>
                    </a:cubicBezTo>
                    <a:cubicBezTo>
                      <a:pt x="29" y="306"/>
                      <a:pt x="30" y="306"/>
                      <a:pt x="31" y="305"/>
                    </a:cubicBezTo>
                    <a:cubicBezTo>
                      <a:pt x="31" y="303"/>
                      <a:pt x="32" y="301"/>
                      <a:pt x="33" y="304"/>
                    </a:cubicBezTo>
                    <a:cubicBezTo>
                      <a:pt x="33" y="306"/>
                      <a:pt x="35" y="308"/>
                      <a:pt x="37" y="308"/>
                    </a:cubicBezTo>
                    <a:cubicBezTo>
                      <a:pt x="39" y="308"/>
                      <a:pt x="40" y="305"/>
                      <a:pt x="42" y="305"/>
                    </a:cubicBezTo>
                    <a:cubicBezTo>
                      <a:pt x="44" y="305"/>
                      <a:pt x="47" y="307"/>
                      <a:pt x="49" y="309"/>
                    </a:cubicBezTo>
                    <a:cubicBezTo>
                      <a:pt x="51" y="310"/>
                      <a:pt x="52" y="312"/>
                      <a:pt x="54" y="313"/>
                    </a:cubicBezTo>
                    <a:cubicBezTo>
                      <a:pt x="55" y="313"/>
                      <a:pt x="57" y="313"/>
                      <a:pt x="58" y="313"/>
                    </a:cubicBezTo>
                    <a:cubicBezTo>
                      <a:pt x="59" y="314"/>
                      <a:pt x="58" y="315"/>
                      <a:pt x="59" y="316"/>
                    </a:cubicBezTo>
                    <a:cubicBezTo>
                      <a:pt x="64" y="322"/>
                      <a:pt x="64" y="310"/>
                      <a:pt x="66" y="308"/>
                    </a:cubicBezTo>
                    <a:cubicBezTo>
                      <a:pt x="67" y="306"/>
                      <a:pt x="71" y="307"/>
                      <a:pt x="73" y="305"/>
                    </a:cubicBezTo>
                    <a:cubicBezTo>
                      <a:pt x="76" y="304"/>
                      <a:pt x="76" y="301"/>
                      <a:pt x="79" y="300"/>
                    </a:cubicBezTo>
                    <a:cubicBezTo>
                      <a:pt x="79" y="300"/>
                      <a:pt x="79" y="301"/>
                      <a:pt x="79" y="301"/>
                    </a:cubicBezTo>
                    <a:cubicBezTo>
                      <a:pt x="82" y="301"/>
                      <a:pt x="81" y="309"/>
                      <a:pt x="85" y="309"/>
                    </a:cubicBezTo>
                    <a:cubicBezTo>
                      <a:pt x="86" y="309"/>
                      <a:pt x="87" y="306"/>
                      <a:pt x="89" y="308"/>
                    </a:cubicBezTo>
                    <a:cubicBezTo>
                      <a:pt x="90" y="309"/>
                      <a:pt x="87" y="312"/>
                      <a:pt x="88" y="313"/>
                    </a:cubicBezTo>
                    <a:cubicBezTo>
                      <a:pt x="92" y="316"/>
                      <a:pt x="92" y="308"/>
                      <a:pt x="93" y="307"/>
                    </a:cubicBezTo>
                    <a:cubicBezTo>
                      <a:pt x="94" y="306"/>
                      <a:pt x="97" y="308"/>
                      <a:pt x="98" y="306"/>
                    </a:cubicBezTo>
                    <a:cubicBezTo>
                      <a:pt x="98" y="304"/>
                      <a:pt x="97" y="302"/>
                      <a:pt x="97" y="300"/>
                    </a:cubicBezTo>
                    <a:cubicBezTo>
                      <a:pt x="97" y="298"/>
                      <a:pt x="97" y="298"/>
                      <a:pt x="98" y="297"/>
                    </a:cubicBezTo>
                    <a:cubicBezTo>
                      <a:pt x="99" y="296"/>
                      <a:pt x="102" y="297"/>
                      <a:pt x="102" y="295"/>
                    </a:cubicBezTo>
                    <a:cubicBezTo>
                      <a:pt x="103" y="293"/>
                      <a:pt x="99" y="291"/>
                      <a:pt x="101" y="290"/>
                    </a:cubicBezTo>
                    <a:cubicBezTo>
                      <a:pt x="103" y="290"/>
                      <a:pt x="103" y="292"/>
                      <a:pt x="104" y="292"/>
                    </a:cubicBezTo>
                    <a:cubicBezTo>
                      <a:pt x="105" y="292"/>
                      <a:pt x="105" y="291"/>
                      <a:pt x="105" y="291"/>
                    </a:cubicBezTo>
                    <a:cubicBezTo>
                      <a:pt x="105" y="291"/>
                      <a:pt x="108" y="290"/>
                      <a:pt x="108" y="290"/>
                    </a:cubicBezTo>
                    <a:cubicBezTo>
                      <a:pt x="112" y="287"/>
                      <a:pt x="103" y="287"/>
                      <a:pt x="106" y="285"/>
                    </a:cubicBezTo>
                    <a:cubicBezTo>
                      <a:pt x="107" y="284"/>
                      <a:pt x="109" y="286"/>
                      <a:pt x="110" y="287"/>
                    </a:cubicBezTo>
                    <a:cubicBezTo>
                      <a:pt x="112" y="288"/>
                      <a:pt x="112" y="289"/>
                      <a:pt x="112" y="292"/>
                    </a:cubicBezTo>
                    <a:cubicBezTo>
                      <a:pt x="112" y="295"/>
                      <a:pt x="114" y="299"/>
                      <a:pt x="118" y="300"/>
                    </a:cubicBezTo>
                    <a:cubicBezTo>
                      <a:pt x="120" y="300"/>
                      <a:pt x="121" y="299"/>
                      <a:pt x="123" y="300"/>
                    </a:cubicBezTo>
                    <a:cubicBezTo>
                      <a:pt x="124" y="301"/>
                      <a:pt x="125" y="304"/>
                      <a:pt x="127" y="303"/>
                    </a:cubicBezTo>
                    <a:cubicBezTo>
                      <a:pt x="127" y="303"/>
                      <a:pt x="126" y="302"/>
                      <a:pt x="127" y="301"/>
                    </a:cubicBezTo>
                    <a:cubicBezTo>
                      <a:pt x="127" y="301"/>
                      <a:pt x="128" y="301"/>
                      <a:pt x="129" y="301"/>
                    </a:cubicBezTo>
                    <a:cubicBezTo>
                      <a:pt x="131" y="300"/>
                      <a:pt x="133" y="300"/>
                      <a:pt x="134" y="298"/>
                    </a:cubicBezTo>
                    <a:cubicBezTo>
                      <a:pt x="135" y="294"/>
                      <a:pt x="133" y="289"/>
                      <a:pt x="136" y="285"/>
                    </a:cubicBezTo>
                    <a:cubicBezTo>
                      <a:pt x="137" y="283"/>
                      <a:pt x="138" y="283"/>
                      <a:pt x="139" y="280"/>
                    </a:cubicBezTo>
                    <a:cubicBezTo>
                      <a:pt x="139" y="278"/>
                      <a:pt x="140" y="278"/>
                      <a:pt x="141" y="278"/>
                    </a:cubicBezTo>
                    <a:cubicBezTo>
                      <a:pt x="143" y="277"/>
                      <a:pt x="143" y="279"/>
                      <a:pt x="144" y="279"/>
                    </a:cubicBezTo>
                    <a:cubicBezTo>
                      <a:pt x="145" y="279"/>
                      <a:pt x="146" y="278"/>
                      <a:pt x="148" y="277"/>
                    </a:cubicBezTo>
                    <a:cubicBezTo>
                      <a:pt x="152" y="274"/>
                      <a:pt x="150" y="268"/>
                      <a:pt x="153" y="265"/>
                    </a:cubicBezTo>
                    <a:cubicBezTo>
                      <a:pt x="155" y="264"/>
                      <a:pt x="157" y="264"/>
                      <a:pt x="159" y="264"/>
                    </a:cubicBezTo>
                    <a:cubicBezTo>
                      <a:pt x="160" y="263"/>
                      <a:pt x="160" y="261"/>
                      <a:pt x="161" y="260"/>
                    </a:cubicBezTo>
                    <a:cubicBezTo>
                      <a:pt x="162" y="259"/>
                      <a:pt x="163" y="259"/>
                      <a:pt x="164" y="258"/>
                    </a:cubicBezTo>
                    <a:cubicBezTo>
                      <a:pt x="165" y="256"/>
                      <a:pt x="164" y="255"/>
                      <a:pt x="163" y="253"/>
                    </a:cubicBezTo>
                    <a:cubicBezTo>
                      <a:pt x="163" y="251"/>
                      <a:pt x="163" y="250"/>
                      <a:pt x="163" y="248"/>
                    </a:cubicBezTo>
                    <a:cubicBezTo>
                      <a:pt x="163" y="247"/>
                      <a:pt x="162" y="247"/>
                      <a:pt x="162" y="246"/>
                    </a:cubicBezTo>
                    <a:cubicBezTo>
                      <a:pt x="162" y="244"/>
                      <a:pt x="162" y="243"/>
                      <a:pt x="164" y="242"/>
                    </a:cubicBezTo>
                    <a:cubicBezTo>
                      <a:pt x="165" y="241"/>
                      <a:pt x="168" y="242"/>
                      <a:pt x="170" y="242"/>
                    </a:cubicBezTo>
                    <a:cubicBezTo>
                      <a:pt x="171" y="241"/>
                      <a:pt x="174" y="241"/>
                      <a:pt x="175" y="242"/>
                    </a:cubicBezTo>
                    <a:cubicBezTo>
                      <a:pt x="177" y="244"/>
                      <a:pt x="178" y="246"/>
                      <a:pt x="181" y="245"/>
                    </a:cubicBezTo>
                    <a:cubicBezTo>
                      <a:pt x="185" y="243"/>
                      <a:pt x="187" y="239"/>
                      <a:pt x="191" y="238"/>
                    </a:cubicBezTo>
                    <a:cubicBezTo>
                      <a:pt x="193" y="238"/>
                      <a:pt x="195" y="237"/>
                      <a:pt x="196" y="237"/>
                    </a:cubicBezTo>
                    <a:cubicBezTo>
                      <a:pt x="197" y="237"/>
                      <a:pt x="200" y="238"/>
                      <a:pt x="201" y="238"/>
                    </a:cubicBezTo>
                    <a:cubicBezTo>
                      <a:pt x="202" y="237"/>
                      <a:pt x="200" y="236"/>
                      <a:pt x="200" y="234"/>
                    </a:cubicBezTo>
                    <a:cubicBezTo>
                      <a:pt x="200" y="232"/>
                      <a:pt x="203" y="232"/>
                      <a:pt x="203" y="230"/>
                    </a:cubicBezTo>
                    <a:cubicBezTo>
                      <a:pt x="202" y="226"/>
                      <a:pt x="194" y="230"/>
                      <a:pt x="199" y="225"/>
                    </a:cubicBezTo>
                    <a:cubicBezTo>
                      <a:pt x="202" y="221"/>
                      <a:pt x="196" y="219"/>
                      <a:pt x="196" y="216"/>
                    </a:cubicBezTo>
                    <a:cubicBezTo>
                      <a:pt x="197" y="214"/>
                      <a:pt x="200" y="213"/>
                      <a:pt x="201" y="212"/>
                    </a:cubicBezTo>
                    <a:cubicBezTo>
                      <a:pt x="202" y="210"/>
                      <a:pt x="201" y="205"/>
                      <a:pt x="201" y="202"/>
                    </a:cubicBezTo>
                    <a:cubicBezTo>
                      <a:pt x="201" y="197"/>
                      <a:pt x="201" y="192"/>
                      <a:pt x="201" y="186"/>
                    </a:cubicBezTo>
                    <a:cubicBezTo>
                      <a:pt x="201" y="162"/>
                      <a:pt x="201" y="138"/>
                      <a:pt x="202" y="114"/>
                    </a:cubicBezTo>
                    <a:cubicBezTo>
                      <a:pt x="202" y="90"/>
                      <a:pt x="202" y="65"/>
                      <a:pt x="202" y="40"/>
                    </a:cubicBezTo>
                    <a:cubicBezTo>
                      <a:pt x="202" y="29"/>
                      <a:pt x="202" y="17"/>
                      <a:pt x="202" y="5"/>
                    </a:cubicBezTo>
                    <a:cubicBezTo>
                      <a:pt x="202" y="3"/>
                      <a:pt x="203" y="0"/>
                      <a:pt x="201" y="0"/>
                    </a:cubicBezTo>
                    <a:cubicBezTo>
                      <a:pt x="197" y="0"/>
                      <a:pt x="193" y="0"/>
                      <a:pt x="189" y="0"/>
                    </a:cubicBezTo>
                    <a:cubicBezTo>
                      <a:pt x="183" y="0"/>
                      <a:pt x="177" y="0"/>
                      <a:pt x="172" y="0"/>
                    </a:cubicBezTo>
                    <a:cubicBezTo>
                      <a:pt x="147" y="0"/>
                      <a:pt x="122" y="0"/>
                      <a:pt x="97" y="0"/>
                    </a:cubicBezTo>
                    <a:cubicBezTo>
                      <a:pt x="91" y="0"/>
                      <a:pt x="85" y="0"/>
                      <a:pt x="78" y="0"/>
                    </a:cubicBezTo>
                    <a:cubicBezTo>
                      <a:pt x="77" y="0"/>
                      <a:pt x="73" y="3"/>
                      <a:pt x="71" y="4"/>
                    </a:cubicBezTo>
                    <a:cubicBezTo>
                      <a:pt x="65" y="8"/>
                      <a:pt x="56" y="12"/>
                      <a:pt x="48" y="11"/>
                    </a:cubicBezTo>
                    <a:cubicBezTo>
                      <a:pt x="46" y="11"/>
                      <a:pt x="39" y="9"/>
                      <a:pt x="42" y="7"/>
                    </a:cubicBezTo>
                    <a:cubicBezTo>
                      <a:pt x="42" y="7"/>
                      <a:pt x="42" y="6"/>
                      <a:pt x="42" y="6"/>
                    </a:cubicBezTo>
                    <a:cubicBezTo>
                      <a:pt x="42" y="7"/>
                      <a:pt x="41" y="7"/>
                      <a:pt x="41" y="7"/>
                    </a:cubicBezTo>
                    <a:cubicBezTo>
                      <a:pt x="39" y="6"/>
                      <a:pt x="37" y="6"/>
                      <a:pt x="36" y="4"/>
                    </a:cubicBezTo>
                    <a:cubicBezTo>
                      <a:pt x="36" y="52"/>
                      <a:pt x="35" y="100"/>
                      <a:pt x="35" y="148"/>
                    </a:cubicBezTo>
                    <a:cubicBezTo>
                      <a:pt x="35" y="163"/>
                      <a:pt x="35" y="177"/>
                      <a:pt x="35" y="192"/>
                    </a:cubicBezTo>
                    <a:cubicBezTo>
                      <a:pt x="33" y="192"/>
                      <a:pt x="32" y="195"/>
                      <a:pt x="30" y="196"/>
                    </a:cubicBezTo>
                    <a:cubicBezTo>
                      <a:pt x="32" y="196"/>
                      <a:pt x="30" y="198"/>
                      <a:pt x="31" y="200"/>
                    </a:cubicBezTo>
                    <a:cubicBezTo>
                      <a:pt x="32" y="202"/>
                      <a:pt x="32" y="199"/>
                      <a:pt x="33" y="201"/>
                    </a:cubicBezTo>
                    <a:cubicBezTo>
                      <a:pt x="33" y="204"/>
                      <a:pt x="28" y="207"/>
                      <a:pt x="30" y="208"/>
                    </a:cubicBezTo>
                    <a:cubicBezTo>
                      <a:pt x="27" y="208"/>
                      <a:pt x="28" y="210"/>
                      <a:pt x="29" y="211"/>
                    </a:cubicBezTo>
                    <a:cubicBezTo>
                      <a:pt x="26" y="211"/>
                      <a:pt x="30" y="212"/>
                      <a:pt x="30" y="212"/>
                    </a:cubicBezTo>
                    <a:cubicBezTo>
                      <a:pt x="31" y="212"/>
                      <a:pt x="29" y="213"/>
                      <a:pt x="30" y="214"/>
                    </a:cubicBezTo>
                    <a:cubicBezTo>
                      <a:pt x="31" y="214"/>
                      <a:pt x="31" y="214"/>
                      <a:pt x="32" y="215"/>
                    </a:cubicBezTo>
                    <a:cubicBezTo>
                      <a:pt x="33" y="216"/>
                      <a:pt x="33" y="221"/>
                      <a:pt x="32" y="221"/>
                    </a:cubicBezTo>
                    <a:cubicBezTo>
                      <a:pt x="34" y="222"/>
                      <a:pt x="36" y="222"/>
                      <a:pt x="36" y="224"/>
                    </a:cubicBezTo>
                    <a:cubicBezTo>
                      <a:pt x="37" y="225"/>
                      <a:pt x="35" y="227"/>
                      <a:pt x="36" y="22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nvGrpSpPr>
            <p:cNvPr id="794" name="Group 793"/>
            <p:cNvGrpSpPr/>
            <p:nvPr/>
          </p:nvGrpSpPr>
          <p:grpSpPr>
            <a:xfrm>
              <a:off x="7104193" y="2268899"/>
              <a:ext cx="1337891" cy="1269884"/>
              <a:chOff x="6466930" y="2789482"/>
              <a:chExt cx="1386288" cy="1315821"/>
            </a:xfrm>
            <a:solidFill>
              <a:srgbClr val="254061"/>
            </a:solidFill>
            <a:effectLst>
              <a:outerShdw blurRad="50800" dist="38100" dir="10800000" algn="r" rotWithShape="0">
                <a:prstClr val="black">
                  <a:alpha val="40000"/>
                </a:prstClr>
              </a:outerShdw>
            </a:effectLst>
          </p:grpSpPr>
          <p:grpSp>
            <p:nvGrpSpPr>
              <p:cNvPr id="2059" name="Group 11370"/>
              <p:cNvGrpSpPr>
                <a:grpSpLocks/>
              </p:cNvGrpSpPr>
              <p:nvPr/>
            </p:nvGrpSpPr>
            <p:grpSpPr bwMode="auto">
              <a:xfrm>
                <a:off x="6872111" y="3678441"/>
                <a:ext cx="573216" cy="304902"/>
                <a:chOff x="4437" y="1819"/>
                <a:chExt cx="423" cy="225"/>
              </a:xfrm>
              <a:grpFill/>
            </p:grpSpPr>
            <p:sp>
              <p:nvSpPr>
                <p:cNvPr id="2073" name="Freeform 10338"/>
                <p:cNvSpPr>
                  <a:spLocks noEditPoints="1"/>
                </p:cNvSpPr>
                <p:nvPr/>
              </p:nvSpPr>
              <p:spPr bwMode="auto">
                <a:xfrm>
                  <a:off x="4437" y="1819"/>
                  <a:ext cx="421" cy="225"/>
                </a:xfrm>
                <a:custGeom>
                  <a:avLst/>
                  <a:gdLst>
                    <a:gd name="T0" fmla="*/ 3 w 272"/>
                    <a:gd name="T1" fmla="*/ 65 h 145"/>
                    <a:gd name="T2" fmla="*/ 39 w 272"/>
                    <a:gd name="T3" fmla="*/ 34 h 145"/>
                    <a:gd name="T4" fmla="*/ 67 w 272"/>
                    <a:gd name="T5" fmla="*/ 14 h 145"/>
                    <a:gd name="T6" fmla="*/ 102 w 272"/>
                    <a:gd name="T7" fmla="*/ 17 h 145"/>
                    <a:gd name="T8" fmla="*/ 149 w 272"/>
                    <a:gd name="T9" fmla="*/ 17 h 145"/>
                    <a:gd name="T10" fmla="*/ 163 w 272"/>
                    <a:gd name="T11" fmla="*/ 36 h 145"/>
                    <a:gd name="T12" fmla="*/ 212 w 272"/>
                    <a:gd name="T13" fmla="*/ 87 h 145"/>
                    <a:gd name="T14" fmla="*/ 228 w 272"/>
                    <a:gd name="T15" fmla="*/ 130 h 145"/>
                    <a:gd name="T16" fmla="*/ 226 w 272"/>
                    <a:gd name="T17" fmla="*/ 160 h 145"/>
                    <a:gd name="T18" fmla="*/ 245 w 272"/>
                    <a:gd name="T19" fmla="*/ 178 h 145"/>
                    <a:gd name="T20" fmla="*/ 263 w 272"/>
                    <a:gd name="T21" fmla="*/ 175 h 145"/>
                    <a:gd name="T22" fmla="*/ 286 w 272"/>
                    <a:gd name="T23" fmla="*/ 194 h 145"/>
                    <a:gd name="T24" fmla="*/ 294 w 272"/>
                    <a:gd name="T25" fmla="*/ 202 h 145"/>
                    <a:gd name="T26" fmla="*/ 294 w 272"/>
                    <a:gd name="T27" fmla="*/ 177 h 145"/>
                    <a:gd name="T28" fmla="*/ 268 w 272"/>
                    <a:gd name="T29" fmla="*/ 140 h 145"/>
                    <a:gd name="T30" fmla="*/ 280 w 272"/>
                    <a:gd name="T31" fmla="*/ 164 h 145"/>
                    <a:gd name="T32" fmla="*/ 283 w 272"/>
                    <a:gd name="T33" fmla="*/ 138 h 145"/>
                    <a:gd name="T34" fmla="*/ 280 w 272"/>
                    <a:gd name="T35" fmla="*/ 106 h 145"/>
                    <a:gd name="T36" fmla="*/ 280 w 272"/>
                    <a:gd name="T37" fmla="*/ 95 h 145"/>
                    <a:gd name="T38" fmla="*/ 279 w 272"/>
                    <a:gd name="T39" fmla="*/ 85 h 145"/>
                    <a:gd name="T40" fmla="*/ 285 w 272"/>
                    <a:gd name="T41" fmla="*/ 84 h 145"/>
                    <a:gd name="T42" fmla="*/ 288 w 272"/>
                    <a:gd name="T43" fmla="*/ 70 h 145"/>
                    <a:gd name="T44" fmla="*/ 279 w 272"/>
                    <a:gd name="T45" fmla="*/ 62 h 145"/>
                    <a:gd name="T46" fmla="*/ 288 w 272"/>
                    <a:gd name="T47" fmla="*/ 59 h 145"/>
                    <a:gd name="T48" fmla="*/ 291 w 272"/>
                    <a:gd name="T49" fmla="*/ 51 h 145"/>
                    <a:gd name="T50" fmla="*/ 299 w 272"/>
                    <a:gd name="T51" fmla="*/ 43 h 145"/>
                    <a:gd name="T52" fmla="*/ 305 w 272"/>
                    <a:gd name="T53" fmla="*/ 37 h 145"/>
                    <a:gd name="T54" fmla="*/ 328 w 272"/>
                    <a:gd name="T55" fmla="*/ 20 h 145"/>
                    <a:gd name="T56" fmla="*/ 348 w 272"/>
                    <a:gd name="T57" fmla="*/ 20 h 145"/>
                    <a:gd name="T58" fmla="*/ 334 w 272"/>
                    <a:gd name="T59" fmla="*/ 33 h 145"/>
                    <a:gd name="T60" fmla="*/ 339 w 272"/>
                    <a:gd name="T61" fmla="*/ 43 h 145"/>
                    <a:gd name="T62" fmla="*/ 328 w 272"/>
                    <a:gd name="T63" fmla="*/ 48 h 145"/>
                    <a:gd name="T64" fmla="*/ 313 w 272"/>
                    <a:gd name="T65" fmla="*/ 56 h 145"/>
                    <a:gd name="T66" fmla="*/ 313 w 272"/>
                    <a:gd name="T67" fmla="*/ 79 h 145"/>
                    <a:gd name="T68" fmla="*/ 320 w 272"/>
                    <a:gd name="T69" fmla="*/ 74 h 145"/>
                    <a:gd name="T70" fmla="*/ 328 w 272"/>
                    <a:gd name="T71" fmla="*/ 71 h 145"/>
                    <a:gd name="T72" fmla="*/ 316 w 272"/>
                    <a:gd name="T73" fmla="*/ 87 h 145"/>
                    <a:gd name="T74" fmla="*/ 313 w 272"/>
                    <a:gd name="T75" fmla="*/ 109 h 145"/>
                    <a:gd name="T76" fmla="*/ 313 w 272"/>
                    <a:gd name="T77" fmla="*/ 110 h 145"/>
                    <a:gd name="T78" fmla="*/ 311 w 272"/>
                    <a:gd name="T79" fmla="*/ 115 h 145"/>
                    <a:gd name="T80" fmla="*/ 305 w 272"/>
                    <a:gd name="T81" fmla="*/ 115 h 145"/>
                    <a:gd name="T82" fmla="*/ 311 w 272"/>
                    <a:gd name="T83" fmla="*/ 123 h 145"/>
                    <a:gd name="T84" fmla="*/ 323 w 272"/>
                    <a:gd name="T85" fmla="*/ 119 h 145"/>
                    <a:gd name="T86" fmla="*/ 320 w 272"/>
                    <a:gd name="T87" fmla="*/ 132 h 145"/>
                    <a:gd name="T88" fmla="*/ 331 w 272"/>
                    <a:gd name="T89" fmla="*/ 127 h 145"/>
                    <a:gd name="T90" fmla="*/ 323 w 272"/>
                    <a:gd name="T91" fmla="*/ 141 h 145"/>
                    <a:gd name="T92" fmla="*/ 305 w 272"/>
                    <a:gd name="T93" fmla="*/ 149 h 145"/>
                    <a:gd name="T94" fmla="*/ 319 w 272"/>
                    <a:gd name="T95" fmla="*/ 147 h 145"/>
                    <a:gd name="T96" fmla="*/ 305 w 272"/>
                    <a:gd name="T97" fmla="*/ 154 h 145"/>
                    <a:gd name="T98" fmla="*/ 320 w 272"/>
                    <a:gd name="T99" fmla="*/ 180 h 145"/>
                    <a:gd name="T100" fmla="*/ 334 w 272"/>
                    <a:gd name="T101" fmla="*/ 186 h 145"/>
                    <a:gd name="T102" fmla="*/ 347 w 272"/>
                    <a:gd name="T103" fmla="*/ 163 h 145"/>
                    <a:gd name="T104" fmla="*/ 347 w 272"/>
                    <a:gd name="T105" fmla="*/ 188 h 145"/>
                    <a:gd name="T106" fmla="*/ 350 w 272"/>
                    <a:gd name="T107" fmla="*/ 194 h 145"/>
                    <a:gd name="T108" fmla="*/ 345 w 272"/>
                    <a:gd name="T109" fmla="*/ 203 h 145"/>
                    <a:gd name="T110" fmla="*/ 348 w 272"/>
                    <a:gd name="T111" fmla="*/ 209 h 145"/>
                    <a:gd name="T112" fmla="*/ 342 w 272"/>
                    <a:gd name="T113" fmla="*/ 222 h 145"/>
                    <a:gd name="T114" fmla="*/ 356 w 272"/>
                    <a:gd name="T115" fmla="*/ 219 h 145"/>
                    <a:gd name="T116" fmla="*/ 402 w 272"/>
                    <a:gd name="T117" fmla="*/ 191 h 145"/>
                    <a:gd name="T118" fmla="*/ 410 w 272"/>
                    <a:gd name="T119" fmla="*/ 171 h 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2"/>
                    <a:gd name="T181" fmla="*/ 0 h 145"/>
                    <a:gd name="T182" fmla="*/ 272 w 272"/>
                    <a:gd name="T183" fmla="*/ 145 h 1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2" h="145">
                      <a:moveTo>
                        <a:pt x="269" y="105"/>
                      </a:moveTo>
                      <a:cubicBezTo>
                        <a:pt x="269" y="104"/>
                        <a:pt x="269" y="104"/>
                        <a:pt x="268" y="104"/>
                      </a:cubicBezTo>
                      <a:cubicBezTo>
                        <a:pt x="268" y="103"/>
                        <a:pt x="268" y="103"/>
                        <a:pt x="268" y="103"/>
                      </a:cubicBezTo>
                      <a:cubicBezTo>
                        <a:pt x="256" y="102"/>
                        <a:pt x="245" y="102"/>
                        <a:pt x="233" y="102"/>
                      </a:cubicBezTo>
                      <a:cubicBezTo>
                        <a:pt x="232" y="102"/>
                        <a:pt x="231" y="74"/>
                        <a:pt x="231" y="72"/>
                      </a:cubicBezTo>
                      <a:cubicBezTo>
                        <a:pt x="230" y="48"/>
                        <a:pt x="227" y="24"/>
                        <a:pt x="227" y="1"/>
                      </a:cubicBezTo>
                      <a:cubicBezTo>
                        <a:pt x="179" y="1"/>
                        <a:pt x="131" y="1"/>
                        <a:pt x="82" y="1"/>
                      </a:cubicBezTo>
                      <a:cubicBezTo>
                        <a:pt x="57" y="1"/>
                        <a:pt x="33" y="1"/>
                        <a:pt x="8" y="1"/>
                      </a:cubicBezTo>
                      <a:cubicBezTo>
                        <a:pt x="7" y="1"/>
                        <a:pt x="2" y="0"/>
                        <a:pt x="2" y="1"/>
                      </a:cubicBezTo>
                      <a:cubicBezTo>
                        <a:pt x="1" y="2"/>
                        <a:pt x="2" y="9"/>
                        <a:pt x="2" y="11"/>
                      </a:cubicBezTo>
                      <a:cubicBezTo>
                        <a:pt x="2" y="17"/>
                        <a:pt x="2" y="23"/>
                        <a:pt x="1" y="29"/>
                      </a:cubicBezTo>
                      <a:cubicBezTo>
                        <a:pt x="1" y="31"/>
                        <a:pt x="0" y="42"/>
                        <a:pt x="2" y="42"/>
                      </a:cubicBezTo>
                      <a:cubicBezTo>
                        <a:pt x="3" y="42"/>
                        <a:pt x="5" y="41"/>
                        <a:pt x="5" y="40"/>
                      </a:cubicBezTo>
                      <a:cubicBezTo>
                        <a:pt x="7" y="39"/>
                        <a:pt x="8" y="37"/>
                        <a:pt x="9" y="36"/>
                      </a:cubicBezTo>
                      <a:cubicBezTo>
                        <a:pt x="10" y="35"/>
                        <a:pt x="10" y="35"/>
                        <a:pt x="11" y="34"/>
                      </a:cubicBezTo>
                      <a:cubicBezTo>
                        <a:pt x="12" y="34"/>
                        <a:pt x="13" y="35"/>
                        <a:pt x="14" y="34"/>
                      </a:cubicBezTo>
                      <a:cubicBezTo>
                        <a:pt x="15" y="33"/>
                        <a:pt x="16" y="31"/>
                        <a:pt x="16" y="30"/>
                      </a:cubicBezTo>
                      <a:cubicBezTo>
                        <a:pt x="17" y="29"/>
                        <a:pt x="18" y="30"/>
                        <a:pt x="19" y="28"/>
                      </a:cubicBezTo>
                      <a:cubicBezTo>
                        <a:pt x="19" y="27"/>
                        <a:pt x="20" y="27"/>
                        <a:pt x="20" y="27"/>
                      </a:cubicBezTo>
                      <a:cubicBezTo>
                        <a:pt x="20" y="27"/>
                        <a:pt x="20" y="27"/>
                        <a:pt x="20" y="27"/>
                      </a:cubicBezTo>
                      <a:cubicBezTo>
                        <a:pt x="21" y="27"/>
                        <a:pt x="21" y="27"/>
                        <a:pt x="21" y="28"/>
                      </a:cubicBezTo>
                      <a:cubicBezTo>
                        <a:pt x="21" y="27"/>
                        <a:pt x="22" y="24"/>
                        <a:pt x="22" y="26"/>
                      </a:cubicBezTo>
                      <a:cubicBezTo>
                        <a:pt x="23" y="25"/>
                        <a:pt x="23" y="24"/>
                        <a:pt x="24" y="24"/>
                      </a:cubicBezTo>
                      <a:cubicBezTo>
                        <a:pt x="24" y="23"/>
                        <a:pt x="25" y="22"/>
                        <a:pt x="25" y="22"/>
                      </a:cubicBezTo>
                      <a:cubicBezTo>
                        <a:pt x="25" y="21"/>
                        <a:pt x="25" y="22"/>
                        <a:pt x="25" y="20"/>
                      </a:cubicBezTo>
                      <a:cubicBezTo>
                        <a:pt x="26" y="21"/>
                        <a:pt x="26" y="21"/>
                        <a:pt x="27" y="20"/>
                      </a:cubicBezTo>
                      <a:cubicBezTo>
                        <a:pt x="27" y="20"/>
                        <a:pt x="27" y="21"/>
                        <a:pt x="28" y="21"/>
                      </a:cubicBezTo>
                      <a:cubicBezTo>
                        <a:pt x="28" y="20"/>
                        <a:pt x="30" y="21"/>
                        <a:pt x="31" y="22"/>
                      </a:cubicBezTo>
                      <a:cubicBezTo>
                        <a:pt x="33" y="24"/>
                        <a:pt x="33" y="23"/>
                        <a:pt x="34" y="22"/>
                      </a:cubicBezTo>
                      <a:cubicBezTo>
                        <a:pt x="34" y="22"/>
                        <a:pt x="35" y="20"/>
                        <a:pt x="36" y="19"/>
                      </a:cubicBezTo>
                      <a:cubicBezTo>
                        <a:pt x="36" y="19"/>
                        <a:pt x="37" y="18"/>
                        <a:pt x="38" y="17"/>
                      </a:cubicBezTo>
                      <a:cubicBezTo>
                        <a:pt x="38" y="17"/>
                        <a:pt x="39" y="16"/>
                        <a:pt x="39" y="15"/>
                      </a:cubicBezTo>
                      <a:cubicBezTo>
                        <a:pt x="40" y="15"/>
                        <a:pt x="40" y="14"/>
                        <a:pt x="41" y="13"/>
                      </a:cubicBezTo>
                      <a:cubicBezTo>
                        <a:pt x="41" y="13"/>
                        <a:pt x="42" y="14"/>
                        <a:pt x="42" y="13"/>
                      </a:cubicBezTo>
                      <a:cubicBezTo>
                        <a:pt x="42" y="13"/>
                        <a:pt x="42" y="10"/>
                        <a:pt x="43" y="10"/>
                      </a:cubicBezTo>
                      <a:cubicBezTo>
                        <a:pt x="42" y="10"/>
                        <a:pt x="44" y="9"/>
                        <a:pt x="43" y="9"/>
                      </a:cubicBezTo>
                      <a:cubicBezTo>
                        <a:pt x="44" y="8"/>
                        <a:pt x="44" y="8"/>
                        <a:pt x="44" y="7"/>
                      </a:cubicBezTo>
                      <a:cubicBezTo>
                        <a:pt x="45" y="7"/>
                        <a:pt x="45" y="7"/>
                        <a:pt x="45" y="7"/>
                      </a:cubicBezTo>
                      <a:cubicBezTo>
                        <a:pt x="43" y="10"/>
                        <a:pt x="48" y="8"/>
                        <a:pt x="47" y="10"/>
                      </a:cubicBezTo>
                      <a:cubicBezTo>
                        <a:pt x="47" y="10"/>
                        <a:pt x="45" y="9"/>
                        <a:pt x="45" y="10"/>
                      </a:cubicBezTo>
                      <a:cubicBezTo>
                        <a:pt x="45" y="11"/>
                        <a:pt x="46" y="12"/>
                        <a:pt x="47" y="12"/>
                      </a:cubicBezTo>
                      <a:cubicBezTo>
                        <a:pt x="47" y="12"/>
                        <a:pt x="47" y="12"/>
                        <a:pt x="48" y="13"/>
                      </a:cubicBezTo>
                      <a:cubicBezTo>
                        <a:pt x="48" y="14"/>
                        <a:pt x="50" y="15"/>
                        <a:pt x="50" y="15"/>
                      </a:cubicBezTo>
                      <a:cubicBezTo>
                        <a:pt x="52" y="16"/>
                        <a:pt x="54" y="16"/>
                        <a:pt x="56" y="16"/>
                      </a:cubicBezTo>
                      <a:cubicBezTo>
                        <a:pt x="57" y="17"/>
                        <a:pt x="61" y="17"/>
                        <a:pt x="63" y="17"/>
                      </a:cubicBezTo>
                      <a:cubicBezTo>
                        <a:pt x="65" y="16"/>
                        <a:pt x="63" y="13"/>
                        <a:pt x="66" y="15"/>
                      </a:cubicBezTo>
                      <a:cubicBezTo>
                        <a:pt x="65" y="14"/>
                        <a:pt x="66" y="14"/>
                        <a:pt x="67" y="15"/>
                      </a:cubicBezTo>
                      <a:cubicBezTo>
                        <a:pt x="66" y="13"/>
                        <a:pt x="62" y="12"/>
                        <a:pt x="66" y="11"/>
                      </a:cubicBezTo>
                      <a:cubicBezTo>
                        <a:pt x="66" y="11"/>
                        <a:pt x="68" y="13"/>
                        <a:pt x="68" y="12"/>
                      </a:cubicBezTo>
                      <a:cubicBezTo>
                        <a:pt x="68" y="11"/>
                        <a:pt x="66" y="10"/>
                        <a:pt x="66" y="9"/>
                      </a:cubicBezTo>
                      <a:cubicBezTo>
                        <a:pt x="66" y="8"/>
                        <a:pt x="69" y="10"/>
                        <a:pt x="69" y="10"/>
                      </a:cubicBezTo>
                      <a:cubicBezTo>
                        <a:pt x="68" y="10"/>
                        <a:pt x="70" y="8"/>
                        <a:pt x="70" y="8"/>
                      </a:cubicBezTo>
                      <a:cubicBezTo>
                        <a:pt x="70" y="8"/>
                        <a:pt x="71" y="9"/>
                        <a:pt x="70" y="7"/>
                      </a:cubicBezTo>
                      <a:cubicBezTo>
                        <a:pt x="74" y="8"/>
                        <a:pt x="75" y="11"/>
                        <a:pt x="77" y="7"/>
                      </a:cubicBezTo>
                      <a:cubicBezTo>
                        <a:pt x="78" y="4"/>
                        <a:pt x="80" y="2"/>
                        <a:pt x="84" y="3"/>
                      </a:cubicBezTo>
                      <a:cubicBezTo>
                        <a:pt x="86" y="4"/>
                        <a:pt x="87" y="5"/>
                        <a:pt x="89" y="6"/>
                      </a:cubicBezTo>
                      <a:cubicBezTo>
                        <a:pt x="90" y="7"/>
                        <a:pt x="91" y="10"/>
                        <a:pt x="92" y="10"/>
                      </a:cubicBezTo>
                      <a:cubicBezTo>
                        <a:pt x="93" y="11"/>
                        <a:pt x="94" y="10"/>
                        <a:pt x="94" y="10"/>
                      </a:cubicBezTo>
                      <a:cubicBezTo>
                        <a:pt x="93" y="10"/>
                        <a:pt x="96" y="11"/>
                        <a:pt x="95" y="11"/>
                      </a:cubicBezTo>
                      <a:cubicBezTo>
                        <a:pt x="96" y="11"/>
                        <a:pt x="95" y="12"/>
                        <a:pt x="96" y="11"/>
                      </a:cubicBezTo>
                      <a:cubicBezTo>
                        <a:pt x="96" y="10"/>
                        <a:pt x="96" y="9"/>
                        <a:pt x="96" y="9"/>
                      </a:cubicBezTo>
                      <a:cubicBezTo>
                        <a:pt x="97" y="10"/>
                        <a:pt x="98" y="10"/>
                        <a:pt x="99" y="10"/>
                      </a:cubicBezTo>
                      <a:cubicBezTo>
                        <a:pt x="99" y="10"/>
                        <a:pt x="99" y="9"/>
                        <a:pt x="100" y="9"/>
                      </a:cubicBezTo>
                      <a:cubicBezTo>
                        <a:pt x="100" y="9"/>
                        <a:pt x="102" y="10"/>
                        <a:pt x="102" y="10"/>
                      </a:cubicBezTo>
                      <a:cubicBezTo>
                        <a:pt x="104" y="13"/>
                        <a:pt x="101" y="13"/>
                        <a:pt x="100" y="13"/>
                      </a:cubicBezTo>
                      <a:cubicBezTo>
                        <a:pt x="99" y="14"/>
                        <a:pt x="100" y="16"/>
                        <a:pt x="100" y="17"/>
                      </a:cubicBezTo>
                      <a:cubicBezTo>
                        <a:pt x="101" y="17"/>
                        <a:pt x="102" y="16"/>
                        <a:pt x="103" y="16"/>
                      </a:cubicBezTo>
                      <a:cubicBezTo>
                        <a:pt x="104" y="18"/>
                        <a:pt x="100" y="17"/>
                        <a:pt x="103" y="19"/>
                      </a:cubicBezTo>
                      <a:cubicBezTo>
                        <a:pt x="103" y="19"/>
                        <a:pt x="106" y="18"/>
                        <a:pt x="106" y="19"/>
                      </a:cubicBezTo>
                      <a:cubicBezTo>
                        <a:pt x="107" y="20"/>
                        <a:pt x="103" y="20"/>
                        <a:pt x="106" y="22"/>
                      </a:cubicBezTo>
                      <a:cubicBezTo>
                        <a:pt x="105" y="21"/>
                        <a:pt x="105" y="21"/>
                        <a:pt x="104" y="22"/>
                      </a:cubicBezTo>
                      <a:cubicBezTo>
                        <a:pt x="105" y="21"/>
                        <a:pt x="105" y="24"/>
                        <a:pt x="105" y="23"/>
                      </a:cubicBezTo>
                      <a:cubicBezTo>
                        <a:pt x="105" y="23"/>
                        <a:pt x="104" y="24"/>
                        <a:pt x="105" y="24"/>
                      </a:cubicBezTo>
                      <a:cubicBezTo>
                        <a:pt x="106" y="24"/>
                        <a:pt x="107" y="24"/>
                        <a:pt x="107" y="25"/>
                      </a:cubicBezTo>
                      <a:cubicBezTo>
                        <a:pt x="110" y="28"/>
                        <a:pt x="105" y="31"/>
                        <a:pt x="109" y="32"/>
                      </a:cubicBezTo>
                      <a:cubicBezTo>
                        <a:pt x="111" y="33"/>
                        <a:pt x="112" y="33"/>
                        <a:pt x="114" y="34"/>
                      </a:cubicBezTo>
                      <a:cubicBezTo>
                        <a:pt x="115" y="34"/>
                        <a:pt x="117" y="34"/>
                        <a:pt x="118" y="34"/>
                      </a:cubicBezTo>
                      <a:cubicBezTo>
                        <a:pt x="119" y="35"/>
                        <a:pt x="118" y="35"/>
                        <a:pt x="120" y="36"/>
                      </a:cubicBezTo>
                      <a:cubicBezTo>
                        <a:pt x="121" y="38"/>
                        <a:pt x="127" y="40"/>
                        <a:pt x="124" y="43"/>
                      </a:cubicBezTo>
                      <a:cubicBezTo>
                        <a:pt x="123" y="45"/>
                        <a:pt x="122" y="44"/>
                        <a:pt x="121" y="47"/>
                      </a:cubicBezTo>
                      <a:cubicBezTo>
                        <a:pt x="121" y="49"/>
                        <a:pt x="123" y="49"/>
                        <a:pt x="124" y="50"/>
                      </a:cubicBezTo>
                      <a:cubicBezTo>
                        <a:pt x="125" y="51"/>
                        <a:pt x="125" y="53"/>
                        <a:pt x="127" y="53"/>
                      </a:cubicBezTo>
                      <a:cubicBezTo>
                        <a:pt x="129" y="53"/>
                        <a:pt x="131" y="53"/>
                        <a:pt x="133" y="54"/>
                      </a:cubicBezTo>
                      <a:cubicBezTo>
                        <a:pt x="135" y="54"/>
                        <a:pt x="136" y="55"/>
                        <a:pt x="137" y="56"/>
                      </a:cubicBezTo>
                      <a:cubicBezTo>
                        <a:pt x="138" y="57"/>
                        <a:pt x="137" y="58"/>
                        <a:pt x="138" y="59"/>
                      </a:cubicBezTo>
                      <a:cubicBezTo>
                        <a:pt x="139" y="61"/>
                        <a:pt x="141" y="61"/>
                        <a:pt x="143" y="61"/>
                      </a:cubicBezTo>
                      <a:cubicBezTo>
                        <a:pt x="145" y="61"/>
                        <a:pt x="145" y="63"/>
                        <a:pt x="146" y="64"/>
                      </a:cubicBezTo>
                      <a:cubicBezTo>
                        <a:pt x="147" y="62"/>
                        <a:pt x="149" y="61"/>
                        <a:pt x="150" y="59"/>
                      </a:cubicBezTo>
                      <a:cubicBezTo>
                        <a:pt x="151" y="59"/>
                        <a:pt x="155" y="64"/>
                        <a:pt x="156" y="64"/>
                      </a:cubicBezTo>
                      <a:cubicBezTo>
                        <a:pt x="158" y="66"/>
                        <a:pt x="159" y="67"/>
                        <a:pt x="157" y="69"/>
                      </a:cubicBezTo>
                      <a:cubicBezTo>
                        <a:pt x="155" y="71"/>
                        <a:pt x="153" y="73"/>
                        <a:pt x="152" y="74"/>
                      </a:cubicBezTo>
                      <a:cubicBezTo>
                        <a:pt x="152" y="76"/>
                        <a:pt x="151" y="77"/>
                        <a:pt x="153" y="78"/>
                      </a:cubicBezTo>
                      <a:cubicBezTo>
                        <a:pt x="151" y="79"/>
                        <a:pt x="153" y="81"/>
                        <a:pt x="151" y="82"/>
                      </a:cubicBezTo>
                      <a:cubicBezTo>
                        <a:pt x="152" y="82"/>
                        <a:pt x="153" y="82"/>
                        <a:pt x="153" y="83"/>
                      </a:cubicBezTo>
                      <a:cubicBezTo>
                        <a:pt x="152" y="83"/>
                        <a:pt x="151" y="83"/>
                        <a:pt x="150" y="82"/>
                      </a:cubicBezTo>
                      <a:cubicBezTo>
                        <a:pt x="150" y="83"/>
                        <a:pt x="147" y="83"/>
                        <a:pt x="147" y="84"/>
                      </a:cubicBezTo>
                      <a:cubicBezTo>
                        <a:pt x="146" y="87"/>
                        <a:pt x="147" y="88"/>
                        <a:pt x="144" y="90"/>
                      </a:cubicBezTo>
                      <a:cubicBezTo>
                        <a:pt x="143" y="90"/>
                        <a:pt x="142" y="89"/>
                        <a:pt x="142" y="91"/>
                      </a:cubicBezTo>
                      <a:cubicBezTo>
                        <a:pt x="142" y="91"/>
                        <a:pt x="141" y="93"/>
                        <a:pt x="141" y="93"/>
                      </a:cubicBezTo>
                      <a:cubicBezTo>
                        <a:pt x="141" y="93"/>
                        <a:pt x="145" y="90"/>
                        <a:pt x="146" y="90"/>
                      </a:cubicBezTo>
                      <a:cubicBezTo>
                        <a:pt x="146" y="94"/>
                        <a:pt x="138" y="93"/>
                        <a:pt x="139" y="95"/>
                      </a:cubicBezTo>
                      <a:cubicBezTo>
                        <a:pt x="139" y="95"/>
                        <a:pt x="140" y="95"/>
                        <a:pt x="140" y="94"/>
                      </a:cubicBezTo>
                      <a:cubicBezTo>
                        <a:pt x="140" y="96"/>
                        <a:pt x="138" y="96"/>
                        <a:pt x="138" y="96"/>
                      </a:cubicBezTo>
                      <a:cubicBezTo>
                        <a:pt x="137" y="97"/>
                        <a:pt x="137" y="99"/>
                        <a:pt x="137" y="100"/>
                      </a:cubicBezTo>
                      <a:cubicBezTo>
                        <a:pt x="136" y="101"/>
                        <a:pt x="137" y="101"/>
                        <a:pt x="137" y="102"/>
                      </a:cubicBezTo>
                      <a:cubicBezTo>
                        <a:pt x="137" y="104"/>
                        <a:pt x="137" y="104"/>
                        <a:pt x="137" y="105"/>
                      </a:cubicBezTo>
                      <a:cubicBezTo>
                        <a:pt x="138" y="108"/>
                        <a:pt x="140" y="110"/>
                        <a:pt x="142" y="109"/>
                      </a:cubicBezTo>
                      <a:cubicBezTo>
                        <a:pt x="145" y="108"/>
                        <a:pt x="145" y="105"/>
                        <a:pt x="146" y="103"/>
                      </a:cubicBezTo>
                      <a:cubicBezTo>
                        <a:pt x="145" y="103"/>
                        <a:pt x="144" y="103"/>
                        <a:pt x="145" y="102"/>
                      </a:cubicBezTo>
                      <a:cubicBezTo>
                        <a:pt x="145" y="103"/>
                        <a:pt x="146" y="103"/>
                        <a:pt x="147" y="102"/>
                      </a:cubicBezTo>
                      <a:cubicBezTo>
                        <a:pt x="146" y="103"/>
                        <a:pt x="147" y="104"/>
                        <a:pt x="147" y="106"/>
                      </a:cubicBezTo>
                      <a:cubicBezTo>
                        <a:pt x="148" y="106"/>
                        <a:pt x="152" y="103"/>
                        <a:pt x="150" y="102"/>
                      </a:cubicBezTo>
                      <a:cubicBezTo>
                        <a:pt x="151" y="101"/>
                        <a:pt x="152" y="100"/>
                        <a:pt x="152" y="99"/>
                      </a:cubicBezTo>
                      <a:cubicBezTo>
                        <a:pt x="153" y="100"/>
                        <a:pt x="151" y="100"/>
                        <a:pt x="152" y="101"/>
                      </a:cubicBezTo>
                      <a:cubicBezTo>
                        <a:pt x="152" y="103"/>
                        <a:pt x="153" y="104"/>
                        <a:pt x="153" y="106"/>
                      </a:cubicBezTo>
                      <a:cubicBezTo>
                        <a:pt x="155" y="108"/>
                        <a:pt x="154" y="111"/>
                        <a:pt x="156" y="112"/>
                      </a:cubicBezTo>
                      <a:cubicBezTo>
                        <a:pt x="156" y="112"/>
                        <a:pt x="157" y="111"/>
                        <a:pt x="157" y="111"/>
                      </a:cubicBezTo>
                      <a:cubicBezTo>
                        <a:pt x="157" y="113"/>
                        <a:pt x="159" y="112"/>
                        <a:pt x="160" y="115"/>
                      </a:cubicBezTo>
                      <a:cubicBezTo>
                        <a:pt x="159" y="114"/>
                        <a:pt x="158" y="114"/>
                        <a:pt x="158" y="114"/>
                      </a:cubicBezTo>
                      <a:cubicBezTo>
                        <a:pt x="158" y="114"/>
                        <a:pt x="158" y="115"/>
                        <a:pt x="158" y="115"/>
                      </a:cubicBezTo>
                      <a:cubicBezTo>
                        <a:pt x="160" y="115"/>
                        <a:pt x="161" y="117"/>
                        <a:pt x="164" y="116"/>
                      </a:cubicBezTo>
                      <a:cubicBezTo>
                        <a:pt x="162" y="115"/>
                        <a:pt x="163" y="113"/>
                        <a:pt x="161" y="111"/>
                      </a:cubicBezTo>
                      <a:cubicBezTo>
                        <a:pt x="164" y="110"/>
                        <a:pt x="159" y="109"/>
                        <a:pt x="159" y="108"/>
                      </a:cubicBezTo>
                      <a:cubicBezTo>
                        <a:pt x="159" y="106"/>
                        <a:pt x="164" y="108"/>
                        <a:pt x="163" y="110"/>
                      </a:cubicBezTo>
                      <a:cubicBezTo>
                        <a:pt x="164" y="110"/>
                        <a:pt x="165" y="110"/>
                        <a:pt x="165" y="110"/>
                      </a:cubicBezTo>
                      <a:cubicBezTo>
                        <a:pt x="165" y="110"/>
                        <a:pt x="165" y="110"/>
                        <a:pt x="165" y="111"/>
                      </a:cubicBezTo>
                      <a:cubicBezTo>
                        <a:pt x="162" y="111"/>
                        <a:pt x="165" y="115"/>
                        <a:pt x="165" y="116"/>
                      </a:cubicBezTo>
                      <a:cubicBezTo>
                        <a:pt x="166" y="117"/>
                        <a:pt x="167" y="121"/>
                        <a:pt x="169" y="120"/>
                      </a:cubicBezTo>
                      <a:cubicBezTo>
                        <a:pt x="168" y="119"/>
                        <a:pt x="168" y="119"/>
                        <a:pt x="168" y="119"/>
                      </a:cubicBezTo>
                      <a:cubicBezTo>
                        <a:pt x="169" y="119"/>
                        <a:pt x="169" y="119"/>
                        <a:pt x="170" y="119"/>
                      </a:cubicBezTo>
                      <a:cubicBezTo>
                        <a:pt x="170" y="118"/>
                        <a:pt x="170" y="118"/>
                        <a:pt x="169" y="117"/>
                      </a:cubicBezTo>
                      <a:cubicBezTo>
                        <a:pt x="171" y="119"/>
                        <a:pt x="170" y="115"/>
                        <a:pt x="170" y="113"/>
                      </a:cubicBezTo>
                      <a:cubicBezTo>
                        <a:pt x="170" y="114"/>
                        <a:pt x="171" y="115"/>
                        <a:pt x="171" y="116"/>
                      </a:cubicBezTo>
                      <a:cubicBezTo>
                        <a:pt x="171" y="118"/>
                        <a:pt x="170" y="119"/>
                        <a:pt x="171" y="120"/>
                      </a:cubicBezTo>
                      <a:cubicBezTo>
                        <a:pt x="172" y="119"/>
                        <a:pt x="172" y="118"/>
                        <a:pt x="172" y="116"/>
                      </a:cubicBezTo>
                      <a:cubicBezTo>
                        <a:pt x="172" y="117"/>
                        <a:pt x="172" y="117"/>
                        <a:pt x="172" y="117"/>
                      </a:cubicBezTo>
                      <a:cubicBezTo>
                        <a:pt x="173" y="117"/>
                        <a:pt x="173" y="117"/>
                        <a:pt x="173" y="117"/>
                      </a:cubicBezTo>
                      <a:cubicBezTo>
                        <a:pt x="174" y="119"/>
                        <a:pt x="175" y="116"/>
                        <a:pt x="175" y="115"/>
                      </a:cubicBezTo>
                      <a:cubicBezTo>
                        <a:pt x="180" y="117"/>
                        <a:pt x="169" y="118"/>
                        <a:pt x="175" y="120"/>
                      </a:cubicBezTo>
                      <a:cubicBezTo>
                        <a:pt x="177" y="121"/>
                        <a:pt x="180" y="122"/>
                        <a:pt x="181" y="124"/>
                      </a:cubicBezTo>
                      <a:cubicBezTo>
                        <a:pt x="183" y="127"/>
                        <a:pt x="181" y="127"/>
                        <a:pt x="184" y="128"/>
                      </a:cubicBezTo>
                      <a:cubicBezTo>
                        <a:pt x="184" y="127"/>
                        <a:pt x="183" y="126"/>
                        <a:pt x="182" y="125"/>
                      </a:cubicBezTo>
                      <a:cubicBezTo>
                        <a:pt x="184" y="125"/>
                        <a:pt x="184" y="127"/>
                        <a:pt x="186" y="128"/>
                      </a:cubicBezTo>
                      <a:cubicBezTo>
                        <a:pt x="186" y="127"/>
                        <a:pt x="186" y="126"/>
                        <a:pt x="185" y="125"/>
                      </a:cubicBezTo>
                      <a:cubicBezTo>
                        <a:pt x="186" y="126"/>
                        <a:pt x="186" y="126"/>
                        <a:pt x="187" y="126"/>
                      </a:cubicBezTo>
                      <a:cubicBezTo>
                        <a:pt x="186" y="125"/>
                        <a:pt x="187" y="124"/>
                        <a:pt x="187" y="123"/>
                      </a:cubicBezTo>
                      <a:cubicBezTo>
                        <a:pt x="187" y="123"/>
                        <a:pt x="187" y="123"/>
                        <a:pt x="187" y="124"/>
                      </a:cubicBezTo>
                      <a:cubicBezTo>
                        <a:pt x="187" y="122"/>
                        <a:pt x="186" y="122"/>
                        <a:pt x="185" y="121"/>
                      </a:cubicBezTo>
                      <a:cubicBezTo>
                        <a:pt x="187" y="122"/>
                        <a:pt x="188" y="123"/>
                        <a:pt x="188" y="125"/>
                      </a:cubicBezTo>
                      <a:cubicBezTo>
                        <a:pt x="189" y="125"/>
                        <a:pt x="189" y="125"/>
                        <a:pt x="190" y="126"/>
                      </a:cubicBezTo>
                      <a:cubicBezTo>
                        <a:pt x="189" y="126"/>
                        <a:pt x="189" y="126"/>
                        <a:pt x="189" y="126"/>
                      </a:cubicBezTo>
                      <a:cubicBezTo>
                        <a:pt x="187" y="126"/>
                        <a:pt x="189" y="129"/>
                        <a:pt x="189" y="130"/>
                      </a:cubicBezTo>
                      <a:cubicBezTo>
                        <a:pt x="189" y="130"/>
                        <a:pt x="189" y="129"/>
                        <a:pt x="189" y="128"/>
                      </a:cubicBezTo>
                      <a:cubicBezTo>
                        <a:pt x="190" y="128"/>
                        <a:pt x="190" y="128"/>
                        <a:pt x="190" y="129"/>
                      </a:cubicBezTo>
                      <a:cubicBezTo>
                        <a:pt x="190" y="128"/>
                        <a:pt x="190" y="128"/>
                        <a:pt x="190" y="128"/>
                      </a:cubicBezTo>
                      <a:cubicBezTo>
                        <a:pt x="190" y="129"/>
                        <a:pt x="191" y="129"/>
                        <a:pt x="190" y="130"/>
                      </a:cubicBezTo>
                      <a:cubicBezTo>
                        <a:pt x="190" y="130"/>
                        <a:pt x="191" y="131"/>
                        <a:pt x="192" y="131"/>
                      </a:cubicBezTo>
                      <a:cubicBezTo>
                        <a:pt x="192" y="131"/>
                        <a:pt x="192" y="133"/>
                        <a:pt x="193" y="134"/>
                      </a:cubicBezTo>
                      <a:cubicBezTo>
                        <a:pt x="193" y="134"/>
                        <a:pt x="194" y="134"/>
                        <a:pt x="195" y="135"/>
                      </a:cubicBezTo>
                      <a:cubicBezTo>
                        <a:pt x="195" y="134"/>
                        <a:pt x="195" y="134"/>
                        <a:pt x="194" y="132"/>
                      </a:cubicBezTo>
                      <a:cubicBezTo>
                        <a:pt x="194" y="131"/>
                        <a:pt x="194" y="130"/>
                        <a:pt x="194" y="129"/>
                      </a:cubicBezTo>
                      <a:cubicBezTo>
                        <a:pt x="194" y="130"/>
                        <a:pt x="193" y="130"/>
                        <a:pt x="193" y="130"/>
                      </a:cubicBezTo>
                      <a:cubicBezTo>
                        <a:pt x="193" y="129"/>
                        <a:pt x="193" y="128"/>
                        <a:pt x="193" y="127"/>
                      </a:cubicBezTo>
                      <a:cubicBezTo>
                        <a:pt x="193" y="128"/>
                        <a:pt x="195" y="130"/>
                        <a:pt x="195" y="127"/>
                      </a:cubicBezTo>
                      <a:cubicBezTo>
                        <a:pt x="194" y="125"/>
                        <a:pt x="192" y="123"/>
                        <a:pt x="192" y="122"/>
                      </a:cubicBezTo>
                      <a:cubicBezTo>
                        <a:pt x="191" y="120"/>
                        <a:pt x="190" y="118"/>
                        <a:pt x="191" y="116"/>
                      </a:cubicBezTo>
                      <a:cubicBezTo>
                        <a:pt x="191" y="115"/>
                        <a:pt x="192" y="114"/>
                        <a:pt x="190" y="113"/>
                      </a:cubicBezTo>
                      <a:cubicBezTo>
                        <a:pt x="190" y="114"/>
                        <a:pt x="190" y="114"/>
                        <a:pt x="190" y="114"/>
                      </a:cubicBezTo>
                      <a:cubicBezTo>
                        <a:pt x="188" y="114"/>
                        <a:pt x="188" y="116"/>
                        <a:pt x="186" y="115"/>
                      </a:cubicBezTo>
                      <a:cubicBezTo>
                        <a:pt x="186" y="114"/>
                        <a:pt x="185" y="113"/>
                        <a:pt x="185" y="112"/>
                      </a:cubicBezTo>
                      <a:cubicBezTo>
                        <a:pt x="184" y="113"/>
                        <a:pt x="184" y="113"/>
                        <a:pt x="184" y="112"/>
                      </a:cubicBezTo>
                      <a:cubicBezTo>
                        <a:pt x="183" y="112"/>
                        <a:pt x="183" y="112"/>
                        <a:pt x="183" y="111"/>
                      </a:cubicBezTo>
                      <a:cubicBezTo>
                        <a:pt x="183" y="111"/>
                        <a:pt x="183" y="111"/>
                        <a:pt x="182" y="111"/>
                      </a:cubicBezTo>
                      <a:cubicBezTo>
                        <a:pt x="183" y="111"/>
                        <a:pt x="183" y="110"/>
                        <a:pt x="184" y="110"/>
                      </a:cubicBezTo>
                      <a:cubicBezTo>
                        <a:pt x="183" y="109"/>
                        <a:pt x="182" y="108"/>
                        <a:pt x="180" y="108"/>
                      </a:cubicBezTo>
                      <a:cubicBezTo>
                        <a:pt x="179" y="107"/>
                        <a:pt x="178" y="107"/>
                        <a:pt x="177" y="105"/>
                      </a:cubicBezTo>
                      <a:cubicBezTo>
                        <a:pt x="176" y="104"/>
                        <a:pt x="174" y="103"/>
                        <a:pt x="173" y="101"/>
                      </a:cubicBezTo>
                      <a:cubicBezTo>
                        <a:pt x="174" y="100"/>
                        <a:pt x="173" y="100"/>
                        <a:pt x="172" y="100"/>
                      </a:cubicBezTo>
                      <a:cubicBezTo>
                        <a:pt x="173" y="99"/>
                        <a:pt x="173" y="96"/>
                        <a:pt x="171" y="95"/>
                      </a:cubicBezTo>
                      <a:cubicBezTo>
                        <a:pt x="173" y="96"/>
                        <a:pt x="173" y="91"/>
                        <a:pt x="173" y="90"/>
                      </a:cubicBezTo>
                      <a:cubicBezTo>
                        <a:pt x="173" y="88"/>
                        <a:pt x="171" y="85"/>
                        <a:pt x="172" y="84"/>
                      </a:cubicBezTo>
                      <a:cubicBezTo>
                        <a:pt x="172" y="82"/>
                        <a:pt x="172" y="87"/>
                        <a:pt x="172" y="88"/>
                      </a:cubicBezTo>
                      <a:cubicBezTo>
                        <a:pt x="173" y="89"/>
                        <a:pt x="174" y="89"/>
                        <a:pt x="174" y="91"/>
                      </a:cubicBezTo>
                      <a:cubicBezTo>
                        <a:pt x="174" y="92"/>
                        <a:pt x="173" y="93"/>
                        <a:pt x="174" y="93"/>
                      </a:cubicBezTo>
                      <a:cubicBezTo>
                        <a:pt x="174" y="94"/>
                        <a:pt x="174" y="95"/>
                        <a:pt x="174" y="95"/>
                      </a:cubicBezTo>
                      <a:cubicBezTo>
                        <a:pt x="174" y="95"/>
                        <a:pt x="174" y="98"/>
                        <a:pt x="174" y="98"/>
                      </a:cubicBezTo>
                      <a:cubicBezTo>
                        <a:pt x="174" y="99"/>
                        <a:pt x="175" y="100"/>
                        <a:pt x="175" y="102"/>
                      </a:cubicBezTo>
                      <a:cubicBezTo>
                        <a:pt x="176" y="101"/>
                        <a:pt x="177" y="102"/>
                        <a:pt x="177" y="103"/>
                      </a:cubicBezTo>
                      <a:cubicBezTo>
                        <a:pt x="177" y="102"/>
                        <a:pt x="178" y="101"/>
                        <a:pt x="178" y="101"/>
                      </a:cubicBezTo>
                      <a:cubicBezTo>
                        <a:pt x="178" y="102"/>
                        <a:pt x="178" y="103"/>
                        <a:pt x="178" y="104"/>
                      </a:cubicBezTo>
                      <a:cubicBezTo>
                        <a:pt x="179" y="104"/>
                        <a:pt x="180" y="105"/>
                        <a:pt x="181" y="105"/>
                      </a:cubicBezTo>
                      <a:cubicBezTo>
                        <a:pt x="181" y="105"/>
                        <a:pt x="181" y="106"/>
                        <a:pt x="181" y="106"/>
                      </a:cubicBezTo>
                      <a:cubicBezTo>
                        <a:pt x="183" y="104"/>
                        <a:pt x="183" y="108"/>
                        <a:pt x="184" y="107"/>
                      </a:cubicBezTo>
                      <a:cubicBezTo>
                        <a:pt x="185" y="107"/>
                        <a:pt x="184" y="104"/>
                        <a:pt x="185" y="104"/>
                      </a:cubicBezTo>
                      <a:cubicBezTo>
                        <a:pt x="185" y="105"/>
                        <a:pt x="184" y="108"/>
                        <a:pt x="185" y="110"/>
                      </a:cubicBezTo>
                      <a:cubicBezTo>
                        <a:pt x="185" y="109"/>
                        <a:pt x="186" y="109"/>
                        <a:pt x="186" y="109"/>
                      </a:cubicBezTo>
                      <a:cubicBezTo>
                        <a:pt x="185" y="110"/>
                        <a:pt x="185" y="112"/>
                        <a:pt x="186" y="113"/>
                      </a:cubicBezTo>
                      <a:cubicBezTo>
                        <a:pt x="186" y="113"/>
                        <a:pt x="186" y="112"/>
                        <a:pt x="187" y="111"/>
                      </a:cubicBezTo>
                      <a:cubicBezTo>
                        <a:pt x="188" y="112"/>
                        <a:pt x="188" y="111"/>
                        <a:pt x="188" y="112"/>
                      </a:cubicBezTo>
                      <a:cubicBezTo>
                        <a:pt x="188" y="112"/>
                        <a:pt x="187" y="112"/>
                        <a:pt x="187" y="112"/>
                      </a:cubicBezTo>
                      <a:cubicBezTo>
                        <a:pt x="189" y="113"/>
                        <a:pt x="190" y="111"/>
                        <a:pt x="191" y="110"/>
                      </a:cubicBezTo>
                      <a:cubicBezTo>
                        <a:pt x="191" y="108"/>
                        <a:pt x="191" y="108"/>
                        <a:pt x="190" y="107"/>
                      </a:cubicBezTo>
                      <a:cubicBezTo>
                        <a:pt x="188" y="103"/>
                        <a:pt x="184" y="101"/>
                        <a:pt x="183" y="97"/>
                      </a:cubicBezTo>
                      <a:cubicBezTo>
                        <a:pt x="183" y="94"/>
                        <a:pt x="184" y="91"/>
                        <a:pt x="183" y="89"/>
                      </a:cubicBezTo>
                      <a:cubicBezTo>
                        <a:pt x="183" y="87"/>
                        <a:pt x="182" y="85"/>
                        <a:pt x="182" y="83"/>
                      </a:cubicBezTo>
                      <a:cubicBezTo>
                        <a:pt x="182" y="82"/>
                        <a:pt x="183" y="81"/>
                        <a:pt x="182" y="80"/>
                      </a:cubicBezTo>
                      <a:cubicBezTo>
                        <a:pt x="182" y="80"/>
                        <a:pt x="181" y="81"/>
                        <a:pt x="181" y="80"/>
                      </a:cubicBezTo>
                      <a:cubicBezTo>
                        <a:pt x="180" y="79"/>
                        <a:pt x="180" y="77"/>
                        <a:pt x="180" y="76"/>
                      </a:cubicBezTo>
                      <a:cubicBezTo>
                        <a:pt x="180" y="76"/>
                        <a:pt x="180" y="76"/>
                        <a:pt x="180" y="77"/>
                      </a:cubicBezTo>
                      <a:cubicBezTo>
                        <a:pt x="181" y="76"/>
                        <a:pt x="181" y="76"/>
                        <a:pt x="181" y="76"/>
                      </a:cubicBezTo>
                      <a:cubicBezTo>
                        <a:pt x="182" y="76"/>
                        <a:pt x="183" y="75"/>
                        <a:pt x="183" y="74"/>
                      </a:cubicBezTo>
                      <a:cubicBezTo>
                        <a:pt x="184" y="72"/>
                        <a:pt x="185" y="71"/>
                        <a:pt x="184" y="70"/>
                      </a:cubicBezTo>
                      <a:cubicBezTo>
                        <a:pt x="184" y="71"/>
                        <a:pt x="183" y="71"/>
                        <a:pt x="183" y="70"/>
                      </a:cubicBezTo>
                      <a:cubicBezTo>
                        <a:pt x="182" y="72"/>
                        <a:pt x="182" y="72"/>
                        <a:pt x="181" y="72"/>
                      </a:cubicBezTo>
                      <a:cubicBezTo>
                        <a:pt x="181" y="70"/>
                        <a:pt x="183" y="70"/>
                        <a:pt x="182" y="68"/>
                      </a:cubicBezTo>
                      <a:cubicBezTo>
                        <a:pt x="182" y="68"/>
                        <a:pt x="181" y="68"/>
                        <a:pt x="181" y="68"/>
                      </a:cubicBezTo>
                      <a:cubicBezTo>
                        <a:pt x="181" y="68"/>
                        <a:pt x="181" y="67"/>
                        <a:pt x="182" y="66"/>
                      </a:cubicBezTo>
                      <a:cubicBezTo>
                        <a:pt x="182" y="67"/>
                        <a:pt x="182" y="67"/>
                        <a:pt x="182" y="67"/>
                      </a:cubicBezTo>
                      <a:cubicBezTo>
                        <a:pt x="182" y="67"/>
                        <a:pt x="182" y="67"/>
                        <a:pt x="182" y="67"/>
                      </a:cubicBezTo>
                      <a:cubicBezTo>
                        <a:pt x="183" y="67"/>
                        <a:pt x="183" y="68"/>
                        <a:pt x="183" y="69"/>
                      </a:cubicBezTo>
                      <a:cubicBezTo>
                        <a:pt x="186" y="67"/>
                        <a:pt x="184" y="65"/>
                        <a:pt x="182" y="65"/>
                      </a:cubicBezTo>
                      <a:cubicBezTo>
                        <a:pt x="182" y="64"/>
                        <a:pt x="182" y="64"/>
                        <a:pt x="182" y="64"/>
                      </a:cubicBezTo>
                      <a:cubicBezTo>
                        <a:pt x="181" y="64"/>
                        <a:pt x="182" y="64"/>
                        <a:pt x="181" y="64"/>
                      </a:cubicBezTo>
                      <a:cubicBezTo>
                        <a:pt x="181" y="64"/>
                        <a:pt x="181" y="63"/>
                        <a:pt x="181" y="63"/>
                      </a:cubicBezTo>
                      <a:cubicBezTo>
                        <a:pt x="181" y="63"/>
                        <a:pt x="181" y="63"/>
                        <a:pt x="181" y="64"/>
                      </a:cubicBezTo>
                      <a:cubicBezTo>
                        <a:pt x="181" y="62"/>
                        <a:pt x="180" y="62"/>
                        <a:pt x="179" y="63"/>
                      </a:cubicBezTo>
                      <a:cubicBezTo>
                        <a:pt x="179" y="62"/>
                        <a:pt x="176" y="61"/>
                        <a:pt x="179" y="61"/>
                      </a:cubicBezTo>
                      <a:cubicBezTo>
                        <a:pt x="180" y="62"/>
                        <a:pt x="181" y="62"/>
                        <a:pt x="181" y="61"/>
                      </a:cubicBezTo>
                      <a:cubicBezTo>
                        <a:pt x="182" y="62"/>
                        <a:pt x="182" y="62"/>
                        <a:pt x="182" y="62"/>
                      </a:cubicBezTo>
                      <a:cubicBezTo>
                        <a:pt x="182" y="62"/>
                        <a:pt x="182" y="62"/>
                        <a:pt x="182" y="62"/>
                      </a:cubicBezTo>
                      <a:cubicBezTo>
                        <a:pt x="182" y="62"/>
                        <a:pt x="182" y="62"/>
                        <a:pt x="182" y="63"/>
                      </a:cubicBezTo>
                      <a:cubicBezTo>
                        <a:pt x="182" y="63"/>
                        <a:pt x="183" y="63"/>
                        <a:pt x="183" y="63"/>
                      </a:cubicBezTo>
                      <a:cubicBezTo>
                        <a:pt x="183" y="64"/>
                        <a:pt x="184" y="64"/>
                        <a:pt x="184" y="64"/>
                      </a:cubicBezTo>
                      <a:cubicBezTo>
                        <a:pt x="185" y="64"/>
                        <a:pt x="185" y="66"/>
                        <a:pt x="186" y="66"/>
                      </a:cubicBezTo>
                      <a:cubicBezTo>
                        <a:pt x="186" y="66"/>
                        <a:pt x="186" y="65"/>
                        <a:pt x="186" y="65"/>
                      </a:cubicBezTo>
                      <a:cubicBezTo>
                        <a:pt x="186" y="65"/>
                        <a:pt x="186" y="65"/>
                        <a:pt x="186" y="65"/>
                      </a:cubicBezTo>
                      <a:cubicBezTo>
                        <a:pt x="186" y="63"/>
                        <a:pt x="188" y="62"/>
                        <a:pt x="186" y="63"/>
                      </a:cubicBezTo>
                      <a:cubicBezTo>
                        <a:pt x="186" y="62"/>
                        <a:pt x="186" y="62"/>
                        <a:pt x="186" y="61"/>
                      </a:cubicBezTo>
                      <a:cubicBezTo>
                        <a:pt x="183" y="61"/>
                        <a:pt x="183" y="54"/>
                        <a:pt x="179" y="56"/>
                      </a:cubicBezTo>
                      <a:cubicBezTo>
                        <a:pt x="180" y="55"/>
                        <a:pt x="179" y="55"/>
                        <a:pt x="180" y="55"/>
                      </a:cubicBezTo>
                      <a:cubicBezTo>
                        <a:pt x="179" y="53"/>
                        <a:pt x="179" y="53"/>
                        <a:pt x="177" y="52"/>
                      </a:cubicBezTo>
                      <a:cubicBezTo>
                        <a:pt x="178" y="52"/>
                        <a:pt x="179" y="52"/>
                        <a:pt x="180" y="52"/>
                      </a:cubicBezTo>
                      <a:cubicBezTo>
                        <a:pt x="181" y="53"/>
                        <a:pt x="181" y="54"/>
                        <a:pt x="182" y="55"/>
                      </a:cubicBezTo>
                      <a:cubicBezTo>
                        <a:pt x="183" y="57"/>
                        <a:pt x="185" y="60"/>
                        <a:pt x="187" y="60"/>
                      </a:cubicBezTo>
                      <a:cubicBezTo>
                        <a:pt x="187" y="60"/>
                        <a:pt x="187" y="58"/>
                        <a:pt x="186" y="58"/>
                      </a:cubicBezTo>
                      <a:cubicBezTo>
                        <a:pt x="185" y="59"/>
                        <a:pt x="187" y="57"/>
                        <a:pt x="186" y="58"/>
                      </a:cubicBezTo>
                      <a:cubicBezTo>
                        <a:pt x="186" y="58"/>
                        <a:pt x="188" y="59"/>
                        <a:pt x="187" y="57"/>
                      </a:cubicBezTo>
                      <a:cubicBezTo>
                        <a:pt x="188" y="57"/>
                        <a:pt x="188" y="57"/>
                        <a:pt x="188" y="58"/>
                      </a:cubicBezTo>
                      <a:cubicBezTo>
                        <a:pt x="188" y="58"/>
                        <a:pt x="189" y="57"/>
                        <a:pt x="189" y="57"/>
                      </a:cubicBezTo>
                      <a:cubicBezTo>
                        <a:pt x="189" y="58"/>
                        <a:pt x="189" y="58"/>
                        <a:pt x="189" y="59"/>
                      </a:cubicBezTo>
                      <a:cubicBezTo>
                        <a:pt x="192" y="57"/>
                        <a:pt x="188" y="54"/>
                        <a:pt x="186" y="55"/>
                      </a:cubicBezTo>
                      <a:cubicBezTo>
                        <a:pt x="187" y="53"/>
                        <a:pt x="185" y="53"/>
                        <a:pt x="184" y="54"/>
                      </a:cubicBezTo>
                      <a:cubicBezTo>
                        <a:pt x="184" y="54"/>
                        <a:pt x="184" y="54"/>
                        <a:pt x="184" y="53"/>
                      </a:cubicBezTo>
                      <a:cubicBezTo>
                        <a:pt x="183" y="53"/>
                        <a:pt x="182" y="52"/>
                        <a:pt x="182" y="50"/>
                      </a:cubicBezTo>
                      <a:cubicBezTo>
                        <a:pt x="183" y="51"/>
                        <a:pt x="183" y="52"/>
                        <a:pt x="185" y="52"/>
                      </a:cubicBezTo>
                      <a:cubicBezTo>
                        <a:pt x="186" y="52"/>
                        <a:pt x="186" y="50"/>
                        <a:pt x="187" y="51"/>
                      </a:cubicBezTo>
                      <a:cubicBezTo>
                        <a:pt x="188" y="51"/>
                        <a:pt x="188" y="53"/>
                        <a:pt x="188" y="54"/>
                      </a:cubicBezTo>
                      <a:cubicBezTo>
                        <a:pt x="190" y="52"/>
                        <a:pt x="187" y="50"/>
                        <a:pt x="188" y="48"/>
                      </a:cubicBezTo>
                      <a:cubicBezTo>
                        <a:pt x="188" y="48"/>
                        <a:pt x="187" y="49"/>
                        <a:pt x="187" y="50"/>
                      </a:cubicBezTo>
                      <a:cubicBezTo>
                        <a:pt x="187" y="49"/>
                        <a:pt x="187" y="49"/>
                        <a:pt x="187" y="49"/>
                      </a:cubicBezTo>
                      <a:cubicBezTo>
                        <a:pt x="186" y="49"/>
                        <a:pt x="185" y="49"/>
                        <a:pt x="185" y="48"/>
                      </a:cubicBezTo>
                      <a:cubicBezTo>
                        <a:pt x="185" y="48"/>
                        <a:pt x="186" y="48"/>
                        <a:pt x="187" y="48"/>
                      </a:cubicBezTo>
                      <a:cubicBezTo>
                        <a:pt x="186" y="48"/>
                        <a:pt x="186" y="48"/>
                        <a:pt x="186" y="47"/>
                      </a:cubicBezTo>
                      <a:cubicBezTo>
                        <a:pt x="189" y="48"/>
                        <a:pt x="185" y="46"/>
                        <a:pt x="186" y="45"/>
                      </a:cubicBezTo>
                      <a:cubicBezTo>
                        <a:pt x="185" y="45"/>
                        <a:pt x="184" y="46"/>
                        <a:pt x="184" y="47"/>
                      </a:cubicBezTo>
                      <a:cubicBezTo>
                        <a:pt x="184" y="47"/>
                        <a:pt x="183" y="47"/>
                        <a:pt x="183" y="47"/>
                      </a:cubicBezTo>
                      <a:cubicBezTo>
                        <a:pt x="183" y="46"/>
                        <a:pt x="183" y="46"/>
                        <a:pt x="183" y="45"/>
                      </a:cubicBezTo>
                      <a:cubicBezTo>
                        <a:pt x="183" y="46"/>
                        <a:pt x="182" y="47"/>
                        <a:pt x="181" y="47"/>
                      </a:cubicBezTo>
                      <a:cubicBezTo>
                        <a:pt x="184" y="44"/>
                        <a:pt x="180" y="44"/>
                        <a:pt x="182" y="41"/>
                      </a:cubicBezTo>
                      <a:cubicBezTo>
                        <a:pt x="181" y="41"/>
                        <a:pt x="181" y="41"/>
                        <a:pt x="180" y="41"/>
                      </a:cubicBezTo>
                      <a:cubicBezTo>
                        <a:pt x="179" y="42"/>
                        <a:pt x="180" y="42"/>
                        <a:pt x="180" y="43"/>
                      </a:cubicBezTo>
                      <a:cubicBezTo>
                        <a:pt x="179" y="44"/>
                        <a:pt x="179" y="45"/>
                        <a:pt x="178" y="46"/>
                      </a:cubicBezTo>
                      <a:cubicBezTo>
                        <a:pt x="178" y="45"/>
                        <a:pt x="178" y="45"/>
                        <a:pt x="178" y="44"/>
                      </a:cubicBezTo>
                      <a:cubicBezTo>
                        <a:pt x="178" y="44"/>
                        <a:pt x="177" y="44"/>
                        <a:pt x="177" y="44"/>
                      </a:cubicBezTo>
                      <a:cubicBezTo>
                        <a:pt x="180" y="43"/>
                        <a:pt x="178" y="42"/>
                        <a:pt x="179" y="40"/>
                      </a:cubicBezTo>
                      <a:cubicBezTo>
                        <a:pt x="179" y="40"/>
                        <a:pt x="179" y="40"/>
                        <a:pt x="180" y="40"/>
                      </a:cubicBezTo>
                      <a:cubicBezTo>
                        <a:pt x="179" y="39"/>
                        <a:pt x="178" y="38"/>
                        <a:pt x="177" y="39"/>
                      </a:cubicBezTo>
                      <a:cubicBezTo>
                        <a:pt x="176" y="38"/>
                        <a:pt x="176" y="38"/>
                        <a:pt x="176" y="37"/>
                      </a:cubicBezTo>
                      <a:cubicBezTo>
                        <a:pt x="176" y="38"/>
                        <a:pt x="178" y="38"/>
                        <a:pt x="178" y="37"/>
                      </a:cubicBezTo>
                      <a:cubicBezTo>
                        <a:pt x="178" y="37"/>
                        <a:pt x="176" y="35"/>
                        <a:pt x="178" y="36"/>
                      </a:cubicBezTo>
                      <a:cubicBezTo>
                        <a:pt x="179" y="37"/>
                        <a:pt x="182" y="40"/>
                        <a:pt x="183" y="39"/>
                      </a:cubicBezTo>
                      <a:cubicBezTo>
                        <a:pt x="183" y="39"/>
                        <a:pt x="183" y="40"/>
                        <a:pt x="183" y="40"/>
                      </a:cubicBezTo>
                      <a:cubicBezTo>
                        <a:pt x="184" y="40"/>
                        <a:pt x="184" y="39"/>
                        <a:pt x="185" y="38"/>
                      </a:cubicBezTo>
                      <a:cubicBezTo>
                        <a:pt x="186" y="40"/>
                        <a:pt x="184" y="40"/>
                        <a:pt x="184" y="41"/>
                      </a:cubicBezTo>
                      <a:cubicBezTo>
                        <a:pt x="184" y="43"/>
                        <a:pt x="186" y="41"/>
                        <a:pt x="187" y="41"/>
                      </a:cubicBezTo>
                      <a:cubicBezTo>
                        <a:pt x="187" y="42"/>
                        <a:pt x="187" y="43"/>
                        <a:pt x="188" y="41"/>
                      </a:cubicBezTo>
                      <a:cubicBezTo>
                        <a:pt x="189" y="42"/>
                        <a:pt x="190" y="41"/>
                        <a:pt x="190" y="39"/>
                      </a:cubicBezTo>
                      <a:cubicBezTo>
                        <a:pt x="189" y="41"/>
                        <a:pt x="187" y="39"/>
                        <a:pt x="186" y="38"/>
                      </a:cubicBezTo>
                      <a:cubicBezTo>
                        <a:pt x="186" y="37"/>
                        <a:pt x="187" y="37"/>
                        <a:pt x="186" y="36"/>
                      </a:cubicBezTo>
                      <a:cubicBezTo>
                        <a:pt x="186" y="36"/>
                        <a:pt x="185" y="36"/>
                        <a:pt x="185" y="36"/>
                      </a:cubicBezTo>
                      <a:cubicBezTo>
                        <a:pt x="185" y="35"/>
                        <a:pt x="184" y="35"/>
                        <a:pt x="184" y="34"/>
                      </a:cubicBezTo>
                      <a:cubicBezTo>
                        <a:pt x="185" y="34"/>
                        <a:pt x="186" y="34"/>
                        <a:pt x="186" y="35"/>
                      </a:cubicBezTo>
                      <a:cubicBezTo>
                        <a:pt x="186" y="36"/>
                        <a:pt x="187" y="36"/>
                        <a:pt x="188" y="36"/>
                      </a:cubicBezTo>
                      <a:cubicBezTo>
                        <a:pt x="187" y="37"/>
                        <a:pt x="188" y="39"/>
                        <a:pt x="190" y="39"/>
                      </a:cubicBezTo>
                      <a:cubicBezTo>
                        <a:pt x="190" y="38"/>
                        <a:pt x="190" y="37"/>
                        <a:pt x="190" y="36"/>
                      </a:cubicBezTo>
                      <a:cubicBezTo>
                        <a:pt x="191" y="36"/>
                        <a:pt x="190" y="36"/>
                        <a:pt x="191" y="35"/>
                      </a:cubicBezTo>
                      <a:cubicBezTo>
                        <a:pt x="190" y="36"/>
                        <a:pt x="189" y="36"/>
                        <a:pt x="189" y="36"/>
                      </a:cubicBezTo>
                      <a:cubicBezTo>
                        <a:pt x="190" y="35"/>
                        <a:pt x="189" y="34"/>
                        <a:pt x="188" y="34"/>
                      </a:cubicBezTo>
                      <a:cubicBezTo>
                        <a:pt x="188" y="34"/>
                        <a:pt x="188" y="34"/>
                        <a:pt x="187" y="33"/>
                      </a:cubicBezTo>
                      <a:cubicBezTo>
                        <a:pt x="188" y="33"/>
                        <a:pt x="188" y="33"/>
                        <a:pt x="188" y="33"/>
                      </a:cubicBezTo>
                      <a:cubicBezTo>
                        <a:pt x="189" y="33"/>
                        <a:pt x="189" y="33"/>
                        <a:pt x="190" y="33"/>
                      </a:cubicBezTo>
                      <a:cubicBezTo>
                        <a:pt x="190" y="33"/>
                        <a:pt x="190" y="34"/>
                        <a:pt x="190" y="34"/>
                      </a:cubicBezTo>
                      <a:cubicBezTo>
                        <a:pt x="191" y="34"/>
                        <a:pt x="190" y="34"/>
                        <a:pt x="191" y="35"/>
                      </a:cubicBezTo>
                      <a:cubicBezTo>
                        <a:pt x="192" y="34"/>
                        <a:pt x="190" y="32"/>
                        <a:pt x="191" y="33"/>
                      </a:cubicBezTo>
                      <a:cubicBezTo>
                        <a:pt x="192" y="33"/>
                        <a:pt x="193" y="33"/>
                        <a:pt x="194" y="34"/>
                      </a:cubicBezTo>
                      <a:cubicBezTo>
                        <a:pt x="194" y="34"/>
                        <a:pt x="195" y="34"/>
                        <a:pt x="195" y="33"/>
                      </a:cubicBezTo>
                      <a:cubicBezTo>
                        <a:pt x="194" y="33"/>
                        <a:pt x="194" y="33"/>
                        <a:pt x="193" y="32"/>
                      </a:cubicBezTo>
                      <a:cubicBezTo>
                        <a:pt x="192" y="32"/>
                        <a:pt x="192" y="32"/>
                        <a:pt x="191" y="31"/>
                      </a:cubicBezTo>
                      <a:cubicBezTo>
                        <a:pt x="192" y="31"/>
                        <a:pt x="192" y="31"/>
                        <a:pt x="192" y="31"/>
                      </a:cubicBezTo>
                      <a:cubicBezTo>
                        <a:pt x="192" y="31"/>
                        <a:pt x="192" y="31"/>
                        <a:pt x="192" y="31"/>
                      </a:cubicBezTo>
                      <a:cubicBezTo>
                        <a:pt x="193" y="31"/>
                        <a:pt x="194" y="31"/>
                        <a:pt x="194" y="32"/>
                      </a:cubicBezTo>
                      <a:cubicBezTo>
                        <a:pt x="193" y="31"/>
                        <a:pt x="193" y="29"/>
                        <a:pt x="193" y="28"/>
                      </a:cubicBezTo>
                      <a:cubicBezTo>
                        <a:pt x="193" y="28"/>
                        <a:pt x="192" y="28"/>
                        <a:pt x="192" y="29"/>
                      </a:cubicBezTo>
                      <a:cubicBezTo>
                        <a:pt x="192" y="29"/>
                        <a:pt x="190" y="28"/>
                        <a:pt x="189" y="28"/>
                      </a:cubicBezTo>
                      <a:cubicBezTo>
                        <a:pt x="189" y="28"/>
                        <a:pt x="189" y="28"/>
                        <a:pt x="189" y="27"/>
                      </a:cubicBezTo>
                      <a:cubicBezTo>
                        <a:pt x="191" y="28"/>
                        <a:pt x="191" y="27"/>
                        <a:pt x="192" y="27"/>
                      </a:cubicBezTo>
                      <a:cubicBezTo>
                        <a:pt x="193" y="27"/>
                        <a:pt x="193" y="27"/>
                        <a:pt x="194" y="27"/>
                      </a:cubicBezTo>
                      <a:cubicBezTo>
                        <a:pt x="195" y="27"/>
                        <a:pt x="197" y="30"/>
                        <a:pt x="195" y="30"/>
                      </a:cubicBezTo>
                      <a:cubicBezTo>
                        <a:pt x="197" y="30"/>
                        <a:pt x="195" y="33"/>
                        <a:pt x="197" y="34"/>
                      </a:cubicBezTo>
                      <a:cubicBezTo>
                        <a:pt x="197" y="34"/>
                        <a:pt x="198" y="33"/>
                        <a:pt x="198" y="32"/>
                      </a:cubicBezTo>
                      <a:cubicBezTo>
                        <a:pt x="198" y="31"/>
                        <a:pt x="198" y="30"/>
                        <a:pt x="198" y="30"/>
                      </a:cubicBezTo>
                      <a:cubicBezTo>
                        <a:pt x="198" y="30"/>
                        <a:pt x="197" y="29"/>
                        <a:pt x="197" y="28"/>
                      </a:cubicBezTo>
                      <a:cubicBezTo>
                        <a:pt x="197" y="28"/>
                        <a:pt x="198" y="27"/>
                        <a:pt x="197" y="27"/>
                      </a:cubicBezTo>
                      <a:cubicBezTo>
                        <a:pt x="199" y="26"/>
                        <a:pt x="199" y="21"/>
                        <a:pt x="197" y="24"/>
                      </a:cubicBezTo>
                      <a:cubicBezTo>
                        <a:pt x="197" y="23"/>
                        <a:pt x="200" y="21"/>
                        <a:pt x="201" y="21"/>
                      </a:cubicBezTo>
                      <a:cubicBezTo>
                        <a:pt x="200" y="22"/>
                        <a:pt x="201" y="23"/>
                        <a:pt x="201" y="24"/>
                      </a:cubicBezTo>
                      <a:cubicBezTo>
                        <a:pt x="200" y="25"/>
                        <a:pt x="199" y="27"/>
                        <a:pt x="199" y="28"/>
                      </a:cubicBezTo>
                      <a:cubicBezTo>
                        <a:pt x="199" y="31"/>
                        <a:pt x="202" y="31"/>
                        <a:pt x="203" y="28"/>
                      </a:cubicBezTo>
                      <a:cubicBezTo>
                        <a:pt x="201" y="28"/>
                        <a:pt x="199" y="28"/>
                        <a:pt x="200" y="26"/>
                      </a:cubicBezTo>
                      <a:cubicBezTo>
                        <a:pt x="201" y="28"/>
                        <a:pt x="203" y="26"/>
                        <a:pt x="203" y="28"/>
                      </a:cubicBezTo>
                      <a:cubicBezTo>
                        <a:pt x="204" y="25"/>
                        <a:pt x="211" y="24"/>
                        <a:pt x="207" y="19"/>
                      </a:cubicBezTo>
                      <a:cubicBezTo>
                        <a:pt x="207" y="20"/>
                        <a:pt x="207" y="20"/>
                        <a:pt x="207" y="20"/>
                      </a:cubicBezTo>
                      <a:cubicBezTo>
                        <a:pt x="206" y="19"/>
                        <a:pt x="206" y="19"/>
                        <a:pt x="206" y="18"/>
                      </a:cubicBezTo>
                      <a:cubicBezTo>
                        <a:pt x="208" y="19"/>
                        <a:pt x="208" y="16"/>
                        <a:pt x="209" y="15"/>
                      </a:cubicBezTo>
                      <a:cubicBezTo>
                        <a:pt x="210" y="14"/>
                        <a:pt x="212" y="15"/>
                        <a:pt x="211" y="13"/>
                      </a:cubicBezTo>
                      <a:cubicBezTo>
                        <a:pt x="211" y="13"/>
                        <a:pt x="212" y="13"/>
                        <a:pt x="212" y="13"/>
                      </a:cubicBezTo>
                      <a:cubicBezTo>
                        <a:pt x="212" y="13"/>
                        <a:pt x="213" y="14"/>
                        <a:pt x="213" y="15"/>
                      </a:cubicBezTo>
                      <a:cubicBezTo>
                        <a:pt x="213" y="15"/>
                        <a:pt x="213" y="15"/>
                        <a:pt x="214" y="15"/>
                      </a:cubicBezTo>
                      <a:cubicBezTo>
                        <a:pt x="213" y="13"/>
                        <a:pt x="216" y="13"/>
                        <a:pt x="216" y="12"/>
                      </a:cubicBezTo>
                      <a:cubicBezTo>
                        <a:pt x="216" y="9"/>
                        <a:pt x="218" y="13"/>
                        <a:pt x="216" y="13"/>
                      </a:cubicBezTo>
                      <a:cubicBezTo>
                        <a:pt x="216" y="15"/>
                        <a:pt x="216" y="15"/>
                        <a:pt x="215" y="16"/>
                      </a:cubicBezTo>
                      <a:cubicBezTo>
                        <a:pt x="215" y="18"/>
                        <a:pt x="215" y="19"/>
                        <a:pt x="214" y="20"/>
                      </a:cubicBezTo>
                      <a:cubicBezTo>
                        <a:pt x="214" y="22"/>
                        <a:pt x="213" y="22"/>
                        <a:pt x="215" y="21"/>
                      </a:cubicBezTo>
                      <a:cubicBezTo>
                        <a:pt x="216" y="20"/>
                        <a:pt x="218" y="19"/>
                        <a:pt x="218" y="17"/>
                      </a:cubicBezTo>
                      <a:cubicBezTo>
                        <a:pt x="218" y="17"/>
                        <a:pt x="218" y="17"/>
                        <a:pt x="218" y="17"/>
                      </a:cubicBezTo>
                      <a:cubicBezTo>
                        <a:pt x="220" y="16"/>
                        <a:pt x="220" y="17"/>
                        <a:pt x="221" y="15"/>
                      </a:cubicBezTo>
                      <a:cubicBezTo>
                        <a:pt x="222" y="14"/>
                        <a:pt x="223" y="12"/>
                        <a:pt x="224" y="11"/>
                      </a:cubicBezTo>
                      <a:cubicBezTo>
                        <a:pt x="224" y="12"/>
                        <a:pt x="224" y="12"/>
                        <a:pt x="225" y="13"/>
                      </a:cubicBezTo>
                      <a:cubicBezTo>
                        <a:pt x="224" y="13"/>
                        <a:pt x="224" y="13"/>
                        <a:pt x="224" y="13"/>
                      </a:cubicBezTo>
                      <a:cubicBezTo>
                        <a:pt x="223" y="14"/>
                        <a:pt x="224" y="13"/>
                        <a:pt x="223" y="14"/>
                      </a:cubicBezTo>
                      <a:cubicBezTo>
                        <a:pt x="223" y="15"/>
                        <a:pt x="222" y="15"/>
                        <a:pt x="222" y="16"/>
                      </a:cubicBezTo>
                      <a:cubicBezTo>
                        <a:pt x="222" y="16"/>
                        <a:pt x="222" y="16"/>
                        <a:pt x="222" y="16"/>
                      </a:cubicBezTo>
                      <a:cubicBezTo>
                        <a:pt x="222" y="16"/>
                        <a:pt x="222" y="16"/>
                        <a:pt x="222" y="17"/>
                      </a:cubicBezTo>
                      <a:cubicBezTo>
                        <a:pt x="222" y="17"/>
                        <a:pt x="222" y="17"/>
                        <a:pt x="223" y="17"/>
                      </a:cubicBezTo>
                      <a:cubicBezTo>
                        <a:pt x="222" y="17"/>
                        <a:pt x="219" y="18"/>
                        <a:pt x="219" y="19"/>
                      </a:cubicBezTo>
                      <a:cubicBezTo>
                        <a:pt x="220" y="19"/>
                        <a:pt x="222" y="20"/>
                        <a:pt x="223" y="21"/>
                      </a:cubicBezTo>
                      <a:cubicBezTo>
                        <a:pt x="223" y="22"/>
                        <a:pt x="224" y="22"/>
                        <a:pt x="225" y="22"/>
                      </a:cubicBezTo>
                      <a:cubicBezTo>
                        <a:pt x="222" y="23"/>
                        <a:pt x="221" y="19"/>
                        <a:pt x="219" y="21"/>
                      </a:cubicBezTo>
                      <a:cubicBezTo>
                        <a:pt x="218" y="20"/>
                        <a:pt x="216" y="21"/>
                        <a:pt x="217" y="22"/>
                      </a:cubicBezTo>
                      <a:cubicBezTo>
                        <a:pt x="217" y="22"/>
                        <a:pt x="217" y="21"/>
                        <a:pt x="216" y="21"/>
                      </a:cubicBezTo>
                      <a:cubicBezTo>
                        <a:pt x="216" y="22"/>
                        <a:pt x="214" y="23"/>
                        <a:pt x="214" y="24"/>
                      </a:cubicBezTo>
                      <a:cubicBezTo>
                        <a:pt x="214" y="24"/>
                        <a:pt x="214" y="26"/>
                        <a:pt x="214" y="25"/>
                      </a:cubicBezTo>
                      <a:cubicBezTo>
                        <a:pt x="215" y="25"/>
                        <a:pt x="213" y="26"/>
                        <a:pt x="214" y="25"/>
                      </a:cubicBezTo>
                      <a:cubicBezTo>
                        <a:pt x="213" y="26"/>
                        <a:pt x="211" y="26"/>
                        <a:pt x="212" y="28"/>
                      </a:cubicBezTo>
                      <a:cubicBezTo>
                        <a:pt x="213" y="29"/>
                        <a:pt x="215" y="27"/>
                        <a:pt x="216" y="29"/>
                      </a:cubicBezTo>
                      <a:cubicBezTo>
                        <a:pt x="216" y="28"/>
                        <a:pt x="216" y="29"/>
                        <a:pt x="217" y="28"/>
                      </a:cubicBezTo>
                      <a:cubicBezTo>
                        <a:pt x="217" y="28"/>
                        <a:pt x="217" y="28"/>
                        <a:pt x="217" y="28"/>
                      </a:cubicBezTo>
                      <a:cubicBezTo>
                        <a:pt x="217" y="28"/>
                        <a:pt x="217" y="28"/>
                        <a:pt x="217" y="28"/>
                      </a:cubicBezTo>
                      <a:cubicBezTo>
                        <a:pt x="218" y="28"/>
                        <a:pt x="217" y="28"/>
                        <a:pt x="218" y="28"/>
                      </a:cubicBezTo>
                      <a:cubicBezTo>
                        <a:pt x="218" y="28"/>
                        <a:pt x="218" y="28"/>
                        <a:pt x="218" y="27"/>
                      </a:cubicBezTo>
                      <a:cubicBezTo>
                        <a:pt x="218" y="27"/>
                        <a:pt x="219" y="28"/>
                        <a:pt x="219" y="27"/>
                      </a:cubicBezTo>
                      <a:cubicBezTo>
                        <a:pt x="219" y="27"/>
                        <a:pt x="219" y="28"/>
                        <a:pt x="219" y="28"/>
                      </a:cubicBezTo>
                      <a:cubicBezTo>
                        <a:pt x="219" y="28"/>
                        <a:pt x="219" y="28"/>
                        <a:pt x="219" y="28"/>
                      </a:cubicBezTo>
                      <a:cubicBezTo>
                        <a:pt x="219" y="28"/>
                        <a:pt x="218" y="28"/>
                        <a:pt x="218" y="28"/>
                      </a:cubicBezTo>
                      <a:cubicBezTo>
                        <a:pt x="220" y="29"/>
                        <a:pt x="222" y="30"/>
                        <a:pt x="224" y="29"/>
                      </a:cubicBezTo>
                      <a:cubicBezTo>
                        <a:pt x="224" y="29"/>
                        <a:pt x="224" y="29"/>
                        <a:pt x="223" y="30"/>
                      </a:cubicBezTo>
                      <a:cubicBezTo>
                        <a:pt x="223" y="29"/>
                        <a:pt x="221" y="29"/>
                        <a:pt x="221" y="30"/>
                      </a:cubicBezTo>
                      <a:cubicBezTo>
                        <a:pt x="221" y="30"/>
                        <a:pt x="221" y="30"/>
                        <a:pt x="221" y="30"/>
                      </a:cubicBezTo>
                      <a:cubicBezTo>
                        <a:pt x="219" y="29"/>
                        <a:pt x="219" y="30"/>
                        <a:pt x="219" y="31"/>
                      </a:cubicBezTo>
                      <a:cubicBezTo>
                        <a:pt x="219" y="30"/>
                        <a:pt x="218" y="29"/>
                        <a:pt x="217" y="30"/>
                      </a:cubicBezTo>
                      <a:cubicBezTo>
                        <a:pt x="218" y="28"/>
                        <a:pt x="215" y="29"/>
                        <a:pt x="216" y="30"/>
                      </a:cubicBezTo>
                      <a:cubicBezTo>
                        <a:pt x="215" y="30"/>
                        <a:pt x="215" y="30"/>
                        <a:pt x="215" y="30"/>
                      </a:cubicBezTo>
                      <a:cubicBezTo>
                        <a:pt x="215" y="28"/>
                        <a:pt x="213" y="29"/>
                        <a:pt x="213" y="30"/>
                      </a:cubicBezTo>
                      <a:cubicBezTo>
                        <a:pt x="213" y="30"/>
                        <a:pt x="213" y="30"/>
                        <a:pt x="212" y="31"/>
                      </a:cubicBezTo>
                      <a:cubicBezTo>
                        <a:pt x="212" y="30"/>
                        <a:pt x="213" y="30"/>
                        <a:pt x="213" y="29"/>
                      </a:cubicBezTo>
                      <a:cubicBezTo>
                        <a:pt x="212" y="29"/>
                        <a:pt x="210" y="29"/>
                        <a:pt x="209" y="29"/>
                      </a:cubicBezTo>
                      <a:cubicBezTo>
                        <a:pt x="207" y="29"/>
                        <a:pt x="208" y="28"/>
                        <a:pt x="207" y="30"/>
                      </a:cubicBezTo>
                      <a:cubicBezTo>
                        <a:pt x="205" y="32"/>
                        <a:pt x="208" y="31"/>
                        <a:pt x="209" y="33"/>
                      </a:cubicBezTo>
                      <a:cubicBezTo>
                        <a:pt x="208" y="32"/>
                        <a:pt x="207" y="33"/>
                        <a:pt x="206" y="32"/>
                      </a:cubicBezTo>
                      <a:cubicBezTo>
                        <a:pt x="206" y="32"/>
                        <a:pt x="206" y="32"/>
                        <a:pt x="206" y="32"/>
                      </a:cubicBezTo>
                      <a:cubicBezTo>
                        <a:pt x="206" y="32"/>
                        <a:pt x="206" y="33"/>
                        <a:pt x="206" y="33"/>
                      </a:cubicBezTo>
                      <a:cubicBezTo>
                        <a:pt x="206" y="33"/>
                        <a:pt x="205" y="33"/>
                        <a:pt x="205" y="33"/>
                      </a:cubicBezTo>
                      <a:cubicBezTo>
                        <a:pt x="206" y="31"/>
                        <a:pt x="203" y="32"/>
                        <a:pt x="203" y="34"/>
                      </a:cubicBezTo>
                      <a:cubicBezTo>
                        <a:pt x="204" y="35"/>
                        <a:pt x="206" y="35"/>
                        <a:pt x="204" y="37"/>
                      </a:cubicBezTo>
                      <a:cubicBezTo>
                        <a:pt x="204" y="36"/>
                        <a:pt x="203" y="34"/>
                        <a:pt x="203" y="36"/>
                      </a:cubicBezTo>
                      <a:cubicBezTo>
                        <a:pt x="203" y="36"/>
                        <a:pt x="202" y="36"/>
                        <a:pt x="202" y="36"/>
                      </a:cubicBezTo>
                      <a:cubicBezTo>
                        <a:pt x="202" y="37"/>
                        <a:pt x="202" y="39"/>
                        <a:pt x="203" y="38"/>
                      </a:cubicBezTo>
                      <a:cubicBezTo>
                        <a:pt x="203" y="39"/>
                        <a:pt x="203" y="39"/>
                        <a:pt x="203" y="39"/>
                      </a:cubicBezTo>
                      <a:cubicBezTo>
                        <a:pt x="202" y="39"/>
                        <a:pt x="201" y="38"/>
                        <a:pt x="201" y="37"/>
                      </a:cubicBezTo>
                      <a:cubicBezTo>
                        <a:pt x="201" y="40"/>
                        <a:pt x="197" y="44"/>
                        <a:pt x="198" y="47"/>
                      </a:cubicBezTo>
                      <a:cubicBezTo>
                        <a:pt x="198" y="47"/>
                        <a:pt x="198" y="46"/>
                        <a:pt x="198" y="46"/>
                      </a:cubicBezTo>
                      <a:cubicBezTo>
                        <a:pt x="198" y="48"/>
                        <a:pt x="200" y="49"/>
                        <a:pt x="200" y="51"/>
                      </a:cubicBezTo>
                      <a:cubicBezTo>
                        <a:pt x="200" y="53"/>
                        <a:pt x="199" y="56"/>
                        <a:pt x="201" y="57"/>
                      </a:cubicBezTo>
                      <a:cubicBezTo>
                        <a:pt x="202" y="57"/>
                        <a:pt x="201" y="57"/>
                        <a:pt x="203" y="57"/>
                      </a:cubicBezTo>
                      <a:cubicBezTo>
                        <a:pt x="201" y="56"/>
                        <a:pt x="202" y="55"/>
                        <a:pt x="201" y="55"/>
                      </a:cubicBezTo>
                      <a:cubicBezTo>
                        <a:pt x="201" y="54"/>
                        <a:pt x="201" y="53"/>
                        <a:pt x="201" y="52"/>
                      </a:cubicBezTo>
                      <a:cubicBezTo>
                        <a:pt x="201" y="52"/>
                        <a:pt x="202" y="53"/>
                        <a:pt x="202" y="54"/>
                      </a:cubicBezTo>
                      <a:cubicBezTo>
                        <a:pt x="202" y="53"/>
                        <a:pt x="202" y="52"/>
                        <a:pt x="202" y="51"/>
                      </a:cubicBezTo>
                      <a:cubicBezTo>
                        <a:pt x="202" y="50"/>
                        <a:pt x="201" y="50"/>
                        <a:pt x="201" y="49"/>
                      </a:cubicBezTo>
                      <a:cubicBezTo>
                        <a:pt x="201" y="49"/>
                        <a:pt x="201" y="49"/>
                        <a:pt x="202" y="49"/>
                      </a:cubicBezTo>
                      <a:cubicBezTo>
                        <a:pt x="202" y="51"/>
                        <a:pt x="203" y="51"/>
                        <a:pt x="204" y="49"/>
                      </a:cubicBezTo>
                      <a:cubicBezTo>
                        <a:pt x="203" y="49"/>
                        <a:pt x="203" y="48"/>
                        <a:pt x="203" y="48"/>
                      </a:cubicBezTo>
                      <a:cubicBezTo>
                        <a:pt x="204" y="48"/>
                        <a:pt x="203" y="47"/>
                        <a:pt x="203" y="47"/>
                      </a:cubicBezTo>
                      <a:cubicBezTo>
                        <a:pt x="202" y="45"/>
                        <a:pt x="203" y="45"/>
                        <a:pt x="204" y="44"/>
                      </a:cubicBezTo>
                      <a:cubicBezTo>
                        <a:pt x="204" y="45"/>
                        <a:pt x="203" y="49"/>
                        <a:pt x="205" y="48"/>
                      </a:cubicBezTo>
                      <a:cubicBezTo>
                        <a:pt x="206" y="47"/>
                        <a:pt x="205" y="45"/>
                        <a:pt x="207" y="44"/>
                      </a:cubicBezTo>
                      <a:cubicBezTo>
                        <a:pt x="207" y="45"/>
                        <a:pt x="206" y="46"/>
                        <a:pt x="206" y="46"/>
                      </a:cubicBezTo>
                      <a:cubicBezTo>
                        <a:pt x="206" y="45"/>
                        <a:pt x="206" y="47"/>
                        <a:pt x="206" y="47"/>
                      </a:cubicBezTo>
                      <a:cubicBezTo>
                        <a:pt x="205" y="48"/>
                        <a:pt x="204" y="49"/>
                        <a:pt x="204" y="50"/>
                      </a:cubicBezTo>
                      <a:cubicBezTo>
                        <a:pt x="205" y="50"/>
                        <a:pt x="206" y="49"/>
                        <a:pt x="207" y="48"/>
                      </a:cubicBezTo>
                      <a:cubicBezTo>
                        <a:pt x="207" y="49"/>
                        <a:pt x="207" y="49"/>
                        <a:pt x="207" y="49"/>
                      </a:cubicBezTo>
                      <a:cubicBezTo>
                        <a:pt x="207" y="49"/>
                        <a:pt x="208" y="48"/>
                        <a:pt x="208" y="47"/>
                      </a:cubicBezTo>
                      <a:cubicBezTo>
                        <a:pt x="210" y="48"/>
                        <a:pt x="208" y="46"/>
                        <a:pt x="210" y="46"/>
                      </a:cubicBezTo>
                      <a:cubicBezTo>
                        <a:pt x="213" y="45"/>
                        <a:pt x="210" y="43"/>
                        <a:pt x="210" y="42"/>
                      </a:cubicBezTo>
                      <a:cubicBezTo>
                        <a:pt x="211" y="41"/>
                        <a:pt x="213" y="40"/>
                        <a:pt x="214" y="39"/>
                      </a:cubicBezTo>
                      <a:cubicBezTo>
                        <a:pt x="215" y="38"/>
                        <a:pt x="217" y="39"/>
                        <a:pt x="219" y="39"/>
                      </a:cubicBezTo>
                      <a:cubicBezTo>
                        <a:pt x="218" y="40"/>
                        <a:pt x="216" y="39"/>
                        <a:pt x="215" y="39"/>
                      </a:cubicBezTo>
                      <a:cubicBezTo>
                        <a:pt x="214" y="39"/>
                        <a:pt x="211" y="42"/>
                        <a:pt x="211" y="42"/>
                      </a:cubicBezTo>
                      <a:cubicBezTo>
                        <a:pt x="211" y="42"/>
                        <a:pt x="212" y="45"/>
                        <a:pt x="213" y="45"/>
                      </a:cubicBezTo>
                      <a:cubicBezTo>
                        <a:pt x="213" y="46"/>
                        <a:pt x="214" y="44"/>
                        <a:pt x="213" y="46"/>
                      </a:cubicBezTo>
                      <a:cubicBezTo>
                        <a:pt x="213" y="46"/>
                        <a:pt x="212" y="47"/>
                        <a:pt x="212" y="47"/>
                      </a:cubicBezTo>
                      <a:cubicBezTo>
                        <a:pt x="212" y="47"/>
                        <a:pt x="212" y="46"/>
                        <a:pt x="212" y="46"/>
                      </a:cubicBezTo>
                      <a:cubicBezTo>
                        <a:pt x="210" y="46"/>
                        <a:pt x="208" y="49"/>
                        <a:pt x="207" y="51"/>
                      </a:cubicBezTo>
                      <a:cubicBezTo>
                        <a:pt x="207" y="51"/>
                        <a:pt x="205" y="50"/>
                        <a:pt x="206" y="51"/>
                      </a:cubicBezTo>
                      <a:cubicBezTo>
                        <a:pt x="207" y="52"/>
                        <a:pt x="207" y="51"/>
                        <a:pt x="208" y="51"/>
                      </a:cubicBezTo>
                      <a:cubicBezTo>
                        <a:pt x="209" y="50"/>
                        <a:pt x="209" y="53"/>
                        <a:pt x="209" y="53"/>
                      </a:cubicBezTo>
                      <a:cubicBezTo>
                        <a:pt x="209" y="52"/>
                        <a:pt x="207" y="52"/>
                        <a:pt x="205" y="52"/>
                      </a:cubicBezTo>
                      <a:cubicBezTo>
                        <a:pt x="205" y="52"/>
                        <a:pt x="206" y="52"/>
                        <a:pt x="206" y="52"/>
                      </a:cubicBezTo>
                      <a:cubicBezTo>
                        <a:pt x="205" y="53"/>
                        <a:pt x="205" y="53"/>
                        <a:pt x="206" y="53"/>
                      </a:cubicBezTo>
                      <a:cubicBezTo>
                        <a:pt x="206" y="53"/>
                        <a:pt x="205" y="54"/>
                        <a:pt x="205" y="54"/>
                      </a:cubicBezTo>
                      <a:cubicBezTo>
                        <a:pt x="205" y="54"/>
                        <a:pt x="206" y="55"/>
                        <a:pt x="206" y="55"/>
                      </a:cubicBezTo>
                      <a:cubicBezTo>
                        <a:pt x="205" y="55"/>
                        <a:pt x="204" y="54"/>
                        <a:pt x="204" y="53"/>
                      </a:cubicBezTo>
                      <a:cubicBezTo>
                        <a:pt x="204" y="53"/>
                        <a:pt x="203" y="54"/>
                        <a:pt x="203" y="54"/>
                      </a:cubicBezTo>
                      <a:cubicBezTo>
                        <a:pt x="203" y="54"/>
                        <a:pt x="204" y="55"/>
                        <a:pt x="204" y="56"/>
                      </a:cubicBezTo>
                      <a:cubicBezTo>
                        <a:pt x="204" y="56"/>
                        <a:pt x="205" y="56"/>
                        <a:pt x="205" y="55"/>
                      </a:cubicBezTo>
                      <a:cubicBezTo>
                        <a:pt x="204" y="56"/>
                        <a:pt x="204" y="57"/>
                        <a:pt x="204" y="58"/>
                      </a:cubicBezTo>
                      <a:cubicBezTo>
                        <a:pt x="205" y="58"/>
                        <a:pt x="205" y="57"/>
                        <a:pt x="206" y="57"/>
                      </a:cubicBezTo>
                      <a:cubicBezTo>
                        <a:pt x="205" y="60"/>
                        <a:pt x="203" y="59"/>
                        <a:pt x="202" y="61"/>
                      </a:cubicBezTo>
                      <a:cubicBezTo>
                        <a:pt x="201" y="60"/>
                        <a:pt x="201" y="60"/>
                        <a:pt x="200" y="60"/>
                      </a:cubicBezTo>
                      <a:cubicBezTo>
                        <a:pt x="200" y="61"/>
                        <a:pt x="200" y="62"/>
                        <a:pt x="201" y="62"/>
                      </a:cubicBezTo>
                      <a:cubicBezTo>
                        <a:pt x="201" y="62"/>
                        <a:pt x="200" y="62"/>
                        <a:pt x="200" y="62"/>
                      </a:cubicBezTo>
                      <a:cubicBezTo>
                        <a:pt x="200" y="62"/>
                        <a:pt x="200" y="63"/>
                        <a:pt x="201" y="63"/>
                      </a:cubicBezTo>
                      <a:cubicBezTo>
                        <a:pt x="202" y="62"/>
                        <a:pt x="202" y="63"/>
                        <a:pt x="201" y="64"/>
                      </a:cubicBezTo>
                      <a:cubicBezTo>
                        <a:pt x="202" y="64"/>
                        <a:pt x="202" y="66"/>
                        <a:pt x="202" y="67"/>
                      </a:cubicBezTo>
                      <a:cubicBezTo>
                        <a:pt x="202" y="66"/>
                        <a:pt x="203" y="65"/>
                        <a:pt x="203" y="64"/>
                      </a:cubicBezTo>
                      <a:cubicBezTo>
                        <a:pt x="204" y="67"/>
                        <a:pt x="202" y="67"/>
                        <a:pt x="202" y="70"/>
                      </a:cubicBezTo>
                      <a:cubicBezTo>
                        <a:pt x="202" y="69"/>
                        <a:pt x="204" y="67"/>
                        <a:pt x="204" y="66"/>
                      </a:cubicBezTo>
                      <a:cubicBezTo>
                        <a:pt x="204" y="64"/>
                        <a:pt x="204" y="62"/>
                        <a:pt x="205" y="61"/>
                      </a:cubicBezTo>
                      <a:cubicBezTo>
                        <a:pt x="206" y="62"/>
                        <a:pt x="205" y="64"/>
                        <a:pt x="205" y="66"/>
                      </a:cubicBezTo>
                      <a:cubicBezTo>
                        <a:pt x="206" y="65"/>
                        <a:pt x="207" y="66"/>
                        <a:pt x="207" y="66"/>
                      </a:cubicBezTo>
                      <a:cubicBezTo>
                        <a:pt x="207" y="65"/>
                        <a:pt x="207" y="63"/>
                        <a:pt x="208" y="63"/>
                      </a:cubicBezTo>
                      <a:cubicBezTo>
                        <a:pt x="208" y="64"/>
                        <a:pt x="207" y="68"/>
                        <a:pt x="209" y="66"/>
                      </a:cubicBezTo>
                      <a:cubicBezTo>
                        <a:pt x="210" y="68"/>
                        <a:pt x="208" y="68"/>
                        <a:pt x="207" y="68"/>
                      </a:cubicBezTo>
                      <a:cubicBezTo>
                        <a:pt x="208" y="70"/>
                        <a:pt x="206" y="67"/>
                        <a:pt x="205" y="69"/>
                      </a:cubicBezTo>
                      <a:cubicBezTo>
                        <a:pt x="205" y="69"/>
                        <a:pt x="205" y="69"/>
                        <a:pt x="206" y="70"/>
                      </a:cubicBezTo>
                      <a:cubicBezTo>
                        <a:pt x="205" y="70"/>
                        <a:pt x="205" y="70"/>
                        <a:pt x="205" y="70"/>
                      </a:cubicBezTo>
                      <a:cubicBezTo>
                        <a:pt x="205" y="70"/>
                        <a:pt x="205" y="70"/>
                        <a:pt x="205" y="70"/>
                      </a:cubicBezTo>
                      <a:cubicBezTo>
                        <a:pt x="204" y="70"/>
                        <a:pt x="202" y="70"/>
                        <a:pt x="202" y="71"/>
                      </a:cubicBezTo>
                      <a:cubicBezTo>
                        <a:pt x="203" y="71"/>
                        <a:pt x="203" y="71"/>
                        <a:pt x="203" y="71"/>
                      </a:cubicBezTo>
                      <a:cubicBezTo>
                        <a:pt x="203" y="72"/>
                        <a:pt x="202" y="73"/>
                        <a:pt x="202" y="74"/>
                      </a:cubicBezTo>
                      <a:cubicBezTo>
                        <a:pt x="203" y="74"/>
                        <a:pt x="203" y="73"/>
                        <a:pt x="204" y="73"/>
                      </a:cubicBezTo>
                      <a:cubicBezTo>
                        <a:pt x="203" y="74"/>
                        <a:pt x="202" y="75"/>
                        <a:pt x="203" y="76"/>
                      </a:cubicBezTo>
                      <a:cubicBezTo>
                        <a:pt x="204" y="75"/>
                        <a:pt x="204" y="75"/>
                        <a:pt x="204" y="75"/>
                      </a:cubicBezTo>
                      <a:cubicBezTo>
                        <a:pt x="204" y="75"/>
                        <a:pt x="204" y="76"/>
                        <a:pt x="204" y="76"/>
                      </a:cubicBezTo>
                      <a:cubicBezTo>
                        <a:pt x="205" y="76"/>
                        <a:pt x="205" y="75"/>
                        <a:pt x="206" y="75"/>
                      </a:cubicBezTo>
                      <a:cubicBezTo>
                        <a:pt x="206" y="74"/>
                        <a:pt x="207" y="73"/>
                        <a:pt x="208" y="73"/>
                      </a:cubicBezTo>
                      <a:cubicBezTo>
                        <a:pt x="207" y="74"/>
                        <a:pt x="207" y="75"/>
                        <a:pt x="208" y="75"/>
                      </a:cubicBezTo>
                      <a:cubicBezTo>
                        <a:pt x="207" y="75"/>
                        <a:pt x="207" y="76"/>
                        <a:pt x="206" y="76"/>
                      </a:cubicBezTo>
                      <a:cubicBezTo>
                        <a:pt x="205" y="76"/>
                        <a:pt x="205" y="78"/>
                        <a:pt x="204" y="78"/>
                      </a:cubicBezTo>
                      <a:cubicBezTo>
                        <a:pt x="202" y="78"/>
                        <a:pt x="201" y="75"/>
                        <a:pt x="201" y="74"/>
                      </a:cubicBezTo>
                      <a:cubicBezTo>
                        <a:pt x="201" y="74"/>
                        <a:pt x="201" y="73"/>
                        <a:pt x="200" y="73"/>
                      </a:cubicBezTo>
                      <a:cubicBezTo>
                        <a:pt x="200" y="72"/>
                        <a:pt x="199" y="72"/>
                        <a:pt x="198" y="72"/>
                      </a:cubicBezTo>
                      <a:cubicBezTo>
                        <a:pt x="198" y="71"/>
                        <a:pt x="199" y="70"/>
                        <a:pt x="199" y="69"/>
                      </a:cubicBezTo>
                      <a:cubicBezTo>
                        <a:pt x="196" y="71"/>
                        <a:pt x="195" y="75"/>
                        <a:pt x="194" y="77"/>
                      </a:cubicBezTo>
                      <a:cubicBezTo>
                        <a:pt x="193" y="79"/>
                        <a:pt x="192" y="84"/>
                        <a:pt x="193" y="85"/>
                      </a:cubicBezTo>
                      <a:cubicBezTo>
                        <a:pt x="193" y="84"/>
                        <a:pt x="194" y="84"/>
                        <a:pt x="194" y="83"/>
                      </a:cubicBezTo>
                      <a:cubicBezTo>
                        <a:pt x="194" y="84"/>
                        <a:pt x="194" y="84"/>
                        <a:pt x="195" y="84"/>
                      </a:cubicBezTo>
                      <a:cubicBezTo>
                        <a:pt x="195" y="82"/>
                        <a:pt x="194" y="81"/>
                        <a:pt x="195" y="80"/>
                      </a:cubicBezTo>
                      <a:cubicBezTo>
                        <a:pt x="195" y="80"/>
                        <a:pt x="195" y="80"/>
                        <a:pt x="195" y="80"/>
                      </a:cubicBezTo>
                      <a:cubicBezTo>
                        <a:pt x="195" y="79"/>
                        <a:pt x="195" y="78"/>
                        <a:pt x="195" y="77"/>
                      </a:cubicBezTo>
                      <a:cubicBezTo>
                        <a:pt x="195" y="76"/>
                        <a:pt x="196" y="77"/>
                        <a:pt x="196" y="75"/>
                      </a:cubicBezTo>
                      <a:cubicBezTo>
                        <a:pt x="198" y="77"/>
                        <a:pt x="197" y="75"/>
                        <a:pt x="197" y="74"/>
                      </a:cubicBezTo>
                      <a:cubicBezTo>
                        <a:pt x="197" y="74"/>
                        <a:pt x="198" y="74"/>
                        <a:pt x="198" y="74"/>
                      </a:cubicBezTo>
                      <a:cubicBezTo>
                        <a:pt x="198" y="76"/>
                        <a:pt x="197" y="76"/>
                        <a:pt x="196" y="78"/>
                      </a:cubicBezTo>
                      <a:cubicBezTo>
                        <a:pt x="196" y="79"/>
                        <a:pt x="196" y="80"/>
                        <a:pt x="196" y="81"/>
                      </a:cubicBezTo>
                      <a:cubicBezTo>
                        <a:pt x="197" y="81"/>
                        <a:pt x="197" y="81"/>
                        <a:pt x="198" y="82"/>
                      </a:cubicBezTo>
                      <a:cubicBezTo>
                        <a:pt x="198" y="81"/>
                        <a:pt x="198" y="80"/>
                        <a:pt x="199" y="79"/>
                      </a:cubicBezTo>
                      <a:cubicBezTo>
                        <a:pt x="198" y="79"/>
                        <a:pt x="198" y="79"/>
                        <a:pt x="197" y="80"/>
                      </a:cubicBezTo>
                      <a:cubicBezTo>
                        <a:pt x="197" y="79"/>
                        <a:pt x="197" y="78"/>
                        <a:pt x="197" y="78"/>
                      </a:cubicBezTo>
                      <a:cubicBezTo>
                        <a:pt x="197" y="79"/>
                        <a:pt x="198" y="79"/>
                        <a:pt x="199" y="78"/>
                      </a:cubicBezTo>
                      <a:cubicBezTo>
                        <a:pt x="198" y="77"/>
                        <a:pt x="198" y="74"/>
                        <a:pt x="200" y="74"/>
                      </a:cubicBezTo>
                      <a:cubicBezTo>
                        <a:pt x="199" y="75"/>
                        <a:pt x="199" y="77"/>
                        <a:pt x="200" y="77"/>
                      </a:cubicBezTo>
                      <a:cubicBezTo>
                        <a:pt x="200" y="77"/>
                        <a:pt x="200" y="76"/>
                        <a:pt x="200" y="76"/>
                      </a:cubicBezTo>
                      <a:cubicBezTo>
                        <a:pt x="201" y="77"/>
                        <a:pt x="200" y="78"/>
                        <a:pt x="201" y="79"/>
                      </a:cubicBezTo>
                      <a:cubicBezTo>
                        <a:pt x="202" y="79"/>
                        <a:pt x="203" y="79"/>
                        <a:pt x="202" y="80"/>
                      </a:cubicBezTo>
                      <a:cubicBezTo>
                        <a:pt x="202" y="80"/>
                        <a:pt x="202" y="80"/>
                        <a:pt x="202" y="80"/>
                      </a:cubicBezTo>
                      <a:cubicBezTo>
                        <a:pt x="201" y="80"/>
                        <a:pt x="201" y="81"/>
                        <a:pt x="201" y="81"/>
                      </a:cubicBezTo>
                      <a:cubicBezTo>
                        <a:pt x="201" y="79"/>
                        <a:pt x="200" y="79"/>
                        <a:pt x="200" y="81"/>
                      </a:cubicBezTo>
                      <a:cubicBezTo>
                        <a:pt x="200" y="81"/>
                        <a:pt x="200" y="82"/>
                        <a:pt x="200" y="83"/>
                      </a:cubicBezTo>
                      <a:cubicBezTo>
                        <a:pt x="200" y="81"/>
                        <a:pt x="202" y="81"/>
                        <a:pt x="202" y="83"/>
                      </a:cubicBezTo>
                      <a:cubicBezTo>
                        <a:pt x="200" y="82"/>
                        <a:pt x="201" y="84"/>
                        <a:pt x="202" y="85"/>
                      </a:cubicBezTo>
                      <a:cubicBezTo>
                        <a:pt x="201" y="83"/>
                        <a:pt x="204" y="81"/>
                        <a:pt x="204" y="80"/>
                      </a:cubicBezTo>
                      <a:cubicBezTo>
                        <a:pt x="204" y="80"/>
                        <a:pt x="204" y="83"/>
                        <a:pt x="205" y="81"/>
                      </a:cubicBezTo>
                      <a:cubicBezTo>
                        <a:pt x="206" y="81"/>
                        <a:pt x="206" y="80"/>
                        <a:pt x="206" y="79"/>
                      </a:cubicBezTo>
                      <a:cubicBezTo>
                        <a:pt x="208" y="79"/>
                        <a:pt x="206" y="78"/>
                        <a:pt x="206" y="78"/>
                      </a:cubicBezTo>
                      <a:cubicBezTo>
                        <a:pt x="207" y="77"/>
                        <a:pt x="208" y="77"/>
                        <a:pt x="209" y="77"/>
                      </a:cubicBezTo>
                      <a:cubicBezTo>
                        <a:pt x="209" y="77"/>
                        <a:pt x="209" y="77"/>
                        <a:pt x="209" y="78"/>
                      </a:cubicBezTo>
                      <a:cubicBezTo>
                        <a:pt x="207" y="78"/>
                        <a:pt x="208" y="79"/>
                        <a:pt x="209" y="80"/>
                      </a:cubicBezTo>
                      <a:cubicBezTo>
                        <a:pt x="209" y="80"/>
                        <a:pt x="208" y="80"/>
                        <a:pt x="208" y="81"/>
                      </a:cubicBezTo>
                      <a:cubicBezTo>
                        <a:pt x="208" y="80"/>
                        <a:pt x="208" y="80"/>
                        <a:pt x="208" y="80"/>
                      </a:cubicBezTo>
                      <a:cubicBezTo>
                        <a:pt x="207" y="80"/>
                        <a:pt x="206" y="80"/>
                        <a:pt x="206" y="81"/>
                      </a:cubicBezTo>
                      <a:cubicBezTo>
                        <a:pt x="207" y="81"/>
                        <a:pt x="207" y="81"/>
                        <a:pt x="208" y="81"/>
                      </a:cubicBezTo>
                      <a:cubicBezTo>
                        <a:pt x="208" y="82"/>
                        <a:pt x="208" y="82"/>
                        <a:pt x="208" y="82"/>
                      </a:cubicBezTo>
                      <a:cubicBezTo>
                        <a:pt x="207" y="82"/>
                        <a:pt x="207" y="82"/>
                        <a:pt x="206" y="82"/>
                      </a:cubicBezTo>
                      <a:cubicBezTo>
                        <a:pt x="207" y="83"/>
                        <a:pt x="207" y="83"/>
                        <a:pt x="207" y="83"/>
                      </a:cubicBezTo>
                      <a:cubicBezTo>
                        <a:pt x="207" y="83"/>
                        <a:pt x="202" y="82"/>
                        <a:pt x="203" y="85"/>
                      </a:cubicBezTo>
                      <a:cubicBezTo>
                        <a:pt x="205" y="87"/>
                        <a:pt x="208" y="84"/>
                        <a:pt x="209" y="83"/>
                      </a:cubicBezTo>
                      <a:cubicBezTo>
                        <a:pt x="208" y="85"/>
                        <a:pt x="208" y="84"/>
                        <a:pt x="207" y="85"/>
                      </a:cubicBezTo>
                      <a:cubicBezTo>
                        <a:pt x="206" y="86"/>
                        <a:pt x="205" y="86"/>
                        <a:pt x="205" y="88"/>
                      </a:cubicBezTo>
                      <a:cubicBezTo>
                        <a:pt x="206" y="88"/>
                        <a:pt x="207" y="88"/>
                        <a:pt x="207" y="88"/>
                      </a:cubicBezTo>
                      <a:cubicBezTo>
                        <a:pt x="207" y="87"/>
                        <a:pt x="209" y="84"/>
                        <a:pt x="209" y="86"/>
                      </a:cubicBezTo>
                      <a:cubicBezTo>
                        <a:pt x="209" y="88"/>
                        <a:pt x="207" y="88"/>
                        <a:pt x="208" y="89"/>
                      </a:cubicBezTo>
                      <a:cubicBezTo>
                        <a:pt x="208" y="89"/>
                        <a:pt x="208" y="89"/>
                        <a:pt x="208" y="88"/>
                      </a:cubicBezTo>
                      <a:cubicBezTo>
                        <a:pt x="208" y="89"/>
                        <a:pt x="209" y="89"/>
                        <a:pt x="209" y="89"/>
                      </a:cubicBezTo>
                      <a:cubicBezTo>
                        <a:pt x="209" y="89"/>
                        <a:pt x="209" y="89"/>
                        <a:pt x="210" y="89"/>
                      </a:cubicBezTo>
                      <a:cubicBezTo>
                        <a:pt x="209" y="91"/>
                        <a:pt x="213" y="92"/>
                        <a:pt x="213" y="89"/>
                      </a:cubicBezTo>
                      <a:cubicBezTo>
                        <a:pt x="213" y="90"/>
                        <a:pt x="213" y="91"/>
                        <a:pt x="212" y="92"/>
                      </a:cubicBezTo>
                      <a:cubicBezTo>
                        <a:pt x="215" y="91"/>
                        <a:pt x="214" y="89"/>
                        <a:pt x="215" y="87"/>
                      </a:cubicBezTo>
                      <a:cubicBezTo>
                        <a:pt x="216" y="86"/>
                        <a:pt x="218" y="86"/>
                        <a:pt x="216" y="84"/>
                      </a:cubicBezTo>
                      <a:cubicBezTo>
                        <a:pt x="215" y="83"/>
                        <a:pt x="215" y="83"/>
                        <a:pt x="214" y="82"/>
                      </a:cubicBezTo>
                      <a:cubicBezTo>
                        <a:pt x="211" y="77"/>
                        <a:pt x="219" y="76"/>
                        <a:pt x="220" y="72"/>
                      </a:cubicBezTo>
                      <a:cubicBezTo>
                        <a:pt x="220" y="73"/>
                        <a:pt x="221" y="73"/>
                        <a:pt x="221" y="73"/>
                      </a:cubicBezTo>
                      <a:cubicBezTo>
                        <a:pt x="220" y="75"/>
                        <a:pt x="218" y="76"/>
                        <a:pt x="217" y="76"/>
                      </a:cubicBezTo>
                      <a:cubicBezTo>
                        <a:pt x="216" y="77"/>
                        <a:pt x="214" y="80"/>
                        <a:pt x="214" y="80"/>
                      </a:cubicBezTo>
                      <a:cubicBezTo>
                        <a:pt x="215" y="82"/>
                        <a:pt x="216" y="83"/>
                        <a:pt x="217" y="84"/>
                      </a:cubicBezTo>
                      <a:cubicBezTo>
                        <a:pt x="219" y="85"/>
                        <a:pt x="215" y="88"/>
                        <a:pt x="218" y="88"/>
                      </a:cubicBezTo>
                      <a:cubicBezTo>
                        <a:pt x="216" y="88"/>
                        <a:pt x="217" y="88"/>
                        <a:pt x="216" y="90"/>
                      </a:cubicBezTo>
                      <a:cubicBezTo>
                        <a:pt x="216" y="90"/>
                        <a:pt x="217" y="90"/>
                        <a:pt x="217" y="90"/>
                      </a:cubicBezTo>
                      <a:cubicBezTo>
                        <a:pt x="216" y="91"/>
                        <a:pt x="216" y="91"/>
                        <a:pt x="216" y="92"/>
                      </a:cubicBezTo>
                      <a:cubicBezTo>
                        <a:pt x="215" y="92"/>
                        <a:pt x="214" y="92"/>
                        <a:pt x="213" y="93"/>
                      </a:cubicBezTo>
                      <a:cubicBezTo>
                        <a:pt x="213" y="95"/>
                        <a:pt x="209" y="92"/>
                        <a:pt x="209" y="92"/>
                      </a:cubicBezTo>
                      <a:cubicBezTo>
                        <a:pt x="209" y="91"/>
                        <a:pt x="209" y="91"/>
                        <a:pt x="209" y="91"/>
                      </a:cubicBezTo>
                      <a:cubicBezTo>
                        <a:pt x="208" y="91"/>
                        <a:pt x="208" y="92"/>
                        <a:pt x="207" y="93"/>
                      </a:cubicBezTo>
                      <a:cubicBezTo>
                        <a:pt x="207" y="90"/>
                        <a:pt x="204" y="91"/>
                        <a:pt x="203" y="90"/>
                      </a:cubicBezTo>
                      <a:cubicBezTo>
                        <a:pt x="204" y="90"/>
                        <a:pt x="204" y="89"/>
                        <a:pt x="204" y="88"/>
                      </a:cubicBezTo>
                      <a:cubicBezTo>
                        <a:pt x="203" y="88"/>
                        <a:pt x="203" y="89"/>
                        <a:pt x="202" y="90"/>
                      </a:cubicBezTo>
                      <a:cubicBezTo>
                        <a:pt x="201" y="90"/>
                        <a:pt x="201" y="90"/>
                        <a:pt x="200" y="90"/>
                      </a:cubicBezTo>
                      <a:cubicBezTo>
                        <a:pt x="200" y="89"/>
                        <a:pt x="200" y="89"/>
                        <a:pt x="200" y="89"/>
                      </a:cubicBezTo>
                      <a:cubicBezTo>
                        <a:pt x="200" y="88"/>
                        <a:pt x="200" y="88"/>
                        <a:pt x="199" y="88"/>
                      </a:cubicBezTo>
                      <a:cubicBezTo>
                        <a:pt x="199" y="91"/>
                        <a:pt x="198" y="89"/>
                        <a:pt x="197" y="88"/>
                      </a:cubicBezTo>
                      <a:cubicBezTo>
                        <a:pt x="197" y="89"/>
                        <a:pt x="197" y="90"/>
                        <a:pt x="198" y="90"/>
                      </a:cubicBezTo>
                      <a:cubicBezTo>
                        <a:pt x="198" y="91"/>
                        <a:pt x="198" y="92"/>
                        <a:pt x="197" y="93"/>
                      </a:cubicBezTo>
                      <a:cubicBezTo>
                        <a:pt x="197" y="91"/>
                        <a:pt x="195" y="92"/>
                        <a:pt x="195" y="94"/>
                      </a:cubicBezTo>
                      <a:cubicBezTo>
                        <a:pt x="197" y="93"/>
                        <a:pt x="198" y="95"/>
                        <a:pt x="197" y="96"/>
                      </a:cubicBezTo>
                      <a:cubicBezTo>
                        <a:pt x="198" y="95"/>
                        <a:pt x="198" y="94"/>
                        <a:pt x="198" y="92"/>
                      </a:cubicBezTo>
                      <a:cubicBezTo>
                        <a:pt x="198" y="93"/>
                        <a:pt x="198" y="94"/>
                        <a:pt x="199" y="95"/>
                      </a:cubicBezTo>
                      <a:cubicBezTo>
                        <a:pt x="199" y="94"/>
                        <a:pt x="199" y="93"/>
                        <a:pt x="199" y="91"/>
                      </a:cubicBezTo>
                      <a:cubicBezTo>
                        <a:pt x="200" y="93"/>
                        <a:pt x="200" y="94"/>
                        <a:pt x="200" y="95"/>
                      </a:cubicBezTo>
                      <a:cubicBezTo>
                        <a:pt x="201" y="94"/>
                        <a:pt x="201" y="93"/>
                        <a:pt x="200" y="92"/>
                      </a:cubicBezTo>
                      <a:cubicBezTo>
                        <a:pt x="201" y="93"/>
                        <a:pt x="202" y="93"/>
                        <a:pt x="202" y="92"/>
                      </a:cubicBezTo>
                      <a:cubicBezTo>
                        <a:pt x="202" y="92"/>
                        <a:pt x="202" y="93"/>
                        <a:pt x="202" y="93"/>
                      </a:cubicBezTo>
                      <a:cubicBezTo>
                        <a:pt x="203" y="93"/>
                        <a:pt x="203" y="93"/>
                        <a:pt x="203" y="92"/>
                      </a:cubicBezTo>
                      <a:cubicBezTo>
                        <a:pt x="204" y="92"/>
                        <a:pt x="204" y="92"/>
                        <a:pt x="205" y="92"/>
                      </a:cubicBezTo>
                      <a:cubicBezTo>
                        <a:pt x="204" y="93"/>
                        <a:pt x="204" y="93"/>
                        <a:pt x="204" y="94"/>
                      </a:cubicBezTo>
                      <a:cubicBezTo>
                        <a:pt x="203" y="94"/>
                        <a:pt x="202" y="94"/>
                        <a:pt x="201" y="95"/>
                      </a:cubicBezTo>
                      <a:cubicBezTo>
                        <a:pt x="203" y="97"/>
                        <a:pt x="205" y="95"/>
                        <a:pt x="206" y="95"/>
                      </a:cubicBezTo>
                      <a:cubicBezTo>
                        <a:pt x="206" y="96"/>
                        <a:pt x="206" y="96"/>
                        <a:pt x="206" y="96"/>
                      </a:cubicBezTo>
                      <a:cubicBezTo>
                        <a:pt x="204" y="96"/>
                        <a:pt x="203" y="97"/>
                        <a:pt x="205" y="98"/>
                      </a:cubicBezTo>
                      <a:cubicBezTo>
                        <a:pt x="203" y="98"/>
                        <a:pt x="203" y="98"/>
                        <a:pt x="203" y="97"/>
                      </a:cubicBezTo>
                      <a:cubicBezTo>
                        <a:pt x="202" y="97"/>
                        <a:pt x="202" y="96"/>
                        <a:pt x="201" y="95"/>
                      </a:cubicBezTo>
                      <a:cubicBezTo>
                        <a:pt x="201" y="97"/>
                        <a:pt x="201" y="98"/>
                        <a:pt x="200" y="96"/>
                      </a:cubicBezTo>
                      <a:cubicBezTo>
                        <a:pt x="200" y="97"/>
                        <a:pt x="200" y="97"/>
                        <a:pt x="199" y="98"/>
                      </a:cubicBezTo>
                      <a:cubicBezTo>
                        <a:pt x="199" y="97"/>
                        <a:pt x="200" y="97"/>
                        <a:pt x="200" y="97"/>
                      </a:cubicBezTo>
                      <a:cubicBezTo>
                        <a:pt x="199" y="97"/>
                        <a:pt x="199" y="97"/>
                        <a:pt x="198" y="98"/>
                      </a:cubicBezTo>
                      <a:cubicBezTo>
                        <a:pt x="199" y="98"/>
                        <a:pt x="198" y="99"/>
                        <a:pt x="199" y="99"/>
                      </a:cubicBezTo>
                      <a:cubicBezTo>
                        <a:pt x="199" y="99"/>
                        <a:pt x="198" y="99"/>
                        <a:pt x="198" y="99"/>
                      </a:cubicBezTo>
                      <a:cubicBezTo>
                        <a:pt x="197" y="100"/>
                        <a:pt x="197" y="101"/>
                        <a:pt x="198" y="103"/>
                      </a:cubicBezTo>
                      <a:cubicBezTo>
                        <a:pt x="195" y="102"/>
                        <a:pt x="197" y="100"/>
                        <a:pt x="197" y="99"/>
                      </a:cubicBezTo>
                      <a:cubicBezTo>
                        <a:pt x="197" y="98"/>
                        <a:pt x="195" y="99"/>
                        <a:pt x="194" y="100"/>
                      </a:cubicBezTo>
                      <a:cubicBezTo>
                        <a:pt x="194" y="99"/>
                        <a:pt x="194" y="99"/>
                        <a:pt x="194" y="99"/>
                      </a:cubicBezTo>
                      <a:cubicBezTo>
                        <a:pt x="194" y="102"/>
                        <a:pt x="196" y="103"/>
                        <a:pt x="197" y="105"/>
                      </a:cubicBezTo>
                      <a:cubicBezTo>
                        <a:pt x="197" y="106"/>
                        <a:pt x="197" y="108"/>
                        <a:pt x="198" y="110"/>
                      </a:cubicBezTo>
                      <a:cubicBezTo>
                        <a:pt x="198" y="109"/>
                        <a:pt x="198" y="109"/>
                        <a:pt x="198" y="108"/>
                      </a:cubicBezTo>
                      <a:cubicBezTo>
                        <a:pt x="199" y="109"/>
                        <a:pt x="200" y="110"/>
                        <a:pt x="200" y="111"/>
                      </a:cubicBezTo>
                      <a:cubicBezTo>
                        <a:pt x="200" y="109"/>
                        <a:pt x="200" y="108"/>
                        <a:pt x="200" y="107"/>
                      </a:cubicBezTo>
                      <a:cubicBezTo>
                        <a:pt x="202" y="107"/>
                        <a:pt x="201" y="108"/>
                        <a:pt x="201" y="109"/>
                      </a:cubicBezTo>
                      <a:cubicBezTo>
                        <a:pt x="202" y="109"/>
                        <a:pt x="201" y="108"/>
                        <a:pt x="202" y="108"/>
                      </a:cubicBezTo>
                      <a:cubicBezTo>
                        <a:pt x="202" y="109"/>
                        <a:pt x="206" y="112"/>
                        <a:pt x="204" y="113"/>
                      </a:cubicBezTo>
                      <a:cubicBezTo>
                        <a:pt x="208" y="114"/>
                        <a:pt x="205" y="114"/>
                        <a:pt x="206" y="117"/>
                      </a:cubicBezTo>
                      <a:cubicBezTo>
                        <a:pt x="206" y="117"/>
                        <a:pt x="207" y="117"/>
                        <a:pt x="207" y="116"/>
                      </a:cubicBezTo>
                      <a:cubicBezTo>
                        <a:pt x="206" y="115"/>
                        <a:pt x="207" y="115"/>
                        <a:pt x="208" y="115"/>
                      </a:cubicBezTo>
                      <a:cubicBezTo>
                        <a:pt x="208" y="115"/>
                        <a:pt x="208" y="115"/>
                        <a:pt x="208" y="116"/>
                      </a:cubicBezTo>
                      <a:cubicBezTo>
                        <a:pt x="208" y="116"/>
                        <a:pt x="211" y="117"/>
                        <a:pt x="208" y="118"/>
                      </a:cubicBezTo>
                      <a:cubicBezTo>
                        <a:pt x="210" y="118"/>
                        <a:pt x="211" y="120"/>
                        <a:pt x="213" y="121"/>
                      </a:cubicBezTo>
                      <a:cubicBezTo>
                        <a:pt x="213" y="120"/>
                        <a:pt x="212" y="117"/>
                        <a:pt x="212" y="117"/>
                      </a:cubicBezTo>
                      <a:cubicBezTo>
                        <a:pt x="214" y="116"/>
                        <a:pt x="212" y="114"/>
                        <a:pt x="211" y="114"/>
                      </a:cubicBezTo>
                      <a:cubicBezTo>
                        <a:pt x="213" y="113"/>
                        <a:pt x="214" y="110"/>
                        <a:pt x="214" y="108"/>
                      </a:cubicBezTo>
                      <a:cubicBezTo>
                        <a:pt x="215" y="109"/>
                        <a:pt x="216" y="110"/>
                        <a:pt x="217" y="110"/>
                      </a:cubicBezTo>
                      <a:cubicBezTo>
                        <a:pt x="217" y="112"/>
                        <a:pt x="215" y="113"/>
                        <a:pt x="213" y="113"/>
                      </a:cubicBezTo>
                      <a:cubicBezTo>
                        <a:pt x="214" y="114"/>
                        <a:pt x="214" y="115"/>
                        <a:pt x="215" y="116"/>
                      </a:cubicBezTo>
                      <a:cubicBezTo>
                        <a:pt x="215" y="117"/>
                        <a:pt x="216" y="118"/>
                        <a:pt x="217" y="118"/>
                      </a:cubicBezTo>
                      <a:cubicBezTo>
                        <a:pt x="217" y="119"/>
                        <a:pt x="216" y="120"/>
                        <a:pt x="216" y="120"/>
                      </a:cubicBezTo>
                      <a:cubicBezTo>
                        <a:pt x="219" y="119"/>
                        <a:pt x="217" y="117"/>
                        <a:pt x="217" y="115"/>
                      </a:cubicBezTo>
                      <a:cubicBezTo>
                        <a:pt x="217" y="116"/>
                        <a:pt x="218" y="116"/>
                        <a:pt x="218" y="117"/>
                      </a:cubicBezTo>
                      <a:cubicBezTo>
                        <a:pt x="218" y="116"/>
                        <a:pt x="218" y="116"/>
                        <a:pt x="218" y="115"/>
                      </a:cubicBezTo>
                      <a:cubicBezTo>
                        <a:pt x="217" y="114"/>
                        <a:pt x="221" y="110"/>
                        <a:pt x="221" y="108"/>
                      </a:cubicBezTo>
                      <a:cubicBezTo>
                        <a:pt x="221" y="109"/>
                        <a:pt x="222" y="109"/>
                        <a:pt x="222" y="110"/>
                      </a:cubicBezTo>
                      <a:cubicBezTo>
                        <a:pt x="222" y="109"/>
                        <a:pt x="222" y="107"/>
                        <a:pt x="224" y="107"/>
                      </a:cubicBezTo>
                      <a:cubicBezTo>
                        <a:pt x="223" y="106"/>
                        <a:pt x="224" y="105"/>
                        <a:pt x="224" y="104"/>
                      </a:cubicBezTo>
                      <a:cubicBezTo>
                        <a:pt x="225" y="104"/>
                        <a:pt x="225" y="104"/>
                        <a:pt x="225" y="103"/>
                      </a:cubicBezTo>
                      <a:cubicBezTo>
                        <a:pt x="224" y="103"/>
                        <a:pt x="224" y="102"/>
                        <a:pt x="225" y="101"/>
                      </a:cubicBezTo>
                      <a:cubicBezTo>
                        <a:pt x="225" y="102"/>
                        <a:pt x="225" y="102"/>
                        <a:pt x="225" y="103"/>
                      </a:cubicBezTo>
                      <a:cubicBezTo>
                        <a:pt x="226" y="102"/>
                        <a:pt x="226" y="103"/>
                        <a:pt x="226" y="104"/>
                      </a:cubicBezTo>
                      <a:cubicBezTo>
                        <a:pt x="226" y="105"/>
                        <a:pt x="224" y="105"/>
                        <a:pt x="224" y="105"/>
                      </a:cubicBezTo>
                      <a:cubicBezTo>
                        <a:pt x="224" y="105"/>
                        <a:pt x="224" y="106"/>
                        <a:pt x="224" y="106"/>
                      </a:cubicBezTo>
                      <a:cubicBezTo>
                        <a:pt x="224" y="106"/>
                        <a:pt x="225" y="107"/>
                        <a:pt x="225" y="107"/>
                      </a:cubicBezTo>
                      <a:cubicBezTo>
                        <a:pt x="225" y="107"/>
                        <a:pt x="224" y="108"/>
                        <a:pt x="224" y="108"/>
                      </a:cubicBezTo>
                      <a:cubicBezTo>
                        <a:pt x="224" y="107"/>
                        <a:pt x="223" y="108"/>
                        <a:pt x="223" y="108"/>
                      </a:cubicBezTo>
                      <a:cubicBezTo>
                        <a:pt x="223" y="108"/>
                        <a:pt x="223" y="109"/>
                        <a:pt x="223" y="110"/>
                      </a:cubicBezTo>
                      <a:cubicBezTo>
                        <a:pt x="222" y="111"/>
                        <a:pt x="216" y="120"/>
                        <a:pt x="222" y="120"/>
                      </a:cubicBezTo>
                      <a:cubicBezTo>
                        <a:pt x="221" y="119"/>
                        <a:pt x="221" y="119"/>
                        <a:pt x="222" y="118"/>
                      </a:cubicBezTo>
                      <a:cubicBezTo>
                        <a:pt x="223" y="116"/>
                        <a:pt x="222" y="118"/>
                        <a:pt x="222" y="118"/>
                      </a:cubicBezTo>
                      <a:cubicBezTo>
                        <a:pt x="224" y="118"/>
                        <a:pt x="225" y="117"/>
                        <a:pt x="227" y="117"/>
                      </a:cubicBezTo>
                      <a:cubicBezTo>
                        <a:pt x="226" y="118"/>
                        <a:pt x="222" y="119"/>
                        <a:pt x="223" y="120"/>
                      </a:cubicBezTo>
                      <a:cubicBezTo>
                        <a:pt x="223" y="121"/>
                        <a:pt x="226" y="119"/>
                        <a:pt x="225" y="122"/>
                      </a:cubicBezTo>
                      <a:cubicBezTo>
                        <a:pt x="225" y="121"/>
                        <a:pt x="225" y="121"/>
                        <a:pt x="224" y="121"/>
                      </a:cubicBezTo>
                      <a:cubicBezTo>
                        <a:pt x="224" y="121"/>
                        <a:pt x="223" y="122"/>
                        <a:pt x="223" y="122"/>
                      </a:cubicBezTo>
                      <a:cubicBezTo>
                        <a:pt x="223" y="122"/>
                        <a:pt x="222" y="122"/>
                        <a:pt x="222" y="123"/>
                      </a:cubicBezTo>
                      <a:cubicBezTo>
                        <a:pt x="222" y="123"/>
                        <a:pt x="222" y="122"/>
                        <a:pt x="222" y="122"/>
                      </a:cubicBezTo>
                      <a:cubicBezTo>
                        <a:pt x="218" y="122"/>
                        <a:pt x="216" y="125"/>
                        <a:pt x="217" y="128"/>
                      </a:cubicBezTo>
                      <a:cubicBezTo>
                        <a:pt x="218" y="128"/>
                        <a:pt x="219" y="128"/>
                        <a:pt x="219" y="128"/>
                      </a:cubicBezTo>
                      <a:cubicBezTo>
                        <a:pt x="219" y="128"/>
                        <a:pt x="219" y="127"/>
                        <a:pt x="219" y="126"/>
                      </a:cubicBezTo>
                      <a:cubicBezTo>
                        <a:pt x="219" y="126"/>
                        <a:pt x="221" y="127"/>
                        <a:pt x="221" y="127"/>
                      </a:cubicBezTo>
                      <a:cubicBezTo>
                        <a:pt x="221" y="127"/>
                        <a:pt x="222" y="126"/>
                        <a:pt x="222" y="127"/>
                      </a:cubicBezTo>
                      <a:cubicBezTo>
                        <a:pt x="222" y="127"/>
                        <a:pt x="222" y="127"/>
                        <a:pt x="223" y="127"/>
                      </a:cubicBezTo>
                      <a:cubicBezTo>
                        <a:pt x="223" y="126"/>
                        <a:pt x="223" y="126"/>
                        <a:pt x="223" y="126"/>
                      </a:cubicBezTo>
                      <a:cubicBezTo>
                        <a:pt x="224" y="126"/>
                        <a:pt x="224" y="126"/>
                        <a:pt x="224" y="127"/>
                      </a:cubicBezTo>
                      <a:cubicBezTo>
                        <a:pt x="225" y="126"/>
                        <a:pt x="225" y="126"/>
                        <a:pt x="226" y="125"/>
                      </a:cubicBezTo>
                      <a:cubicBezTo>
                        <a:pt x="226" y="126"/>
                        <a:pt x="226" y="126"/>
                        <a:pt x="226" y="127"/>
                      </a:cubicBezTo>
                      <a:cubicBezTo>
                        <a:pt x="227" y="126"/>
                        <a:pt x="229" y="124"/>
                        <a:pt x="229" y="126"/>
                      </a:cubicBezTo>
                      <a:cubicBezTo>
                        <a:pt x="228" y="126"/>
                        <a:pt x="228" y="126"/>
                        <a:pt x="227" y="127"/>
                      </a:cubicBezTo>
                      <a:cubicBezTo>
                        <a:pt x="228" y="127"/>
                        <a:pt x="228" y="127"/>
                        <a:pt x="229" y="127"/>
                      </a:cubicBezTo>
                      <a:cubicBezTo>
                        <a:pt x="229" y="127"/>
                        <a:pt x="228" y="128"/>
                        <a:pt x="227" y="128"/>
                      </a:cubicBezTo>
                      <a:cubicBezTo>
                        <a:pt x="227" y="128"/>
                        <a:pt x="227" y="128"/>
                        <a:pt x="227" y="127"/>
                      </a:cubicBezTo>
                      <a:cubicBezTo>
                        <a:pt x="227" y="128"/>
                        <a:pt x="226" y="128"/>
                        <a:pt x="226" y="128"/>
                      </a:cubicBezTo>
                      <a:cubicBezTo>
                        <a:pt x="226" y="128"/>
                        <a:pt x="226" y="128"/>
                        <a:pt x="226" y="127"/>
                      </a:cubicBezTo>
                      <a:cubicBezTo>
                        <a:pt x="225" y="128"/>
                        <a:pt x="225" y="128"/>
                        <a:pt x="224" y="128"/>
                      </a:cubicBezTo>
                      <a:cubicBezTo>
                        <a:pt x="224" y="129"/>
                        <a:pt x="224" y="130"/>
                        <a:pt x="224" y="131"/>
                      </a:cubicBezTo>
                      <a:cubicBezTo>
                        <a:pt x="224" y="130"/>
                        <a:pt x="224" y="130"/>
                        <a:pt x="223" y="129"/>
                      </a:cubicBezTo>
                      <a:cubicBezTo>
                        <a:pt x="223" y="130"/>
                        <a:pt x="223" y="130"/>
                        <a:pt x="223" y="131"/>
                      </a:cubicBezTo>
                      <a:cubicBezTo>
                        <a:pt x="222" y="131"/>
                        <a:pt x="222" y="131"/>
                        <a:pt x="222" y="131"/>
                      </a:cubicBezTo>
                      <a:cubicBezTo>
                        <a:pt x="222" y="131"/>
                        <a:pt x="222" y="132"/>
                        <a:pt x="223" y="132"/>
                      </a:cubicBezTo>
                      <a:cubicBezTo>
                        <a:pt x="222" y="132"/>
                        <a:pt x="222" y="132"/>
                        <a:pt x="221" y="132"/>
                      </a:cubicBezTo>
                      <a:cubicBezTo>
                        <a:pt x="222" y="133"/>
                        <a:pt x="222" y="132"/>
                        <a:pt x="222" y="134"/>
                      </a:cubicBezTo>
                      <a:cubicBezTo>
                        <a:pt x="223" y="133"/>
                        <a:pt x="225" y="132"/>
                        <a:pt x="226" y="133"/>
                      </a:cubicBezTo>
                      <a:cubicBezTo>
                        <a:pt x="227" y="133"/>
                        <a:pt x="227" y="132"/>
                        <a:pt x="227" y="131"/>
                      </a:cubicBezTo>
                      <a:cubicBezTo>
                        <a:pt x="228" y="130"/>
                        <a:pt x="229" y="130"/>
                        <a:pt x="230" y="131"/>
                      </a:cubicBezTo>
                      <a:cubicBezTo>
                        <a:pt x="229" y="131"/>
                        <a:pt x="228" y="132"/>
                        <a:pt x="228" y="132"/>
                      </a:cubicBezTo>
                      <a:cubicBezTo>
                        <a:pt x="229" y="132"/>
                        <a:pt x="228" y="132"/>
                        <a:pt x="229" y="132"/>
                      </a:cubicBezTo>
                      <a:cubicBezTo>
                        <a:pt x="228" y="133"/>
                        <a:pt x="227" y="133"/>
                        <a:pt x="227" y="135"/>
                      </a:cubicBezTo>
                      <a:cubicBezTo>
                        <a:pt x="226" y="135"/>
                        <a:pt x="225" y="135"/>
                        <a:pt x="224" y="135"/>
                      </a:cubicBezTo>
                      <a:cubicBezTo>
                        <a:pt x="225" y="135"/>
                        <a:pt x="224" y="135"/>
                        <a:pt x="225" y="135"/>
                      </a:cubicBezTo>
                      <a:cubicBezTo>
                        <a:pt x="225" y="136"/>
                        <a:pt x="225" y="136"/>
                        <a:pt x="225" y="136"/>
                      </a:cubicBezTo>
                      <a:cubicBezTo>
                        <a:pt x="225" y="136"/>
                        <a:pt x="224" y="136"/>
                        <a:pt x="223" y="136"/>
                      </a:cubicBezTo>
                      <a:cubicBezTo>
                        <a:pt x="223" y="136"/>
                        <a:pt x="223" y="135"/>
                        <a:pt x="223" y="135"/>
                      </a:cubicBezTo>
                      <a:cubicBezTo>
                        <a:pt x="223" y="135"/>
                        <a:pt x="222" y="135"/>
                        <a:pt x="222" y="135"/>
                      </a:cubicBezTo>
                      <a:cubicBezTo>
                        <a:pt x="222" y="136"/>
                        <a:pt x="223" y="136"/>
                        <a:pt x="223" y="136"/>
                      </a:cubicBezTo>
                      <a:cubicBezTo>
                        <a:pt x="223" y="136"/>
                        <a:pt x="222" y="137"/>
                        <a:pt x="222" y="136"/>
                      </a:cubicBezTo>
                      <a:cubicBezTo>
                        <a:pt x="223" y="137"/>
                        <a:pt x="222" y="137"/>
                        <a:pt x="223" y="137"/>
                      </a:cubicBezTo>
                      <a:cubicBezTo>
                        <a:pt x="221" y="137"/>
                        <a:pt x="221" y="139"/>
                        <a:pt x="220" y="140"/>
                      </a:cubicBezTo>
                      <a:cubicBezTo>
                        <a:pt x="221" y="140"/>
                        <a:pt x="222" y="138"/>
                        <a:pt x="223" y="138"/>
                      </a:cubicBezTo>
                      <a:cubicBezTo>
                        <a:pt x="223" y="139"/>
                        <a:pt x="222" y="140"/>
                        <a:pt x="222" y="141"/>
                      </a:cubicBezTo>
                      <a:cubicBezTo>
                        <a:pt x="223" y="141"/>
                        <a:pt x="223" y="141"/>
                        <a:pt x="223" y="141"/>
                      </a:cubicBezTo>
                      <a:cubicBezTo>
                        <a:pt x="223" y="142"/>
                        <a:pt x="222" y="142"/>
                        <a:pt x="221" y="143"/>
                      </a:cubicBezTo>
                      <a:cubicBezTo>
                        <a:pt x="221" y="142"/>
                        <a:pt x="221" y="142"/>
                        <a:pt x="221" y="141"/>
                      </a:cubicBezTo>
                      <a:cubicBezTo>
                        <a:pt x="220" y="144"/>
                        <a:pt x="223" y="145"/>
                        <a:pt x="222" y="143"/>
                      </a:cubicBezTo>
                      <a:cubicBezTo>
                        <a:pt x="223" y="143"/>
                        <a:pt x="223" y="143"/>
                        <a:pt x="224" y="143"/>
                      </a:cubicBezTo>
                      <a:cubicBezTo>
                        <a:pt x="224" y="143"/>
                        <a:pt x="223" y="144"/>
                        <a:pt x="223" y="144"/>
                      </a:cubicBezTo>
                      <a:cubicBezTo>
                        <a:pt x="224" y="143"/>
                        <a:pt x="224" y="144"/>
                        <a:pt x="225" y="143"/>
                      </a:cubicBezTo>
                      <a:cubicBezTo>
                        <a:pt x="225" y="143"/>
                        <a:pt x="225" y="143"/>
                        <a:pt x="225" y="143"/>
                      </a:cubicBezTo>
                      <a:cubicBezTo>
                        <a:pt x="225" y="143"/>
                        <a:pt x="225" y="142"/>
                        <a:pt x="225" y="142"/>
                      </a:cubicBezTo>
                      <a:cubicBezTo>
                        <a:pt x="225" y="142"/>
                        <a:pt x="224" y="142"/>
                        <a:pt x="225" y="141"/>
                      </a:cubicBezTo>
                      <a:cubicBezTo>
                        <a:pt x="225" y="141"/>
                        <a:pt x="226" y="141"/>
                        <a:pt x="226" y="142"/>
                      </a:cubicBezTo>
                      <a:cubicBezTo>
                        <a:pt x="227" y="141"/>
                        <a:pt x="229" y="141"/>
                        <a:pt x="229" y="139"/>
                      </a:cubicBezTo>
                      <a:cubicBezTo>
                        <a:pt x="229" y="139"/>
                        <a:pt x="230" y="140"/>
                        <a:pt x="230" y="140"/>
                      </a:cubicBezTo>
                      <a:cubicBezTo>
                        <a:pt x="230" y="140"/>
                        <a:pt x="230" y="141"/>
                        <a:pt x="230" y="141"/>
                      </a:cubicBezTo>
                      <a:cubicBezTo>
                        <a:pt x="231" y="140"/>
                        <a:pt x="231" y="139"/>
                        <a:pt x="232" y="139"/>
                      </a:cubicBezTo>
                      <a:cubicBezTo>
                        <a:pt x="232" y="141"/>
                        <a:pt x="234" y="140"/>
                        <a:pt x="235" y="142"/>
                      </a:cubicBezTo>
                      <a:cubicBezTo>
                        <a:pt x="236" y="141"/>
                        <a:pt x="236" y="141"/>
                        <a:pt x="237" y="140"/>
                      </a:cubicBezTo>
                      <a:cubicBezTo>
                        <a:pt x="236" y="138"/>
                        <a:pt x="250" y="137"/>
                        <a:pt x="252" y="137"/>
                      </a:cubicBezTo>
                      <a:cubicBezTo>
                        <a:pt x="252" y="137"/>
                        <a:pt x="252" y="136"/>
                        <a:pt x="252" y="135"/>
                      </a:cubicBezTo>
                      <a:cubicBezTo>
                        <a:pt x="253" y="136"/>
                        <a:pt x="253" y="136"/>
                        <a:pt x="253" y="136"/>
                      </a:cubicBezTo>
                      <a:cubicBezTo>
                        <a:pt x="253" y="134"/>
                        <a:pt x="254" y="133"/>
                        <a:pt x="252" y="132"/>
                      </a:cubicBezTo>
                      <a:cubicBezTo>
                        <a:pt x="253" y="132"/>
                        <a:pt x="255" y="131"/>
                        <a:pt x="255" y="130"/>
                      </a:cubicBezTo>
                      <a:cubicBezTo>
                        <a:pt x="255" y="130"/>
                        <a:pt x="255" y="130"/>
                        <a:pt x="256" y="130"/>
                      </a:cubicBezTo>
                      <a:cubicBezTo>
                        <a:pt x="256" y="129"/>
                        <a:pt x="257" y="129"/>
                        <a:pt x="257" y="131"/>
                      </a:cubicBezTo>
                      <a:cubicBezTo>
                        <a:pt x="257" y="128"/>
                        <a:pt x="260" y="125"/>
                        <a:pt x="259" y="123"/>
                      </a:cubicBezTo>
                      <a:cubicBezTo>
                        <a:pt x="260" y="123"/>
                        <a:pt x="260" y="123"/>
                        <a:pt x="260" y="123"/>
                      </a:cubicBezTo>
                      <a:cubicBezTo>
                        <a:pt x="259" y="122"/>
                        <a:pt x="260" y="121"/>
                        <a:pt x="261" y="121"/>
                      </a:cubicBezTo>
                      <a:cubicBezTo>
                        <a:pt x="259" y="118"/>
                        <a:pt x="264" y="120"/>
                        <a:pt x="263" y="117"/>
                      </a:cubicBezTo>
                      <a:cubicBezTo>
                        <a:pt x="263" y="117"/>
                        <a:pt x="263" y="117"/>
                        <a:pt x="263" y="117"/>
                      </a:cubicBezTo>
                      <a:cubicBezTo>
                        <a:pt x="263" y="117"/>
                        <a:pt x="263" y="117"/>
                        <a:pt x="263" y="118"/>
                      </a:cubicBezTo>
                      <a:cubicBezTo>
                        <a:pt x="264" y="117"/>
                        <a:pt x="264" y="117"/>
                        <a:pt x="264" y="117"/>
                      </a:cubicBezTo>
                      <a:cubicBezTo>
                        <a:pt x="265" y="118"/>
                        <a:pt x="263" y="118"/>
                        <a:pt x="263" y="119"/>
                      </a:cubicBezTo>
                      <a:cubicBezTo>
                        <a:pt x="263" y="120"/>
                        <a:pt x="263" y="121"/>
                        <a:pt x="263" y="122"/>
                      </a:cubicBezTo>
                      <a:cubicBezTo>
                        <a:pt x="264" y="120"/>
                        <a:pt x="265" y="120"/>
                        <a:pt x="265" y="119"/>
                      </a:cubicBezTo>
                      <a:cubicBezTo>
                        <a:pt x="266" y="118"/>
                        <a:pt x="266" y="117"/>
                        <a:pt x="267" y="116"/>
                      </a:cubicBezTo>
                      <a:cubicBezTo>
                        <a:pt x="268" y="114"/>
                        <a:pt x="272" y="110"/>
                        <a:pt x="268" y="110"/>
                      </a:cubicBezTo>
                      <a:cubicBezTo>
                        <a:pt x="268" y="110"/>
                        <a:pt x="268" y="110"/>
                        <a:pt x="268" y="111"/>
                      </a:cubicBezTo>
                      <a:cubicBezTo>
                        <a:pt x="267" y="110"/>
                        <a:pt x="266" y="111"/>
                        <a:pt x="265" y="110"/>
                      </a:cubicBezTo>
                      <a:cubicBezTo>
                        <a:pt x="266" y="110"/>
                        <a:pt x="267" y="110"/>
                        <a:pt x="267" y="109"/>
                      </a:cubicBezTo>
                      <a:cubicBezTo>
                        <a:pt x="266" y="109"/>
                        <a:pt x="267" y="109"/>
                        <a:pt x="266" y="108"/>
                      </a:cubicBezTo>
                      <a:cubicBezTo>
                        <a:pt x="268" y="109"/>
                        <a:pt x="267" y="107"/>
                        <a:pt x="266" y="106"/>
                      </a:cubicBezTo>
                      <a:cubicBezTo>
                        <a:pt x="265" y="106"/>
                        <a:pt x="261" y="106"/>
                        <a:pt x="264" y="105"/>
                      </a:cubicBezTo>
                      <a:cubicBezTo>
                        <a:pt x="264" y="105"/>
                        <a:pt x="264" y="104"/>
                        <a:pt x="264" y="104"/>
                      </a:cubicBezTo>
                      <a:cubicBezTo>
                        <a:pt x="265" y="105"/>
                        <a:pt x="266" y="105"/>
                        <a:pt x="267" y="106"/>
                      </a:cubicBezTo>
                      <a:cubicBezTo>
                        <a:pt x="269" y="106"/>
                        <a:pt x="269" y="107"/>
                        <a:pt x="270" y="105"/>
                      </a:cubicBezTo>
                      <a:cubicBezTo>
                        <a:pt x="270" y="105"/>
                        <a:pt x="269" y="105"/>
                        <a:pt x="269" y="105"/>
                      </a:cubicBezTo>
                      <a:moveTo>
                        <a:pt x="219" y="84"/>
                      </a:moveTo>
                      <a:cubicBezTo>
                        <a:pt x="219" y="84"/>
                        <a:pt x="220" y="84"/>
                        <a:pt x="219" y="8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74" name="Freeform 10339"/>
                <p:cNvSpPr>
                  <a:spLocks/>
                </p:cNvSpPr>
                <p:nvPr/>
              </p:nvSpPr>
              <p:spPr bwMode="auto">
                <a:xfrm>
                  <a:off x="4854" y="1979"/>
                  <a:ext cx="6" cy="15"/>
                </a:xfrm>
                <a:custGeom>
                  <a:avLst/>
                  <a:gdLst>
                    <a:gd name="T0" fmla="*/ 3 w 4"/>
                    <a:gd name="T1" fmla="*/ 0 h 10"/>
                    <a:gd name="T2" fmla="*/ 2 w 4"/>
                    <a:gd name="T3" fmla="*/ 15 h 10"/>
                    <a:gd name="T4" fmla="*/ 5 w 4"/>
                    <a:gd name="T5" fmla="*/ 0 h 10"/>
                    <a:gd name="T6" fmla="*/ 3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2" y="0"/>
                      </a:moveTo>
                      <a:cubicBezTo>
                        <a:pt x="4" y="3"/>
                        <a:pt x="0" y="6"/>
                        <a:pt x="1" y="10"/>
                      </a:cubicBezTo>
                      <a:cubicBezTo>
                        <a:pt x="3" y="8"/>
                        <a:pt x="3" y="2"/>
                        <a:pt x="3" y="0"/>
                      </a:cubicBezTo>
                      <a:cubicBezTo>
                        <a:pt x="3" y="0"/>
                        <a:pt x="3" y="0"/>
                        <a:pt x="2"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75" name="Freeform 10344"/>
                <p:cNvSpPr>
                  <a:spLocks/>
                </p:cNvSpPr>
                <p:nvPr/>
              </p:nvSpPr>
              <p:spPr bwMode="auto">
                <a:xfrm>
                  <a:off x="4838" y="1994"/>
                  <a:ext cx="19" cy="37"/>
                </a:xfrm>
                <a:custGeom>
                  <a:avLst/>
                  <a:gdLst>
                    <a:gd name="T0" fmla="*/ 16 w 12"/>
                    <a:gd name="T1" fmla="*/ 0 h 24"/>
                    <a:gd name="T2" fmla="*/ 14 w 12"/>
                    <a:gd name="T3" fmla="*/ 6 h 24"/>
                    <a:gd name="T4" fmla="*/ 10 w 12"/>
                    <a:gd name="T5" fmla="*/ 14 h 24"/>
                    <a:gd name="T6" fmla="*/ 8 w 12"/>
                    <a:gd name="T7" fmla="*/ 20 h 24"/>
                    <a:gd name="T8" fmla="*/ 3 w 12"/>
                    <a:gd name="T9" fmla="*/ 28 h 24"/>
                    <a:gd name="T10" fmla="*/ 3 w 12"/>
                    <a:gd name="T11" fmla="*/ 31 h 24"/>
                    <a:gd name="T12" fmla="*/ 3 w 12"/>
                    <a:gd name="T13" fmla="*/ 31 h 24"/>
                    <a:gd name="T14" fmla="*/ 0 w 12"/>
                    <a:gd name="T15" fmla="*/ 35 h 24"/>
                    <a:gd name="T16" fmla="*/ 11 w 12"/>
                    <a:gd name="T17" fmla="*/ 17 h 24"/>
                    <a:gd name="T18" fmla="*/ 16 w 12"/>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4"/>
                    <a:gd name="T32" fmla="*/ 12 w 1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4">
                      <a:moveTo>
                        <a:pt x="10" y="0"/>
                      </a:moveTo>
                      <a:cubicBezTo>
                        <a:pt x="10" y="1"/>
                        <a:pt x="9" y="3"/>
                        <a:pt x="9" y="4"/>
                      </a:cubicBezTo>
                      <a:cubicBezTo>
                        <a:pt x="8" y="6"/>
                        <a:pt x="7" y="7"/>
                        <a:pt x="6" y="9"/>
                      </a:cubicBezTo>
                      <a:cubicBezTo>
                        <a:pt x="6" y="10"/>
                        <a:pt x="5" y="12"/>
                        <a:pt x="5" y="13"/>
                      </a:cubicBezTo>
                      <a:cubicBezTo>
                        <a:pt x="4" y="15"/>
                        <a:pt x="4" y="18"/>
                        <a:pt x="2" y="18"/>
                      </a:cubicBezTo>
                      <a:cubicBezTo>
                        <a:pt x="3" y="19"/>
                        <a:pt x="3" y="19"/>
                        <a:pt x="2" y="20"/>
                      </a:cubicBezTo>
                      <a:cubicBezTo>
                        <a:pt x="2" y="20"/>
                        <a:pt x="2" y="20"/>
                        <a:pt x="2" y="20"/>
                      </a:cubicBezTo>
                      <a:cubicBezTo>
                        <a:pt x="1" y="21"/>
                        <a:pt x="2" y="23"/>
                        <a:pt x="0" y="23"/>
                      </a:cubicBezTo>
                      <a:cubicBezTo>
                        <a:pt x="4" y="24"/>
                        <a:pt x="6" y="14"/>
                        <a:pt x="7" y="11"/>
                      </a:cubicBezTo>
                      <a:cubicBezTo>
                        <a:pt x="7" y="8"/>
                        <a:pt x="12" y="2"/>
                        <a:pt x="10"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76" name="Freeform 10355"/>
                <p:cNvSpPr>
                  <a:spLocks/>
                </p:cNvSpPr>
                <p:nvPr/>
              </p:nvSpPr>
              <p:spPr bwMode="auto">
                <a:xfrm>
                  <a:off x="4835" y="2024"/>
                  <a:ext cx="2"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1" y="0"/>
                        <a:pt x="0" y="0"/>
                        <a:pt x="1"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nvGrpSpPr>
              <p:cNvPr id="2060" name="Group 11368"/>
              <p:cNvGrpSpPr>
                <a:grpSpLocks/>
              </p:cNvGrpSpPr>
              <p:nvPr/>
            </p:nvGrpSpPr>
            <p:grpSpPr bwMode="auto">
              <a:xfrm>
                <a:off x="6838233" y="2789482"/>
                <a:ext cx="1014985" cy="752092"/>
                <a:chOff x="4412" y="1163"/>
                <a:chExt cx="749" cy="555"/>
              </a:xfrm>
              <a:grpFill/>
            </p:grpSpPr>
            <p:sp>
              <p:nvSpPr>
                <p:cNvPr id="2068" name="Freeform 10224"/>
                <p:cNvSpPr>
                  <a:spLocks/>
                </p:cNvSpPr>
                <p:nvPr/>
              </p:nvSpPr>
              <p:spPr bwMode="auto">
                <a:xfrm>
                  <a:off x="4412" y="1163"/>
                  <a:ext cx="617" cy="538"/>
                </a:xfrm>
                <a:custGeom>
                  <a:avLst/>
                  <a:gdLst>
                    <a:gd name="T0" fmla="*/ 555 w 398"/>
                    <a:gd name="T1" fmla="*/ 502 h 347"/>
                    <a:gd name="T2" fmla="*/ 563 w 398"/>
                    <a:gd name="T3" fmla="*/ 521 h 347"/>
                    <a:gd name="T4" fmla="*/ 574 w 398"/>
                    <a:gd name="T5" fmla="*/ 504 h 347"/>
                    <a:gd name="T6" fmla="*/ 572 w 398"/>
                    <a:gd name="T7" fmla="*/ 487 h 347"/>
                    <a:gd name="T8" fmla="*/ 591 w 398"/>
                    <a:gd name="T9" fmla="*/ 428 h 347"/>
                    <a:gd name="T10" fmla="*/ 601 w 398"/>
                    <a:gd name="T11" fmla="*/ 330 h 347"/>
                    <a:gd name="T12" fmla="*/ 615 w 398"/>
                    <a:gd name="T13" fmla="*/ 223 h 347"/>
                    <a:gd name="T14" fmla="*/ 605 w 398"/>
                    <a:gd name="T15" fmla="*/ 174 h 347"/>
                    <a:gd name="T16" fmla="*/ 605 w 398"/>
                    <a:gd name="T17" fmla="*/ 150 h 347"/>
                    <a:gd name="T18" fmla="*/ 601 w 398"/>
                    <a:gd name="T19" fmla="*/ 113 h 347"/>
                    <a:gd name="T20" fmla="*/ 611 w 398"/>
                    <a:gd name="T21" fmla="*/ 79 h 347"/>
                    <a:gd name="T22" fmla="*/ 608 w 398"/>
                    <a:gd name="T23" fmla="*/ 31 h 347"/>
                    <a:gd name="T24" fmla="*/ 538 w 398"/>
                    <a:gd name="T25" fmla="*/ 3 h 347"/>
                    <a:gd name="T26" fmla="*/ 464 w 398"/>
                    <a:gd name="T27" fmla="*/ 5 h 347"/>
                    <a:gd name="T28" fmla="*/ 450 w 398"/>
                    <a:gd name="T29" fmla="*/ 12 h 347"/>
                    <a:gd name="T30" fmla="*/ 405 w 398"/>
                    <a:gd name="T31" fmla="*/ 39 h 347"/>
                    <a:gd name="T32" fmla="*/ 380 w 398"/>
                    <a:gd name="T33" fmla="*/ 71 h 347"/>
                    <a:gd name="T34" fmla="*/ 369 w 398"/>
                    <a:gd name="T35" fmla="*/ 82 h 347"/>
                    <a:gd name="T36" fmla="*/ 321 w 398"/>
                    <a:gd name="T37" fmla="*/ 115 h 347"/>
                    <a:gd name="T38" fmla="*/ 322 w 398"/>
                    <a:gd name="T39" fmla="*/ 118 h 347"/>
                    <a:gd name="T40" fmla="*/ 330 w 398"/>
                    <a:gd name="T41" fmla="*/ 126 h 347"/>
                    <a:gd name="T42" fmla="*/ 332 w 398"/>
                    <a:gd name="T43" fmla="*/ 121 h 347"/>
                    <a:gd name="T44" fmla="*/ 344 w 398"/>
                    <a:gd name="T45" fmla="*/ 119 h 347"/>
                    <a:gd name="T46" fmla="*/ 338 w 398"/>
                    <a:gd name="T47" fmla="*/ 130 h 347"/>
                    <a:gd name="T48" fmla="*/ 355 w 398"/>
                    <a:gd name="T49" fmla="*/ 126 h 347"/>
                    <a:gd name="T50" fmla="*/ 343 w 398"/>
                    <a:gd name="T51" fmla="*/ 140 h 347"/>
                    <a:gd name="T52" fmla="*/ 333 w 398"/>
                    <a:gd name="T53" fmla="*/ 149 h 347"/>
                    <a:gd name="T54" fmla="*/ 340 w 398"/>
                    <a:gd name="T55" fmla="*/ 167 h 347"/>
                    <a:gd name="T56" fmla="*/ 340 w 398"/>
                    <a:gd name="T57" fmla="*/ 180 h 347"/>
                    <a:gd name="T58" fmla="*/ 290 w 398"/>
                    <a:gd name="T59" fmla="*/ 211 h 347"/>
                    <a:gd name="T60" fmla="*/ 277 w 398"/>
                    <a:gd name="T61" fmla="*/ 212 h 347"/>
                    <a:gd name="T62" fmla="*/ 265 w 398"/>
                    <a:gd name="T63" fmla="*/ 219 h 347"/>
                    <a:gd name="T64" fmla="*/ 214 w 398"/>
                    <a:gd name="T65" fmla="*/ 220 h 347"/>
                    <a:gd name="T66" fmla="*/ 184 w 398"/>
                    <a:gd name="T67" fmla="*/ 208 h 347"/>
                    <a:gd name="T68" fmla="*/ 109 w 398"/>
                    <a:gd name="T69" fmla="*/ 206 h 347"/>
                    <a:gd name="T70" fmla="*/ 68 w 398"/>
                    <a:gd name="T71" fmla="*/ 231 h 347"/>
                    <a:gd name="T72" fmla="*/ 79 w 398"/>
                    <a:gd name="T73" fmla="*/ 251 h 347"/>
                    <a:gd name="T74" fmla="*/ 85 w 398"/>
                    <a:gd name="T75" fmla="*/ 271 h 347"/>
                    <a:gd name="T76" fmla="*/ 68 w 398"/>
                    <a:gd name="T77" fmla="*/ 290 h 347"/>
                    <a:gd name="T78" fmla="*/ 50 w 398"/>
                    <a:gd name="T79" fmla="*/ 309 h 347"/>
                    <a:gd name="T80" fmla="*/ 33 w 398"/>
                    <a:gd name="T81" fmla="*/ 319 h 347"/>
                    <a:gd name="T82" fmla="*/ 2 w 398"/>
                    <a:gd name="T83" fmla="*/ 346 h 347"/>
                    <a:gd name="T84" fmla="*/ 194 w 398"/>
                    <a:gd name="T85" fmla="*/ 375 h 347"/>
                    <a:gd name="T86" fmla="*/ 419 w 398"/>
                    <a:gd name="T87" fmla="*/ 375 h 347"/>
                    <a:gd name="T88" fmla="*/ 429 w 398"/>
                    <a:gd name="T89" fmla="*/ 392 h 347"/>
                    <a:gd name="T90" fmla="*/ 442 w 398"/>
                    <a:gd name="T91" fmla="*/ 397 h 347"/>
                    <a:gd name="T92" fmla="*/ 446 w 398"/>
                    <a:gd name="T93" fmla="*/ 411 h 347"/>
                    <a:gd name="T94" fmla="*/ 450 w 398"/>
                    <a:gd name="T95" fmla="*/ 431 h 347"/>
                    <a:gd name="T96" fmla="*/ 453 w 398"/>
                    <a:gd name="T97" fmla="*/ 439 h 347"/>
                    <a:gd name="T98" fmla="*/ 464 w 398"/>
                    <a:gd name="T99" fmla="*/ 443 h 347"/>
                    <a:gd name="T100" fmla="*/ 474 w 398"/>
                    <a:gd name="T101" fmla="*/ 447 h 347"/>
                    <a:gd name="T102" fmla="*/ 526 w 398"/>
                    <a:gd name="T103" fmla="*/ 481 h 3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8"/>
                    <a:gd name="T157" fmla="*/ 0 h 347"/>
                    <a:gd name="T158" fmla="*/ 398 w 398"/>
                    <a:gd name="T159" fmla="*/ 347 h 3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8" h="347">
                      <a:moveTo>
                        <a:pt x="339" y="310"/>
                      </a:moveTo>
                      <a:cubicBezTo>
                        <a:pt x="343" y="313"/>
                        <a:pt x="347" y="315"/>
                        <a:pt x="351" y="317"/>
                      </a:cubicBezTo>
                      <a:cubicBezTo>
                        <a:pt x="353" y="319"/>
                        <a:pt x="355" y="320"/>
                        <a:pt x="357" y="321"/>
                      </a:cubicBezTo>
                      <a:cubicBezTo>
                        <a:pt x="359" y="322"/>
                        <a:pt x="359" y="322"/>
                        <a:pt x="358" y="324"/>
                      </a:cubicBezTo>
                      <a:cubicBezTo>
                        <a:pt x="356" y="332"/>
                        <a:pt x="352" y="338"/>
                        <a:pt x="351" y="345"/>
                      </a:cubicBezTo>
                      <a:cubicBezTo>
                        <a:pt x="354" y="347"/>
                        <a:pt x="355" y="339"/>
                        <a:pt x="357" y="337"/>
                      </a:cubicBezTo>
                      <a:cubicBezTo>
                        <a:pt x="358" y="337"/>
                        <a:pt x="361" y="336"/>
                        <a:pt x="361" y="336"/>
                      </a:cubicBezTo>
                      <a:cubicBezTo>
                        <a:pt x="361" y="336"/>
                        <a:pt x="363" y="336"/>
                        <a:pt x="363" y="336"/>
                      </a:cubicBezTo>
                      <a:cubicBezTo>
                        <a:pt x="363" y="336"/>
                        <a:pt x="364" y="337"/>
                        <a:pt x="365" y="337"/>
                      </a:cubicBezTo>
                      <a:cubicBezTo>
                        <a:pt x="365" y="336"/>
                        <a:pt x="363" y="331"/>
                        <a:pt x="365" y="333"/>
                      </a:cubicBezTo>
                      <a:cubicBezTo>
                        <a:pt x="366" y="331"/>
                        <a:pt x="367" y="330"/>
                        <a:pt x="367" y="328"/>
                      </a:cubicBezTo>
                      <a:cubicBezTo>
                        <a:pt x="369" y="329"/>
                        <a:pt x="370" y="327"/>
                        <a:pt x="370" y="325"/>
                      </a:cubicBezTo>
                      <a:cubicBezTo>
                        <a:pt x="370" y="325"/>
                        <a:pt x="372" y="326"/>
                        <a:pt x="372" y="326"/>
                      </a:cubicBezTo>
                      <a:cubicBezTo>
                        <a:pt x="372" y="326"/>
                        <a:pt x="373" y="323"/>
                        <a:pt x="373" y="323"/>
                      </a:cubicBezTo>
                      <a:cubicBezTo>
                        <a:pt x="373" y="323"/>
                        <a:pt x="373" y="322"/>
                        <a:pt x="373" y="321"/>
                      </a:cubicBezTo>
                      <a:cubicBezTo>
                        <a:pt x="373" y="318"/>
                        <a:pt x="370" y="316"/>
                        <a:pt x="369" y="314"/>
                      </a:cubicBezTo>
                      <a:cubicBezTo>
                        <a:pt x="374" y="311"/>
                        <a:pt x="379" y="308"/>
                        <a:pt x="384" y="305"/>
                      </a:cubicBezTo>
                      <a:cubicBezTo>
                        <a:pt x="382" y="302"/>
                        <a:pt x="381" y="300"/>
                        <a:pt x="380" y="298"/>
                      </a:cubicBezTo>
                      <a:cubicBezTo>
                        <a:pt x="379" y="297"/>
                        <a:pt x="380" y="294"/>
                        <a:pt x="380" y="292"/>
                      </a:cubicBezTo>
                      <a:cubicBezTo>
                        <a:pt x="380" y="287"/>
                        <a:pt x="381" y="282"/>
                        <a:pt x="381" y="276"/>
                      </a:cubicBezTo>
                      <a:cubicBezTo>
                        <a:pt x="382" y="265"/>
                        <a:pt x="382" y="254"/>
                        <a:pt x="383" y="243"/>
                      </a:cubicBezTo>
                      <a:cubicBezTo>
                        <a:pt x="383" y="241"/>
                        <a:pt x="383" y="239"/>
                        <a:pt x="383" y="238"/>
                      </a:cubicBezTo>
                      <a:cubicBezTo>
                        <a:pt x="382" y="234"/>
                        <a:pt x="383" y="233"/>
                        <a:pt x="384" y="229"/>
                      </a:cubicBezTo>
                      <a:cubicBezTo>
                        <a:pt x="385" y="224"/>
                        <a:pt x="387" y="218"/>
                        <a:pt x="388" y="213"/>
                      </a:cubicBezTo>
                      <a:cubicBezTo>
                        <a:pt x="391" y="203"/>
                        <a:pt x="394" y="192"/>
                        <a:pt x="397" y="182"/>
                      </a:cubicBezTo>
                      <a:cubicBezTo>
                        <a:pt x="396" y="181"/>
                        <a:pt x="396" y="178"/>
                        <a:pt x="396" y="177"/>
                      </a:cubicBezTo>
                      <a:cubicBezTo>
                        <a:pt x="396" y="174"/>
                        <a:pt x="396" y="171"/>
                        <a:pt x="397" y="168"/>
                      </a:cubicBezTo>
                      <a:cubicBezTo>
                        <a:pt x="397" y="160"/>
                        <a:pt x="397" y="152"/>
                        <a:pt x="397" y="144"/>
                      </a:cubicBezTo>
                      <a:cubicBezTo>
                        <a:pt x="398" y="136"/>
                        <a:pt x="398" y="128"/>
                        <a:pt x="398" y="121"/>
                      </a:cubicBezTo>
                      <a:cubicBezTo>
                        <a:pt x="398" y="118"/>
                        <a:pt x="398" y="116"/>
                        <a:pt x="395" y="115"/>
                      </a:cubicBezTo>
                      <a:cubicBezTo>
                        <a:pt x="396" y="114"/>
                        <a:pt x="395" y="113"/>
                        <a:pt x="395" y="112"/>
                      </a:cubicBezTo>
                      <a:cubicBezTo>
                        <a:pt x="394" y="112"/>
                        <a:pt x="391" y="111"/>
                        <a:pt x="390" y="112"/>
                      </a:cubicBezTo>
                      <a:cubicBezTo>
                        <a:pt x="390" y="113"/>
                        <a:pt x="390" y="115"/>
                        <a:pt x="389" y="116"/>
                      </a:cubicBezTo>
                      <a:cubicBezTo>
                        <a:pt x="386" y="118"/>
                        <a:pt x="388" y="110"/>
                        <a:pt x="388" y="109"/>
                      </a:cubicBezTo>
                      <a:cubicBezTo>
                        <a:pt x="389" y="106"/>
                        <a:pt x="392" y="102"/>
                        <a:pt x="391" y="99"/>
                      </a:cubicBezTo>
                      <a:cubicBezTo>
                        <a:pt x="391" y="98"/>
                        <a:pt x="390" y="98"/>
                        <a:pt x="390" y="97"/>
                      </a:cubicBezTo>
                      <a:cubicBezTo>
                        <a:pt x="390" y="95"/>
                        <a:pt x="390" y="96"/>
                        <a:pt x="390" y="95"/>
                      </a:cubicBezTo>
                      <a:cubicBezTo>
                        <a:pt x="390" y="93"/>
                        <a:pt x="390" y="92"/>
                        <a:pt x="389" y="90"/>
                      </a:cubicBezTo>
                      <a:cubicBezTo>
                        <a:pt x="389" y="87"/>
                        <a:pt x="389" y="80"/>
                        <a:pt x="387" y="79"/>
                      </a:cubicBezTo>
                      <a:cubicBezTo>
                        <a:pt x="385" y="77"/>
                        <a:pt x="387" y="75"/>
                        <a:pt x="388" y="73"/>
                      </a:cubicBezTo>
                      <a:cubicBezTo>
                        <a:pt x="389" y="71"/>
                        <a:pt x="389" y="68"/>
                        <a:pt x="389" y="66"/>
                      </a:cubicBezTo>
                      <a:cubicBezTo>
                        <a:pt x="390" y="65"/>
                        <a:pt x="392" y="63"/>
                        <a:pt x="393" y="63"/>
                      </a:cubicBezTo>
                      <a:cubicBezTo>
                        <a:pt x="395" y="61"/>
                        <a:pt x="394" y="59"/>
                        <a:pt x="394" y="57"/>
                      </a:cubicBezTo>
                      <a:cubicBezTo>
                        <a:pt x="393" y="55"/>
                        <a:pt x="392" y="53"/>
                        <a:pt x="394" y="51"/>
                      </a:cubicBezTo>
                      <a:cubicBezTo>
                        <a:pt x="395" y="49"/>
                        <a:pt x="395" y="47"/>
                        <a:pt x="395" y="45"/>
                      </a:cubicBezTo>
                      <a:cubicBezTo>
                        <a:pt x="395" y="40"/>
                        <a:pt x="391" y="38"/>
                        <a:pt x="390" y="34"/>
                      </a:cubicBezTo>
                      <a:cubicBezTo>
                        <a:pt x="389" y="31"/>
                        <a:pt x="391" y="28"/>
                        <a:pt x="391" y="25"/>
                      </a:cubicBezTo>
                      <a:cubicBezTo>
                        <a:pt x="391" y="23"/>
                        <a:pt x="392" y="21"/>
                        <a:pt x="392" y="20"/>
                      </a:cubicBezTo>
                      <a:cubicBezTo>
                        <a:pt x="393" y="17"/>
                        <a:pt x="390" y="16"/>
                        <a:pt x="390" y="14"/>
                      </a:cubicBezTo>
                      <a:cubicBezTo>
                        <a:pt x="390" y="12"/>
                        <a:pt x="392" y="10"/>
                        <a:pt x="393" y="8"/>
                      </a:cubicBezTo>
                      <a:cubicBezTo>
                        <a:pt x="393" y="5"/>
                        <a:pt x="391" y="3"/>
                        <a:pt x="392" y="1"/>
                      </a:cubicBezTo>
                      <a:cubicBezTo>
                        <a:pt x="377" y="1"/>
                        <a:pt x="362" y="2"/>
                        <a:pt x="347" y="2"/>
                      </a:cubicBezTo>
                      <a:cubicBezTo>
                        <a:pt x="340" y="2"/>
                        <a:pt x="334" y="3"/>
                        <a:pt x="327" y="2"/>
                      </a:cubicBezTo>
                      <a:cubicBezTo>
                        <a:pt x="322" y="2"/>
                        <a:pt x="314" y="0"/>
                        <a:pt x="310" y="3"/>
                      </a:cubicBezTo>
                      <a:cubicBezTo>
                        <a:pt x="309" y="2"/>
                        <a:pt x="307" y="3"/>
                        <a:pt x="305" y="2"/>
                      </a:cubicBezTo>
                      <a:cubicBezTo>
                        <a:pt x="306" y="1"/>
                        <a:pt x="300" y="2"/>
                        <a:pt x="299" y="3"/>
                      </a:cubicBezTo>
                      <a:cubicBezTo>
                        <a:pt x="299" y="3"/>
                        <a:pt x="300" y="3"/>
                        <a:pt x="300" y="3"/>
                      </a:cubicBezTo>
                      <a:cubicBezTo>
                        <a:pt x="300" y="4"/>
                        <a:pt x="294" y="6"/>
                        <a:pt x="294" y="5"/>
                      </a:cubicBezTo>
                      <a:cubicBezTo>
                        <a:pt x="294" y="5"/>
                        <a:pt x="294" y="5"/>
                        <a:pt x="294" y="5"/>
                      </a:cubicBezTo>
                      <a:cubicBezTo>
                        <a:pt x="292" y="5"/>
                        <a:pt x="291" y="8"/>
                        <a:pt x="290" y="8"/>
                      </a:cubicBezTo>
                      <a:cubicBezTo>
                        <a:pt x="287" y="8"/>
                        <a:pt x="285" y="9"/>
                        <a:pt x="283" y="10"/>
                      </a:cubicBezTo>
                      <a:cubicBezTo>
                        <a:pt x="281" y="12"/>
                        <a:pt x="277" y="13"/>
                        <a:pt x="275" y="14"/>
                      </a:cubicBezTo>
                      <a:cubicBezTo>
                        <a:pt x="273" y="15"/>
                        <a:pt x="271" y="18"/>
                        <a:pt x="269" y="20"/>
                      </a:cubicBezTo>
                      <a:cubicBezTo>
                        <a:pt x="267" y="22"/>
                        <a:pt x="263" y="23"/>
                        <a:pt x="261" y="25"/>
                      </a:cubicBezTo>
                      <a:cubicBezTo>
                        <a:pt x="258" y="28"/>
                        <a:pt x="255" y="31"/>
                        <a:pt x="252" y="34"/>
                      </a:cubicBezTo>
                      <a:cubicBezTo>
                        <a:pt x="250" y="35"/>
                        <a:pt x="249" y="37"/>
                        <a:pt x="247" y="39"/>
                      </a:cubicBezTo>
                      <a:cubicBezTo>
                        <a:pt x="245" y="40"/>
                        <a:pt x="244" y="43"/>
                        <a:pt x="243" y="45"/>
                      </a:cubicBezTo>
                      <a:cubicBezTo>
                        <a:pt x="244" y="45"/>
                        <a:pt x="244" y="45"/>
                        <a:pt x="245" y="46"/>
                      </a:cubicBezTo>
                      <a:cubicBezTo>
                        <a:pt x="244" y="47"/>
                        <a:pt x="243" y="49"/>
                        <a:pt x="242" y="50"/>
                      </a:cubicBezTo>
                      <a:cubicBezTo>
                        <a:pt x="241" y="48"/>
                        <a:pt x="239" y="51"/>
                        <a:pt x="239" y="51"/>
                      </a:cubicBezTo>
                      <a:cubicBezTo>
                        <a:pt x="239" y="51"/>
                        <a:pt x="239" y="51"/>
                        <a:pt x="240" y="51"/>
                      </a:cubicBezTo>
                      <a:cubicBezTo>
                        <a:pt x="240" y="52"/>
                        <a:pt x="239" y="53"/>
                        <a:pt x="238" y="53"/>
                      </a:cubicBezTo>
                      <a:cubicBezTo>
                        <a:pt x="238" y="53"/>
                        <a:pt x="238" y="53"/>
                        <a:pt x="238" y="52"/>
                      </a:cubicBezTo>
                      <a:cubicBezTo>
                        <a:pt x="236" y="53"/>
                        <a:pt x="229" y="58"/>
                        <a:pt x="229" y="61"/>
                      </a:cubicBezTo>
                      <a:cubicBezTo>
                        <a:pt x="228" y="60"/>
                        <a:pt x="221" y="64"/>
                        <a:pt x="219" y="65"/>
                      </a:cubicBezTo>
                      <a:cubicBezTo>
                        <a:pt x="216" y="67"/>
                        <a:pt x="209" y="70"/>
                        <a:pt x="207" y="74"/>
                      </a:cubicBezTo>
                      <a:cubicBezTo>
                        <a:pt x="208" y="74"/>
                        <a:pt x="208" y="74"/>
                        <a:pt x="208" y="74"/>
                      </a:cubicBezTo>
                      <a:cubicBezTo>
                        <a:pt x="208" y="74"/>
                        <a:pt x="208" y="74"/>
                        <a:pt x="208" y="75"/>
                      </a:cubicBezTo>
                      <a:cubicBezTo>
                        <a:pt x="209" y="74"/>
                        <a:pt x="209" y="74"/>
                        <a:pt x="209" y="74"/>
                      </a:cubicBezTo>
                      <a:cubicBezTo>
                        <a:pt x="209" y="75"/>
                        <a:pt x="209" y="75"/>
                        <a:pt x="208" y="76"/>
                      </a:cubicBezTo>
                      <a:cubicBezTo>
                        <a:pt x="209" y="76"/>
                        <a:pt x="210" y="76"/>
                        <a:pt x="211" y="75"/>
                      </a:cubicBezTo>
                      <a:cubicBezTo>
                        <a:pt x="209" y="77"/>
                        <a:pt x="211" y="76"/>
                        <a:pt x="211" y="77"/>
                      </a:cubicBezTo>
                      <a:cubicBezTo>
                        <a:pt x="212" y="77"/>
                        <a:pt x="212" y="78"/>
                        <a:pt x="212" y="79"/>
                      </a:cubicBezTo>
                      <a:cubicBezTo>
                        <a:pt x="212" y="80"/>
                        <a:pt x="211" y="80"/>
                        <a:pt x="213" y="81"/>
                      </a:cubicBezTo>
                      <a:cubicBezTo>
                        <a:pt x="214" y="82"/>
                        <a:pt x="214" y="84"/>
                        <a:pt x="213" y="85"/>
                      </a:cubicBezTo>
                      <a:cubicBezTo>
                        <a:pt x="216" y="84"/>
                        <a:pt x="216" y="81"/>
                        <a:pt x="218" y="80"/>
                      </a:cubicBezTo>
                      <a:cubicBezTo>
                        <a:pt x="216" y="79"/>
                        <a:pt x="214" y="81"/>
                        <a:pt x="213" y="81"/>
                      </a:cubicBezTo>
                      <a:cubicBezTo>
                        <a:pt x="212" y="80"/>
                        <a:pt x="214" y="78"/>
                        <a:pt x="214" y="78"/>
                      </a:cubicBezTo>
                      <a:cubicBezTo>
                        <a:pt x="215" y="77"/>
                        <a:pt x="217" y="76"/>
                        <a:pt x="218" y="75"/>
                      </a:cubicBezTo>
                      <a:cubicBezTo>
                        <a:pt x="216" y="78"/>
                        <a:pt x="220" y="77"/>
                        <a:pt x="222" y="76"/>
                      </a:cubicBezTo>
                      <a:cubicBezTo>
                        <a:pt x="222" y="76"/>
                        <a:pt x="221" y="77"/>
                        <a:pt x="221" y="77"/>
                      </a:cubicBezTo>
                      <a:cubicBezTo>
                        <a:pt x="221" y="77"/>
                        <a:pt x="222" y="77"/>
                        <a:pt x="222" y="77"/>
                      </a:cubicBezTo>
                      <a:cubicBezTo>
                        <a:pt x="221" y="78"/>
                        <a:pt x="221" y="78"/>
                        <a:pt x="220" y="79"/>
                      </a:cubicBezTo>
                      <a:cubicBezTo>
                        <a:pt x="221" y="79"/>
                        <a:pt x="222" y="78"/>
                        <a:pt x="223" y="78"/>
                      </a:cubicBezTo>
                      <a:cubicBezTo>
                        <a:pt x="223" y="79"/>
                        <a:pt x="222" y="80"/>
                        <a:pt x="221" y="81"/>
                      </a:cubicBezTo>
                      <a:cubicBezTo>
                        <a:pt x="220" y="81"/>
                        <a:pt x="217" y="82"/>
                        <a:pt x="218" y="84"/>
                      </a:cubicBezTo>
                      <a:cubicBezTo>
                        <a:pt x="218" y="84"/>
                        <a:pt x="220" y="85"/>
                        <a:pt x="221" y="85"/>
                      </a:cubicBezTo>
                      <a:cubicBezTo>
                        <a:pt x="222" y="85"/>
                        <a:pt x="225" y="83"/>
                        <a:pt x="225" y="82"/>
                      </a:cubicBezTo>
                      <a:cubicBezTo>
                        <a:pt x="225" y="81"/>
                        <a:pt x="226" y="81"/>
                        <a:pt x="226" y="81"/>
                      </a:cubicBezTo>
                      <a:cubicBezTo>
                        <a:pt x="225" y="83"/>
                        <a:pt x="227" y="80"/>
                        <a:pt x="229" y="81"/>
                      </a:cubicBezTo>
                      <a:cubicBezTo>
                        <a:pt x="226" y="81"/>
                        <a:pt x="228" y="83"/>
                        <a:pt x="226" y="84"/>
                      </a:cubicBezTo>
                      <a:cubicBezTo>
                        <a:pt x="225" y="83"/>
                        <a:pt x="224" y="85"/>
                        <a:pt x="223" y="86"/>
                      </a:cubicBezTo>
                      <a:cubicBezTo>
                        <a:pt x="222" y="87"/>
                        <a:pt x="222" y="86"/>
                        <a:pt x="222" y="87"/>
                      </a:cubicBezTo>
                      <a:cubicBezTo>
                        <a:pt x="221" y="90"/>
                        <a:pt x="223" y="89"/>
                        <a:pt x="221" y="90"/>
                      </a:cubicBezTo>
                      <a:cubicBezTo>
                        <a:pt x="219" y="91"/>
                        <a:pt x="218" y="92"/>
                        <a:pt x="217" y="93"/>
                      </a:cubicBezTo>
                      <a:cubicBezTo>
                        <a:pt x="216" y="92"/>
                        <a:pt x="216" y="92"/>
                        <a:pt x="216" y="91"/>
                      </a:cubicBezTo>
                      <a:cubicBezTo>
                        <a:pt x="215" y="91"/>
                        <a:pt x="212" y="92"/>
                        <a:pt x="212" y="94"/>
                      </a:cubicBezTo>
                      <a:cubicBezTo>
                        <a:pt x="212" y="94"/>
                        <a:pt x="215" y="96"/>
                        <a:pt x="215" y="96"/>
                      </a:cubicBezTo>
                      <a:cubicBezTo>
                        <a:pt x="215" y="96"/>
                        <a:pt x="216" y="96"/>
                        <a:pt x="216" y="96"/>
                      </a:cubicBezTo>
                      <a:cubicBezTo>
                        <a:pt x="216" y="98"/>
                        <a:pt x="217" y="99"/>
                        <a:pt x="217" y="101"/>
                      </a:cubicBezTo>
                      <a:cubicBezTo>
                        <a:pt x="218" y="105"/>
                        <a:pt x="218" y="108"/>
                        <a:pt x="218" y="111"/>
                      </a:cubicBezTo>
                      <a:cubicBezTo>
                        <a:pt x="219" y="110"/>
                        <a:pt x="218" y="107"/>
                        <a:pt x="219" y="108"/>
                      </a:cubicBezTo>
                      <a:cubicBezTo>
                        <a:pt x="220" y="108"/>
                        <a:pt x="220" y="110"/>
                        <a:pt x="220" y="111"/>
                      </a:cubicBezTo>
                      <a:cubicBezTo>
                        <a:pt x="217" y="110"/>
                        <a:pt x="221" y="113"/>
                        <a:pt x="218" y="112"/>
                      </a:cubicBezTo>
                      <a:cubicBezTo>
                        <a:pt x="218" y="113"/>
                        <a:pt x="217" y="117"/>
                        <a:pt x="219" y="116"/>
                      </a:cubicBezTo>
                      <a:cubicBezTo>
                        <a:pt x="219" y="116"/>
                        <a:pt x="219" y="116"/>
                        <a:pt x="219" y="116"/>
                      </a:cubicBezTo>
                      <a:cubicBezTo>
                        <a:pt x="219" y="116"/>
                        <a:pt x="218" y="116"/>
                        <a:pt x="218" y="116"/>
                      </a:cubicBezTo>
                      <a:cubicBezTo>
                        <a:pt x="217" y="119"/>
                        <a:pt x="213" y="121"/>
                        <a:pt x="210" y="121"/>
                      </a:cubicBezTo>
                      <a:cubicBezTo>
                        <a:pt x="207" y="120"/>
                        <a:pt x="206" y="119"/>
                        <a:pt x="203" y="121"/>
                      </a:cubicBezTo>
                      <a:cubicBezTo>
                        <a:pt x="197" y="126"/>
                        <a:pt x="189" y="130"/>
                        <a:pt x="187" y="136"/>
                      </a:cubicBezTo>
                      <a:cubicBezTo>
                        <a:pt x="187" y="136"/>
                        <a:pt x="187" y="135"/>
                        <a:pt x="187" y="134"/>
                      </a:cubicBezTo>
                      <a:cubicBezTo>
                        <a:pt x="186" y="134"/>
                        <a:pt x="186" y="134"/>
                        <a:pt x="186" y="135"/>
                      </a:cubicBezTo>
                      <a:cubicBezTo>
                        <a:pt x="186" y="135"/>
                        <a:pt x="186" y="135"/>
                        <a:pt x="186" y="134"/>
                      </a:cubicBezTo>
                      <a:cubicBezTo>
                        <a:pt x="184" y="136"/>
                        <a:pt x="182" y="137"/>
                        <a:pt x="179" y="137"/>
                      </a:cubicBezTo>
                      <a:cubicBezTo>
                        <a:pt x="180" y="138"/>
                        <a:pt x="180" y="139"/>
                        <a:pt x="180" y="140"/>
                      </a:cubicBezTo>
                      <a:cubicBezTo>
                        <a:pt x="180" y="135"/>
                        <a:pt x="174" y="140"/>
                        <a:pt x="171" y="140"/>
                      </a:cubicBezTo>
                      <a:cubicBezTo>
                        <a:pt x="173" y="140"/>
                        <a:pt x="174" y="143"/>
                        <a:pt x="174" y="144"/>
                      </a:cubicBezTo>
                      <a:cubicBezTo>
                        <a:pt x="173" y="143"/>
                        <a:pt x="172" y="143"/>
                        <a:pt x="171" y="141"/>
                      </a:cubicBezTo>
                      <a:cubicBezTo>
                        <a:pt x="170" y="141"/>
                        <a:pt x="169" y="140"/>
                        <a:pt x="171" y="140"/>
                      </a:cubicBezTo>
                      <a:cubicBezTo>
                        <a:pt x="167" y="140"/>
                        <a:pt x="164" y="138"/>
                        <a:pt x="160" y="138"/>
                      </a:cubicBezTo>
                      <a:cubicBezTo>
                        <a:pt x="156" y="139"/>
                        <a:pt x="152" y="139"/>
                        <a:pt x="147" y="139"/>
                      </a:cubicBezTo>
                      <a:cubicBezTo>
                        <a:pt x="145" y="140"/>
                        <a:pt x="140" y="140"/>
                        <a:pt x="138" y="142"/>
                      </a:cubicBezTo>
                      <a:cubicBezTo>
                        <a:pt x="134" y="144"/>
                        <a:pt x="129" y="139"/>
                        <a:pt x="126" y="137"/>
                      </a:cubicBezTo>
                      <a:cubicBezTo>
                        <a:pt x="126" y="137"/>
                        <a:pt x="125" y="137"/>
                        <a:pt x="125" y="136"/>
                      </a:cubicBezTo>
                      <a:cubicBezTo>
                        <a:pt x="125" y="136"/>
                        <a:pt x="125" y="136"/>
                        <a:pt x="126" y="137"/>
                      </a:cubicBezTo>
                      <a:cubicBezTo>
                        <a:pt x="125" y="134"/>
                        <a:pt x="121" y="134"/>
                        <a:pt x="119" y="134"/>
                      </a:cubicBezTo>
                      <a:cubicBezTo>
                        <a:pt x="116" y="134"/>
                        <a:pt x="113" y="133"/>
                        <a:pt x="110" y="132"/>
                      </a:cubicBezTo>
                      <a:cubicBezTo>
                        <a:pt x="108" y="132"/>
                        <a:pt x="106" y="132"/>
                        <a:pt x="103" y="132"/>
                      </a:cubicBezTo>
                      <a:cubicBezTo>
                        <a:pt x="100" y="131"/>
                        <a:pt x="96" y="133"/>
                        <a:pt x="93" y="132"/>
                      </a:cubicBezTo>
                      <a:cubicBezTo>
                        <a:pt x="86" y="131"/>
                        <a:pt x="77" y="131"/>
                        <a:pt x="70" y="133"/>
                      </a:cubicBezTo>
                      <a:cubicBezTo>
                        <a:pt x="62" y="135"/>
                        <a:pt x="55" y="138"/>
                        <a:pt x="48" y="139"/>
                      </a:cubicBezTo>
                      <a:cubicBezTo>
                        <a:pt x="46" y="140"/>
                        <a:pt x="45" y="140"/>
                        <a:pt x="43" y="141"/>
                      </a:cubicBezTo>
                      <a:cubicBezTo>
                        <a:pt x="44" y="142"/>
                        <a:pt x="44" y="145"/>
                        <a:pt x="44" y="146"/>
                      </a:cubicBezTo>
                      <a:cubicBezTo>
                        <a:pt x="44" y="147"/>
                        <a:pt x="44" y="148"/>
                        <a:pt x="44" y="149"/>
                      </a:cubicBezTo>
                      <a:cubicBezTo>
                        <a:pt x="44" y="151"/>
                        <a:pt x="44" y="150"/>
                        <a:pt x="43" y="152"/>
                      </a:cubicBezTo>
                      <a:cubicBezTo>
                        <a:pt x="43" y="153"/>
                        <a:pt x="43" y="155"/>
                        <a:pt x="44" y="155"/>
                      </a:cubicBezTo>
                      <a:cubicBezTo>
                        <a:pt x="47" y="156"/>
                        <a:pt x="52" y="155"/>
                        <a:pt x="54" y="157"/>
                      </a:cubicBezTo>
                      <a:cubicBezTo>
                        <a:pt x="56" y="160"/>
                        <a:pt x="52" y="160"/>
                        <a:pt x="51" y="162"/>
                      </a:cubicBezTo>
                      <a:cubicBezTo>
                        <a:pt x="50" y="163"/>
                        <a:pt x="52" y="166"/>
                        <a:pt x="53" y="167"/>
                      </a:cubicBezTo>
                      <a:cubicBezTo>
                        <a:pt x="54" y="169"/>
                        <a:pt x="53" y="170"/>
                        <a:pt x="54" y="172"/>
                      </a:cubicBezTo>
                      <a:cubicBezTo>
                        <a:pt x="55" y="173"/>
                        <a:pt x="56" y="175"/>
                        <a:pt x="56" y="176"/>
                      </a:cubicBezTo>
                      <a:cubicBezTo>
                        <a:pt x="56" y="176"/>
                        <a:pt x="56" y="176"/>
                        <a:pt x="55" y="175"/>
                      </a:cubicBezTo>
                      <a:cubicBezTo>
                        <a:pt x="55" y="177"/>
                        <a:pt x="56" y="178"/>
                        <a:pt x="56" y="179"/>
                      </a:cubicBezTo>
                      <a:cubicBezTo>
                        <a:pt x="56" y="180"/>
                        <a:pt x="52" y="183"/>
                        <a:pt x="51" y="183"/>
                      </a:cubicBezTo>
                      <a:cubicBezTo>
                        <a:pt x="49" y="183"/>
                        <a:pt x="49" y="185"/>
                        <a:pt x="48" y="185"/>
                      </a:cubicBezTo>
                      <a:cubicBezTo>
                        <a:pt x="47" y="186"/>
                        <a:pt x="45" y="186"/>
                        <a:pt x="44" y="187"/>
                      </a:cubicBezTo>
                      <a:cubicBezTo>
                        <a:pt x="44" y="187"/>
                        <a:pt x="43" y="190"/>
                        <a:pt x="43" y="190"/>
                      </a:cubicBezTo>
                      <a:cubicBezTo>
                        <a:pt x="42" y="190"/>
                        <a:pt x="40" y="193"/>
                        <a:pt x="39" y="194"/>
                      </a:cubicBezTo>
                      <a:cubicBezTo>
                        <a:pt x="39" y="195"/>
                        <a:pt x="39" y="197"/>
                        <a:pt x="38" y="197"/>
                      </a:cubicBezTo>
                      <a:cubicBezTo>
                        <a:pt x="36" y="198"/>
                        <a:pt x="34" y="198"/>
                        <a:pt x="32" y="199"/>
                      </a:cubicBezTo>
                      <a:cubicBezTo>
                        <a:pt x="31" y="200"/>
                        <a:pt x="30" y="201"/>
                        <a:pt x="29" y="201"/>
                      </a:cubicBezTo>
                      <a:cubicBezTo>
                        <a:pt x="28" y="202"/>
                        <a:pt x="26" y="202"/>
                        <a:pt x="25" y="202"/>
                      </a:cubicBezTo>
                      <a:cubicBezTo>
                        <a:pt x="25" y="203"/>
                        <a:pt x="24" y="204"/>
                        <a:pt x="23" y="205"/>
                      </a:cubicBezTo>
                      <a:cubicBezTo>
                        <a:pt x="22" y="206"/>
                        <a:pt x="22" y="205"/>
                        <a:pt x="21" y="206"/>
                      </a:cubicBezTo>
                      <a:cubicBezTo>
                        <a:pt x="21" y="206"/>
                        <a:pt x="21" y="207"/>
                        <a:pt x="21" y="208"/>
                      </a:cubicBezTo>
                      <a:cubicBezTo>
                        <a:pt x="18" y="211"/>
                        <a:pt x="13" y="213"/>
                        <a:pt x="10" y="215"/>
                      </a:cubicBezTo>
                      <a:cubicBezTo>
                        <a:pt x="8" y="216"/>
                        <a:pt x="6" y="217"/>
                        <a:pt x="5" y="218"/>
                      </a:cubicBezTo>
                      <a:cubicBezTo>
                        <a:pt x="2" y="220"/>
                        <a:pt x="1" y="219"/>
                        <a:pt x="1" y="223"/>
                      </a:cubicBezTo>
                      <a:cubicBezTo>
                        <a:pt x="0" y="229"/>
                        <a:pt x="1" y="235"/>
                        <a:pt x="1" y="242"/>
                      </a:cubicBezTo>
                      <a:cubicBezTo>
                        <a:pt x="1" y="242"/>
                        <a:pt x="15" y="242"/>
                        <a:pt x="16" y="242"/>
                      </a:cubicBezTo>
                      <a:cubicBezTo>
                        <a:pt x="28" y="242"/>
                        <a:pt x="40" y="242"/>
                        <a:pt x="51" y="242"/>
                      </a:cubicBezTo>
                      <a:cubicBezTo>
                        <a:pt x="76" y="242"/>
                        <a:pt x="101" y="242"/>
                        <a:pt x="125" y="242"/>
                      </a:cubicBezTo>
                      <a:cubicBezTo>
                        <a:pt x="150" y="242"/>
                        <a:pt x="174" y="241"/>
                        <a:pt x="199" y="242"/>
                      </a:cubicBezTo>
                      <a:cubicBezTo>
                        <a:pt x="210" y="242"/>
                        <a:pt x="220" y="242"/>
                        <a:pt x="231" y="242"/>
                      </a:cubicBezTo>
                      <a:cubicBezTo>
                        <a:pt x="240" y="242"/>
                        <a:pt x="249" y="242"/>
                        <a:pt x="257" y="242"/>
                      </a:cubicBezTo>
                      <a:cubicBezTo>
                        <a:pt x="261" y="242"/>
                        <a:pt x="268" y="240"/>
                        <a:pt x="270" y="242"/>
                      </a:cubicBezTo>
                      <a:cubicBezTo>
                        <a:pt x="271" y="243"/>
                        <a:pt x="270" y="244"/>
                        <a:pt x="271" y="244"/>
                      </a:cubicBezTo>
                      <a:cubicBezTo>
                        <a:pt x="271" y="245"/>
                        <a:pt x="273" y="245"/>
                        <a:pt x="273" y="245"/>
                      </a:cubicBezTo>
                      <a:cubicBezTo>
                        <a:pt x="274" y="247"/>
                        <a:pt x="274" y="248"/>
                        <a:pt x="275" y="250"/>
                      </a:cubicBezTo>
                      <a:cubicBezTo>
                        <a:pt x="275" y="252"/>
                        <a:pt x="275" y="252"/>
                        <a:pt x="277" y="253"/>
                      </a:cubicBezTo>
                      <a:cubicBezTo>
                        <a:pt x="278" y="253"/>
                        <a:pt x="280" y="252"/>
                        <a:pt x="281" y="252"/>
                      </a:cubicBezTo>
                      <a:cubicBezTo>
                        <a:pt x="281" y="252"/>
                        <a:pt x="282" y="253"/>
                        <a:pt x="282" y="253"/>
                      </a:cubicBezTo>
                      <a:cubicBezTo>
                        <a:pt x="283" y="254"/>
                        <a:pt x="284" y="254"/>
                        <a:pt x="284" y="254"/>
                      </a:cubicBezTo>
                      <a:cubicBezTo>
                        <a:pt x="284" y="254"/>
                        <a:pt x="285" y="256"/>
                        <a:pt x="285" y="256"/>
                      </a:cubicBezTo>
                      <a:cubicBezTo>
                        <a:pt x="286" y="257"/>
                        <a:pt x="287" y="256"/>
                        <a:pt x="287" y="257"/>
                      </a:cubicBezTo>
                      <a:cubicBezTo>
                        <a:pt x="287" y="258"/>
                        <a:pt x="285" y="258"/>
                        <a:pt x="285" y="258"/>
                      </a:cubicBezTo>
                      <a:cubicBezTo>
                        <a:pt x="285" y="261"/>
                        <a:pt x="286" y="259"/>
                        <a:pt x="287" y="260"/>
                      </a:cubicBezTo>
                      <a:cubicBezTo>
                        <a:pt x="288" y="262"/>
                        <a:pt x="288" y="263"/>
                        <a:pt x="288" y="265"/>
                      </a:cubicBezTo>
                      <a:cubicBezTo>
                        <a:pt x="288" y="265"/>
                        <a:pt x="288" y="267"/>
                        <a:pt x="288" y="269"/>
                      </a:cubicBezTo>
                      <a:cubicBezTo>
                        <a:pt x="288" y="270"/>
                        <a:pt x="288" y="272"/>
                        <a:pt x="288" y="272"/>
                      </a:cubicBezTo>
                      <a:cubicBezTo>
                        <a:pt x="288" y="273"/>
                        <a:pt x="287" y="273"/>
                        <a:pt x="287" y="273"/>
                      </a:cubicBezTo>
                      <a:cubicBezTo>
                        <a:pt x="287" y="274"/>
                        <a:pt x="290" y="278"/>
                        <a:pt x="290" y="278"/>
                      </a:cubicBezTo>
                      <a:cubicBezTo>
                        <a:pt x="290" y="278"/>
                        <a:pt x="291" y="279"/>
                        <a:pt x="291" y="280"/>
                      </a:cubicBezTo>
                      <a:cubicBezTo>
                        <a:pt x="291" y="280"/>
                        <a:pt x="291" y="281"/>
                        <a:pt x="291" y="281"/>
                      </a:cubicBezTo>
                      <a:cubicBezTo>
                        <a:pt x="291" y="281"/>
                        <a:pt x="292" y="281"/>
                        <a:pt x="292" y="281"/>
                      </a:cubicBezTo>
                      <a:cubicBezTo>
                        <a:pt x="292" y="282"/>
                        <a:pt x="292" y="283"/>
                        <a:pt x="292" y="283"/>
                      </a:cubicBezTo>
                      <a:cubicBezTo>
                        <a:pt x="294" y="284"/>
                        <a:pt x="295" y="283"/>
                        <a:pt x="296" y="283"/>
                      </a:cubicBezTo>
                      <a:cubicBezTo>
                        <a:pt x="297" y="284"/>
                        <a:pt x="297" y="285"/>
                        <a:pt x="298" y="285"/>
                      </a:cubicBezTo>
                      <a:cubicBezTo>
                        <a:pt x="298" y="285"/>
                        <a:pt x="298" y="286"/>
                        <a:pt x="297" y="286"/>
                      </a:cubicBezTo>
                      <a:cubicBezTo>
                        <a:pt x="298" y="286"/>
                        <a:pt x="298" y="286"/>
                        <a:pt x="299" y="286"/>
                      </a:cubicBezTo>
                      <a:cubicBezTo>
                        <a:pt x="299" y="286"/>
                        <a:pt x="301" y="287"/>
                        <a:pt x="302" y="287"/>
                      </a:cubicBezTo>
                      <a:cubicBezTo>
                        <a:pt x="302" y="287"/>
                        <a:pt x="302" y="286"/>
                        <a:pt x="303" y="286"/>
                      </a:cubicBezTo>
                      <a:cubicBezTo>
                        <a:pt x="303" y="286"/>
                        <a:pt x="303" y="287"/>
                        <a:pt x="303" y="287"/>
                      </a:cubicBezTo>
                      <a:cubicBezTo>
                        <a:pt x="304" y="287"/>
                        <a:pt x="305" y="287"/>
                        <a:pt x="306" y="288"/>
                      </a:cubicBezTo>
                      <a:cubicBezTo>
                        <a:pt x="307" y="288"/>
                        <a:pt x="307" y="287"/>
                        <a:pt x="307" y="287"/>
                      </a:cubicBezTo>
                      <a:cubicBezTo>
                        <a:pt x="308" y="288"/>
                        <a:pt x="307" y="288"/>
                        <a:pt x="307" y="289"/>
                      </a:cubicBezTo>
                      <a:cubicBezTo>
                        <a:pt x="308" y="289"/>
                        <a:pt x="310" y="292"/>
                        <a:pt x="310" y="293"/>
                      </a:cubicBezTo>
                      <a:cubicBezTo>
                        <a:pt x="319" y="299"/>
                        <a:pt x="329" y="305"/>
                        <a:pt x="339" y="31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69" name="Freeform 10227"/>
                <p:cNvSpPr>
                  <a:spLocks/>
                </p:cNvSpPr>
                <p:nvPr/>
              </p:nvSpPr>
              <p:spPr bwMode="auto">
                <a:xfrm>
                  <a:off x="4955" y="1641"/>
                  <a:ext cx="206" cy="77"/>
                </a:xfrm>
                <a:custGeom>
                  <a:avLst/>
                  <a:gdLst>
                    <a:gd name="T0" fmla="*/ 201 w 133"/>
                    <a:gd name="T1" fmla="*/ 14 h 50"/>
                    <a:gd name="T2" fmla="*/ 194 w 133"/>
                    <a:gd name="T3" fmla="*/ 15 h 50"/>
                    <a:gd name="T4" fmla="*/ 187 w 133"/>
                    <a:gd name="T5" fmla="*/ 18 h 50"/>
                    <a:gd name="T6" fmla="*/ 177 w 133"/>
                    <a:gd name="T7" fmla="*/ 15 h 50"/>
                    <a:gd name="T8" fmla="*/ 175 w 133"/>
                    <a:gd name="T9" fmla="*/ 17 h 50"/>
                    <a:gd name="T10" fmla="*/ 164 w 133"/>
                    <a:gd name="T11" fmla="*/ 22 h 50"/>
                    <a:gd name="T12" fmla="*/ 161 w 133"/>
                    <a:gd name="T13" fmla="*/ 22 h 50"/>
                    <a:gd name="T14" fmla="*/ 152 w 133"/>
                    <a:gd name="T15" fmla="*/ 29 h 50"/>
                    <a:gd name="T16" fmla="*/ 142 w 133"/>
                    <a:gd name="T17" fmla="*/ 23 h 50"/>
                    <a:gd name="T18" fmla="*/ 155 w 133"/>
                    <a:gd name="T19" fmla="*/ 17 h 50"/>
                    <a:gd name="T20" fmla="*/ 156 w 133"/>
                    <a:gd name="T21" fmla="*/ 11 h 50"/>
                    <a:gd name="T22" fmla="*/ 167 w 133"/>
                    <a:gd name="T23" fmla="*/ 5 h 50"/>
                    <a:gd name="T24" fmla="*/ 161 w 133"/>
                    <a:gd name="T25" fmla="*/ 3 h 50"/>
                    <a:gd name="T26" fmla="*/ 141 w 133"/>
                    <a:gd name="T27" fmla="*/ 18 h 50"/>
                    <a:gd name="T28" fmla="*/ 96 w 133"/>
                    <a:gd name="T29" fmla="*/ 26 h 50"/>
                    <a:gd name="T30" fmla="*/ 90 w 133"/>
                    <a:gd name="T31" fmla="*/ 26 h 50"/>
                    <a:gd name="T32" fmla="*/ 88 w 133"/>
                    <a:gd name="T33" fmla="*/ 25 h 50"/>
                    <a:gd name="T34" fmla="*/ 84 w 133"/>
                    <a:gd name="T35" fmla="*/ 29 h 50"/>
                    <a:gd name="T36" fmla="*/ 68 w 133"/>
                    <a:gd name="T37" fmla="*/ 29 h 50"/>
                    <a:gd name="T38" fmla="*/ 60 w 133"/>
                    <a:gd name="T39" fmla="*/ 31 h 50"/>
                    <a:gd name="T40" fmla="*/ 59 w 133"/>
                    <a:gd name="T41" fmla="*/ 34 h 50"/>
                    <a:gd name="T42" fmla="*/ 54 w 133"/>
                    <a:gd name="T43" fmla="*/ 28 h 50"/>
                    <a:gd name="T44" fmla="*/ 50 w 133"/>
                    <a:gd name="T45" fmla="*/ 35 h 50"/>
                    <a:gd name="T46" fmla="*/ 45 w 133"/>
                    <a:gd name="T47" fmla="*/ 35 h 50"/>
                    <a:gd name="T48" fmla="*/ 42 w 133"/>
                    <a:gd name="T49" fmla="*/ 32 h 50"/>
                    <a:gd name="T50" fmla="*/ 31 w 133"/>
                    <a:gd name="T51" fmla="*/ 45 h 50"/>
                    <a:gd name="T52" fmla="*/ 22 w 133"/>
                    <a:gd name="T53" fmla="*/ 46 h 50"/>
                    <a:gd name="T54" fmla="*/ 5 w 133"/>
                    <a:gd name="T55" fmla="*/ 57 h 50"/>
                    <a:gd name="T56" fmla="*/ 5 w 133"/>
                    <a:gd name="T57" fmla="*/ 72 h 50"/>
                    <a:gd name="T58" fmla="*/ 11 w 133"/>
                    <a:gd name="T59" fmla="*/ 72 h 50"/>
                    <a:gd name="T60" fmla="*/ 14 w 133"/>
                    <a:gd name="T61" fmla="*/ 69 h 50"/>
                    <a:gd name="T62" fmla="*/ 26 w 133"/>
                    <a:gd name="T63" fmla="*/ 69 h 50"/>
                    <a:gd name="T64" fmla="*/ 45 w 133"/>
                    <a:gd name="T65" fmla="*/ 71 h 50"/>
                    <a:gd name="T66" fmla="*/ 34 w 133"/>
                    <a:gd name="T67" fmla="*/ 68 h 50"/>
                    <a:gd name="T68" fmla="*/ 67 w 133"/>
                    <a:gd name="T69" fmla="*/ 62 h 50"/>
                    <a:gd name="T70" fmla="*/ 84 w 133"/>
                    <a:gd name="T71" fmla="*/ 52 h 50"/>
                    <a:gd name="T72" fmla="*/ 104 w 133"/>
                    <a:gd name="T73" fmla="*/ 52 h 50"/>
                    <a:gd name="T74" fmla="*/ 115 w 133"/>
                    <a:gd name="T75" fmla="*/ 46 h 50"/>
                    <a:gd name="T76" fmla="*/ 122 w 133"/>
                    <a:gd name="T77" fmla="*/ 45 h 50"/>
                    <a:gd name="T78" fmla="*/ 133 w 133"/>
                    <a:gd name="T79" fmla="*/ 45 h 50"/>
                    <a:gd name="T80" fmla="*/ 139 w 133"/>
                    <a:gd name="T81" fmla="*/ 40 h 50"/>
                    <a:gd name="T82" fmla="*/ 144 w 133"/>
                    <a:gd name="T83" fmla="*/ 39 h 50"/>
                    <a:gd name="T84" fmla="*/ 152 w 133"/>
                    <a:gd name="T85" fmla="*/ 37 h 50"/>
                    <a:gd name="T86" fmla="*/ 164 w 133"/>
                    <a:gd name="T87" fmla="*/ 34 h 50"/>
                    <a:gd name="T88" fmla="*/ 206 w 133"/>
                    <a:gd name="T89" fmla="*/ 12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3"/>
                    <a:gd name="T136" fmla="*/ 0 h 50"/>
                    <a:gd name="T137" fmla="*/ 133 w 133"/>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3" h="50">
                      <a:moveTo>
                        <a:pt x="133" y="8"/>
                      </a:moveTo>
                      <a:cubicBezTo>
                        <a:pt x="132" y="8"/>
                        <a:pt x="130" y="6"/>
                        <a:pt x="129" y="7"/>
                      </a:cubicBezTo>
                      <a:cubicBezTo>
                        <a:pt x="129" y="8"/>
                        <a:pt x="130" y="9"/>
                        <a:pt x="130" y="9"/>
                      </a:cubicBezTo>
                      <a:cubicBezTo>
                        <a:pt x="129" y="10"/>
                        <a:pt x="128" y="9"/>
                        <a:pt x="128" y="8"/>
                      </a:cubicBezTo>
                      <a:cubicBezTo>
                        <a:pt x="127" y="8"/>
                        <a:pt x="127" y="8"/>
                        <a:pt x="127" y="9"/>
                      </a:cubicBezTo>
                      <a:cubicBezTo>
                        <a:pt x="127" y="11"/>
                        <a:pt x="126" y="9"/>
                        <a:pt x="125" y="10"/>
                      </a:cubicBezTo>
                      <a:cubicBezTo>
                        <a:pt x="124" y="11"/>
                        <a:pt x="123" y="12"/>
                        <a:pt x="121" y="12"/>
                      </a:cubicBezTo>
                      <a:cubicBezTo>
                        <a:pt x="122" y="13"/>
                        <a:pt x="122" y="13"/>
                        <a:pt x="121" y="14"/>
                      </a:cubicBezTo>
                      <a:cubicBezTo>
                        <a:pt x="121" y="13"/>
                        <a:pt x="121" y="13"/>
                        <a:pt x="121" y="12"/>
                      </a:cubicBezTo>
                      <a:cubicBezTo>
                        <a:pt x="120" y="13"/>
                        <a:pt x="119" y="14"/>
                        <a:pt x="119" y="14"/>
                      </a:cubicBezTo>
                      <a:cubicBezTo>
                        <a:pt x="117" y="14"/>
                        <a:pt x="117" y="12"/>
                        <a:pt x="115" y="12"/>
                      </a:cubicBezTo>
                      <a:cubicBezTo>
                        <a:pt x="117" y="11"/>
                        <a:pt x="115" y="9"/>
                        <a:pt x="114" y="10"/>
                      </a:cubicBezTo>
                      <a:cubicBezTo>
                        <a:pt x="113" y="11"/>
                        <a:pt x="113" y="13"/>
                        <a:pt x="113" y="14"/>
                      </a:cubicBezTo>
                      <a:cubicBezTo>
                        <a:pt x="113" y="13"/>
                        <a:pt x="112" y="12"/>
                        <a:pt x="112" y="11"/>
                      </a:cubicBezTo>
                      <a:cubicBezTo>
                        <a:pt x="112" y="11"/>
                        <a:pt x="112" y="11"/>
                        <a:pt x="113" y="11"/>
                      </a:cubicBezTo>
                      <a:cubicBezTo>
                        <a:pt x="111" y="11"/>
                        <a:pt x="110" y="10"/>
                        <a:pt x="109" y="10"/>
                      </a:cubicBezTo>
                      <a:cubicBezTo>
                        <a:pt x="111" y="11"/>
                        <a:pt x="108" y="12"/>
                        <a:pt x="108" y="13"/>
                      </a:cubicBezTo>
                      <a:cubicBezTo>
                        <a:pt x="108" y="13"/>
                        <a:pt x="107" y="14"/>
                        <a:pt x="106" y="14"/>
                      </a:cubicBezTo>
                      <a:cubicBezTo>
                        <a:pt x="105" y="14"/>
                        <a:pt x="106" y="13"/>
                        <a:pt x="106" y="13"/>
                      </a:cubicBezTo>
                      <a:cubicBezTo>
                        <a:pt x="105" y="13"/>
                        <a:pt x="106" y="9"/>
                        <a:pt x="104" y="12"/>
                      </a:cubicBezTo>
                      <a:cubicBezTo>
                        <a:pt x="104" y="12"/>
                        <a:pt x="106" y="13"/>
                        <a:pt x="104" y="14"/>
                      </a:cubicBezTo>
                      <a:cubicBezTo>
                        <a:pt x="103" y="14"/>
                        <a:pt x="102" y="14"/>
                        <a:pt x="102" y="13"/>
                      </a:cubicBezTo>
                      <a:cubicBezTo>
                        <a:pt x="102" y="14"/>
                        <a:pt x="101" y="17"/>
                        <a:pt x="99" y="18"/>
                      </a:cubicBezTo>
                      <a:cubicBezTo>
                        <a:pt x="98" y="17"/>
                        <a:pt x="96" y="19"/>
                        <a:pt x="98" y="19"/>
                      </a:cubicBezTo>
                      <a:cubicBezTo>
                        <a:pt x="98" y="23"/>
                        <a:pt x="89" y="20"/>
                        <a:pt x="87" y="21"/>
                      </a:cubicBezTo>
                      <a:cubicBezTo>
                        <a:pt x="86" y="20"/>
                        <a:pt x="87" y="19"/>
                        <a:pt x="88" y="19"/>
                      </a:cubicBezTo>
                      <a:cubicBezTo>
                        <a:pt x="90" y="19"/>
                        <a:pt x="90" y="17"/>
                        <a:pt x="92" y="15"/>
                      </a:cubicBezTo>
                      <a:cubicBezTo>
                        <a:pt x="94" y="14"/>
                        <a:pt x="96" y="15"/>
                        <a:pt x="96" y="12"/>
                      </a:cubicBezTo>
                      <a:cubicBezTo>
                        <a:pt x="96" y="13"/>
                        <a:pt x="97" y="14"/>
                        <a:pt x="98" y="14"/>
                      </a:cubicBezTo>
                      <a:cubicBezTo>
                        <a:pt x="96" y="12"/>
                        <a:pt x="98" y="11"/>
                        <a:pt x="100" y="11"/>
                      </a:cubicBezTo>
                      <a:cubicBezTo>
                        <a:pt x="101" y="11"/>
                        <a:pt x="101" y="10"/>
                        <a:pt x="100" y="10"/>
                      </a:cubicBezTo>
                      <a:cubicBezTo>
                        <a:pt x="98" y="9"/>
                        <a:pt x="99" y="9"/>
                        <a:pt x="100" y="8"/>
                      </a:cubicBezTo>
                      <a:cubicBezTo>
                        <a:pt x="100" y="8"/>
                        <a:pt x="101" y="7"/>
                        <a:pt x="101" y="7"/>
                      </a:cubicBezTo>
                      <a:cubicBezTo>
                        <a:pt x="102" y="6"/>
                        <a:pt x="103" y="5"/>
                        <a:pt x="103" y="5"/>
                      </a:cubicBezTo>
                      <a:cubicBezTo>
                        <a:pt x="104" y="4"/>
                        <a:pt x="105" y="3"/>
                        <a:pt x="106" y="3"/>
                      </a:cubicBezTo>
                      <a:cubicBezTo>
                        <a:pt x="106" y="3"/>
                        <a:pt x="108" y="3"/>
                        <a:pt x="108" y="3"/>
                      </a:cubicBezTo>
                      <a:cubicBezTo>
                        <a:pt x="108" y="3"/>
                        <a:pt x="107" y="4"/>
                        <a:pt x="106" y="4"/>
                      </a:cubicBezTo>
                      <a:cubicBezTo>
                        <a:pt x="107" y="4"/>
                        <a:pt x="110" y="2"/>
                        <a:pt x="110" y="1"/>
                      </a:cubicBezTo>
                      <a:cubicBezTo>
                        <a:pt x="109" y="0"/>
                        <a:pt x="105" y="2"/>
                        <a:pt x="104" y="2"/>
                      </a:cubicBezTo>
                      <a:cubicBezTo>
                        <a:pt x="103" y="3"/>
                        <a:pt x="102" y="3"/>
                        <a:pt x="101" y="5"/>
                      </a:cubicBezTo>
                      <a:cubicBezTo>
                        <a:pt x="100" y="6"/>
                        <a:pt x="98" y="7"/>
                        <a:pt x="97" y="8"/>
                      </a:cubicBezTo>
                      <a:cubicBezTo>
                        <a:pt x="95" y="9"/>
                        <a:pt x="93" y="11"/>
                        <a:pt x="91" y="12"/>
                      </a:cubicBezTo>
                      <a:cubicBezTo>
                        <a:pt x="86" y="16"/>
                        <a:pt x="80" y="16"/>
                        <a:pt x="74" y="16"/>
                      </a:cubicBezTo>
                      <a:cubicBezTo>
                        <a:pt x="70" y="16"/>
                        <a:pt x="66" y="17"/>
                        <a:pt x="61" y="16"/>
                      </a:cubicBezTo>
                      <a:cubicBezTo>
                        <a:pt x="61" y="17"/>
                        <a:pt x="62" y="17"/>
                        <a:pt x="62" y="17"/>
                      </a:cubicBezTo>
                      <a:cubicBezTo>
                        <a:pt x="60" y="17"/>
                        <a:pt x="60" y="16"/>
                        <a:pt x="58" y="16"/>
                      </a:cubicBezTo>
                      <a:cubicBezTo>
                        <a:pt x="59" y="16"/>
                        <a:pt x="59" y="17"/>
                        <a:pt x="59" y="18"/>
                      </a:cubicBezTo>
                      <a:cubicBezTo>
                        <a:pt x="59" y="17"/>
                        <a:pt x="58" y="17"/>
                        <a:pt x="58" y="17"/>
                      </a:cubicBezTo>
                      <a:cubicBezTo>
                        <a:pt x="57" y="18"/>
                        <a:pt x="57" y="17"/>
                        <a:pt x="57" y="18"/>
                      </a:cubicBezTo>
                      <a:cubicBezTo>
                        <a:pt x="57" y="17"/>
                        <a:pt x="57" y="17"/>
                        <a:pt x="56" y="17"/>
                      </a:cubicBezTo>
                      <a:cubicBezTo>
                        <a:pt x="56" y="17"/>
                        <a:pt x="56" y="16"/>
                        <a:pt x="57" y="16"/>
                      </a:cubicBezTo>
                      <a:cubicBezTo>
                        <a:pt x="56" y="15"/>
                        <a:pt x="55" y="17"/>
                        <a:pt x="54" y="16"/>
                      </a:cubicBezTo>
                      <a:cubicBezTo>
                        <a:pt x="55" y="18"/>
                        <a:pt x="54" y="20"/>
                        <a:pt x="53" y="22"/>
                      </a:cubicBezTo>
                      <a:cubicBezTo>
                        <a:pt x="52" y="21"/>
                        <a:pt x="53" y="20"/>
                        <a:pt x="54" y="19"/>
                      </a:cubicBezTo>
                      <a:cubicBezTo>
                        <a:pt x="53" y="20"/>
                        <a:pt x="51" y="20"/>
                        <a:pt x="50" y="21"/>
                      </a:cubicBezTo>
                      <a:cubicBezTo>
                        <a:pt x="51" y="22"/>
                        <a:pt x="51" y="22"/>
                        <a:pt x="52" y="23"/>
                      </a:cubicBezTo>
                      <a:cubicBezTo>
                        <a:pt x="50" y="21"/>
                        <a:pt x="47" y="20"/>
                        <a:pt x="44" y="19"/>
                      </a:cubicBezTo>
                      <a:cubicBezTo>
                        <a:pt x="43" y="19"/>
                        <a:pt x="42" y="20"/>
                        <a:pt x="42" y="19"/>
                      </a:cubicBezTo>
                      <a:cubicBezTo>
                        <a:pt x="42" y="19"/>
                        <a:pt x="40" y="17"/>
                        <a:pt x="40" y="17"/>
                      </a:cubicBezTo>
                      <a:cubicBezTo>
                        <a:pt x="38" y="17"/>
                        <a:pt x="39" y="19"/>
                        <a:pt x="39" y="20"/>
                      </a:cubicBezTo>
                      <a:cubicBezTo>
                        <a:pt x="39" y="19"/>
                        <a:pt x="40" y="20"/>
                        <a:pt x="40" y="19"/>
                      </a:cubicBezTo>
                      <a:cubicBezTo>
                        <a:pt x="42" y="19"/>
                        <a:pt x="42" y="21"/>
                        <a:pt x="41" y="23"/>
                      </a:cubicBezTo>
                      <a:cubicBezTo>
                        <a:pt x="41" y="21"/>
                        <a:pt x="39" y="21"/>
                        <a:pt x="38" y="22"/>
                      </a:cubicBezTo>
                      <a:cubicBezTo>
                        <a:pt x="38" y="22"/>
                        <a:pt x="38" y="22"/>
                        <a:pt x="38" y="23"/>
                      </a:cubicBezTo>
                      <a:cubicBezTo>
                        <a:pt x="37" y="22"/>
                        <a:pt x="37" y="21"/>
                        <a:pt x="36" y="21"/>
                      </a:cubicBezTo>
                      <a:cubicBezTo>
                        <a:pt x="38" y="20"/>
                        <a:pt x="37" y="19"/>
                        <a:pt x="35" y="18"/>
                      </a:cubicBezTo>
                      <a:cubicBezTo>
                        <a:pt x="32" y="18"/>
                        <a:pt x="34" y="21"/>
                        <a:pt x="34" y="22"/>
                      </a:cubicBezTo>
                      <a:cubicBezTo>
                        <a:pt x="34" y="22"/>
                        <a:pt x="35" y="24"/>
                        <a:pt x="34" y="24"/>
                      </a:cubicBezTo>
                      <a:cubicBezTo>
                        <a:pt x="32" y="22"/>
                        <a:pt x="34" y="23"/>
                        <a:pt x="32" y="23"/>
                      </a:cubicBezTo>
                      <a:cubicBezTo>
                        <a:pt x="32" y="23"/>
                        <a:pt x="33" y="24"/>
                        <a:pt x="31" y="24"/>
                      </a:cubicBezTo>
                      <a:cubicBezTo>
                        <a:pt x="30" y="23"/>
                        <a:pt x="30" y="23"/>
                        <a:pt x="30" y="22"/>
                      </a:cubicBezTo>
                      <a:cubicBezTo>
                        <a:pt x="29" y="22"/>
                        <a:pt x="29" y="22"/>
                        <a:pt x="29" y="23"/>
                      </a:cubicBezTo>
                      <a:cubicBezTo>
                        <a:pt x="28" y="22"/>
                        <a:pt x="28" y="22"/>
                        <a:pt x="28" y="22"/>
                      </a:cubicBezTo>
                      <a:cubicBezTo>
                        <a:pt x="30" y="22"/>
                        <a:pt x="32" y="20"/>
                        <a:pt x="32" y="23"/>
                      </a:cubicBezTo>
                      <a:cubicBezTo>
                        <a:pt x="34" y="20"/>
                        <a:pt x="28" y="21"/>
                        <a:pt x="27" y="21"/>
                      </a:cubicBezTo>
                      <a:cubicBezTo>
                        <a:pt x="23" y="23"/>
                        <a:pt x="24" y="25"/>
                        <a:pt x="24" y="29"/>
                      </a:cubicBezTo>
                      <a:cubicBezTo>
                        <a:pt x="24" y="28"/>
                        <a:pt x="20" y="21"/>
                        <a:pt x="19" y="25"/>
                      </a:cubicBezTo>
                      <a:cubicBezTo>
                        <a:pt x="19" y="27"/>
                        <a:pt x="22" y="27"/>
                        <a:pt x="20" y="29"/>
                      </a:cubicBezTo>
                      <a:cubicBezTo>
                        <a:pt x="20" y="28"/>
                        <a:pt x="19" y="27"/>
                        <a:pt x="17" y="27"/>
                      </a:cubicBezTo>
                      <a:cubicBezTo>
                        <a:pt x="17" y="28"/>
                        <a:pt x="18" y="30"/>
                        <a:pt x="17" y="32"/>
                      </a:cubicBezTo>
                      <a:cubicBezTo>
                        <a:pt x="16" y="30"/>
                        <a:pt x="16" y="30"/>
                        <a:pt x="14" y="30"/>
                      </a:cubicBezTo>
                      <a:cubicBezTo>
                        <a:pt x="13" y="30"/>
                        <a:pt x="11" y="30"/>
                        <a:pt x="12" y="31"/>
                      </a:cubicBezTo>
                      <a:cubicBezTo>
                        <a:pt x="10" y="29"/>
                        <a:pt x="6" y="30"/>
                        <a:pt x="5" y="33"/>
                      </a:cubicBezTo>
                      <a:cubicBezTo>
                        <a:pt x="5" y="36"/>
                        <a:pt x="4" y="36"/>
                        <a:pt x="3" y="37"/>
                      </a:cubicBezTo>
                      <a:cubicBezTo>
                        <a:pt x="2" y="38"/>
                        <a:pt x="0" y="40"/>
                        <a:pt x="2" y="40"/>
                      </a:cubicBezTo>
                      <a:cubicBezTo>
                        <a:pt x="1" y="41"/>
                        <a:pt x="0" y="43"/>
                        <a:pt x="0" y="44"/>
                      </a:cubicBezTo>
                      <a:cubicBezTo>
                        <a:pt x="0" y="46"/>
                        <a:pt x="2" y="45"/>
                        <a:pt x="3" y="47"/>
                      </a:cubicBezTo>
                      <a:cubicBezTo>
                        <a:pt x="0" y="48"/>
                        <a:pt x="5" y="48"/>
                        <a:pt x="7" y="47"/>
                      </a:cubicBezTo>
                      <a:cubicBezTo>
                        <a:pt x="6" y="47"/>
                        <a:pt x="6" y="47"/>
                        <a:pt x="5" y="47"/>
                      </a:cubicBezTo>
                      <a:cubicBezTo>
                        <a:pt x="6" y="47"/>
                        <a:pt x="7" y="47"/>
                        <a:pt x="7" y="47"/>
                      </a:cubicBezTo>
                      <a:cubicBezTo>
                        <a:pt x="7" y="46"/>
                        <a:pt x="7" y="46"/>
                        <a:pt x="7" y="45"/>
                      </a:cubicBezTo>
                      <a:cubicBezTo>
                        <a:pt x="8" y="46"/>
                        <a:pt x="8" y="47"/>
                        <a:pt x="9" y="47"/>
                      </a:cubicBezTo>
                      <a:cubicBezTo>
                        <a:pt x="11" y="47"/>
                        <a:pt x="9" y="45"/>
                        <a:pt x="9" y="45"/>
                      </a:cubicBezTo>
                      <a:cubicBezTo>
                        <a:pt x="10" y="44"/>
                        <a:pt x="9" y="43"/>
                        <a:pt x="7" y="43"/>
                      </a:cubicBezTo>
                      <a:cubicBezTo>
                        <a:pt x="9" y="43"/>
                        <a:pt x="11" y="42"/>
                        <a:pt x="13" y="42"/>
                      </a:cubicBezTo>
                      <a:cubicBezTo>
                        <a:pt x="14" y="42"/>
                        <a:pt x="18" y="42"/>
                        <a:pt x="17" y="45"/>
                      </a:cubicBezTo>
                      <a:cubicBezTo>
                        <a:pt x="15" y="47"/>
                        <a:pt x="6" y="47"/>
                        <a:pt x="6" y="50"/>
                      </a:cubicBezTo>
                      <a:cubicBezTo>
                        <a:pt x="8" y="48"/>
                        <a:pt x="15" y="46"/>
                        <a:pt x="18" y="47"/>
                      </a:cubicBezTo>
                      <a:cubicBezTo>
                        <a:pt x="20" y="47"/>
                        <a:pt x="28" y="48"/>
                        <a:pt x="29" y="46"/>
                      </a:cubicBezTo>
                      <a:cubicBezTo>
                        <a:pt x="26" y="46"/>
                        <a:pt x="21" y="47"/>
                        <a:pt x="19" y="46"/>
                      </a:cubicBezTo>
                      <a:cubicBezTo>
                        <a:pt x="20" y="46"/>
                        <a:pt x="21" y="45"/>
                        <a:pt x="22" y="45"/>
                      </a:cubicBezTo>
                      <a:cubicBezTo>
                        <a:pt x="20" y="45"/>
                        <a:pt x="20" y="43"/>
                        <a:pt x="22" y="44"/>
                      </a:cubicBezTo>
                      <a:cubicBezTo>
                        <a:pt x="22" y="43"/>
                        <a:pt x="24" y="43"/>
                        <a:pt x="24" y="45"/>
                      </a:cubicBezTo>
                      <a:cubicBezTo>
                        <a:pt x="27" y="42"/>
                        <a:pt x="31" y="42"/>
                        <a:pt x="35" y="41"/>
                      </a:cubicBezTo>
                      <a:cubicBezTo>
                        <a:pt x="37" y="41"/>
                        <a:pt x="41" y="41"/>
                        <a:pt x="43" y="40"/>
                      </a:cubicBezTo>
                      <a:cubicBezTo>
                        <a:pt x="45" y="39"/>
                        <a:pt x="44" y="39"/>
                        <a:pt x="46" y="39"/>
                      </a:cubicBezTo>
                      <a:cubicBezTo>
                        <a:pt x="48" y="38"/>
                        <a:pt x="48" y="36"/>
                        <a:pt x="50" y="36"/>
                      </a:cubicBezTo>
                      <a:cubicBezTo>
                        <a:pt x="50" y="37"/>
                        <a:pt x="57" y="39"/>
                        <a:pt x="54" y="34"/>
                      </a:cubicBezTo>
                      <a:cubicBezTo>
                        <a:pt x="56" y="35"/>
                        <a:pt x="58" y="36"/>
                        <a:pt x="59" y="35"/>
                      </a:cubicBezTo>
                      <a:cubicBezTo>
                        <a:pt x="61" y="35"/>
                        <a:pt x="62" y="34"/>
                        <a:pt x="63" y="34"/>
                      </a:cubicBezTo>
                      <a:cubicBezTo>
                        <a:pt x="65" y="33"/>
                        <a:pt x="66" y="34"/>
                        <a:pt x="67" y="34"/>
                      </a:cubicBezTo>
                      <a:cubicBezTo>
                        <a:pt x="67" y="34"/>
                        <a:pt x="70" y="32"/>
                        <a:pt x="70" y="32"/>
                      </a:cubicBezTo>
                      <a:cubicBezTo>
                        <a:pt x="71" y="34"/>
                        <a:pt x="71" y="34"/>
                        <a:pt x="73" y="33"/>
                      </a:cubicBezTo>
                      <a:cubicBezTo>
                        <a:pt x="75" y="33"/>
                        <a:pt x="75" y="32"/>
                        <a:pt x="74" y="30"/>
                      </a:cubicBezTo>
                      <a:cubicBezTo>
                        <a:pt x="76" y="31"/>
                        <a:pt x="77" y="30"/>
                        <a:pt x="79" y="31"/>
                      </a:cubicBezTo>
                      <a:cubicBezTo>
                        <a:pt x="79" y="31"/>
                        <a:pt x="79" y="30"/>
                        <a:pt x="79" y="30"/>
                      </a:cubicBezTo>
                      <a:cubicBezTo>
                        <a:pt x="79" y="30"/>
                        <a:pt x="79" y="30"/>
                        <a:pt x="79" y="29"/>
                      </a:cubicBezTo>
                      <a:cubicBezTo>
                        <a:pt x="80" y="29"/>
                        <a:pt x="80" y="29"/>
                        <a:pt x="81" y="28"/>
                      </a:cubicBezTo>
                      <a:cubicBezTo>
                        <a:pt x="81" y="30"/>
                        <a:pt x="82" y="30"/>
                        <a:pt x="82" y="29"/>
                      </a:cubicBezTo>
                      <a:cubicBezTo>
                        <a:pt x="83" y="30"/>
                        <a:pt x="84" y="29"/>
                        <a:pt x="86" y="29"/>
                      </a:cubicBezTo>
                      <a:cubicBezTo>
                        <a:pt x="86" y="31"/>
                        <a:pt x="80" y="31"/>
                        <a:pt x="79" y="32"/>
                      </a:cubicBezTo>
                      <a:cubicBezTo>
                        <a:pt x="82" y="32"/>
                        <a:pt x="95" y="28"/>
                        <a:pt x="95" y="26"/>
                      </a:cubicBezTo>
                      <a:cubicBezTo>
                        <a:pt x="93" y="27"/>
                        <a:pt x="86" y="30"/>
                        <a:pt x="90" y="26"/>
                      </a:cubicBezTo>
                      <a:cubicBezTo>
                        <a:pt x="91" y="26"/>
                        <a:pt x="92" y="23"/>
                        <a:pt x="92" y="26"/>
                      </a:cubicBezTo>
                      <a:cubicBezTo>
                        <a:pt x="92" y="26"/>
                        <a:pt x="93" y="26"/>
                        <a:pt x="93" y="26"/>
                      </a:cubicBezTo>
                      <a:cubicBezTo>
                        <a:pt x="93" y="26"/>
                        <a:pt x="92" y="25"/>
                        <a:pt x="93" y="25"/>
                      </a:cubicBezTo>
                      <a:cubicBezTo>
                        <a:pt x="93" y="25"/>
                        <a:pt x="93" y="25"/>
                        <a:pt x="94" y="26"/>
                      </a:cubicBezTo>
                      <a:cubicBezTo>
                        <a:pt x="94" y="25"/>
                        <a:pt x="95" y="24"/>
                        <a:pt x="94" y="23"/>
                      </a:cubicBezTo>
                      <a:cubicBezTo>
                        <a:pt x="96" y="23"/>
                        <a:pt x="98" y="23"/>
                        <a:pt x="98" y="24"/>
                      </a:cubicBezTo>
                      <a:cubicBezTo>
                        <a:pt x="98" y="24"/>
                        <a:pt x="100" y="23"/>
                        <a:pt x="99" y="24"/>
                      </a:cubicBezTo>
                      <a:cubicBezTo>
                        <a:pt x="99" y="25"/>
                        <a:pt x="97" y="25"/>
                        <a:pt x="96" y="26"/>
                      </a:cubicBezTo>
                      <a:cubicBezTo>
                        <a:pt x="99" y="26"/>
                        <a:pt x="103" y="23"/>
                        <a:pt x="106" y="22"/>
                      </a:cubicBezTo>
                      <a:cubicBezTo>
                        <a:pt x="109" y="20"/>
                        <a:pt x="112" y="19"/>
                        <a:pt x="116" y="17"/>
                      </a:cubicBezTo>
                      <a:cubicBezTo>
                        <a:pt x="119" y="15"/>
                        <a:pt x="122" y="14"/>
                        <a:pt x="125" y="13"/>
                      </a:cubicBezTo>
                      <a:cubicBezTo>
                        <a:pt x="127" y="12"/>
                        <a:pt x="133" y="10"/>
                        <a:pt x="133" y="8"/>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70" name="Freeform 10231"/>
                <p:cNvSpPr>
                  <a:spLocks/>
                </p:cNvSpPr>
                <p:nvPr/>
              </p:nvSpPr>
              <p:spPr bwMode="auto">
                <a:xfrm>
                  <a:off x="5023" y="1691"/>
                  <a:ext cx="52" cy="20"/>
                </a:xfrm>
                <a:custGeom>
                  <a:avLst/>
                  <a:gdLst>
                    <a:gd name="T0" fmla="*/ 52 w 34"/>
                    <a:gd name="T1" fmla="*/ 0 h 13"/>
                    <a:gd name="T2" fmla="*/ 32 w 34"/>
                    <a:gd name="T3" fmla="*/ 9 h 13"/>
                    <a:gd name="T4" fmla="*/ 8 w 34"/>
                    <a:gd name="T5" fmla="*/ 17 h 13"/>
                    <a:gd name="T6" fmla="*/ 2 w 34"/>
                    <a:gd name="T7" fmla="*/ 17 h 13"/>
                    <a:gd name="T8" fmla="*/ 8 w 34"/>
                    <a:gd name="T9" fmla="*/ 18 h 13"/>
                    <a:gd name="T10" fmla="*/ 26 w 34"/>
                    <a:gd name="T11" fmla="*/ 12 h 13"/>
                    <a:gd name="T12" fmla="*/ 41 w 34"/>
                    <a:gd name="T13" fmla="*/ 6 h 13"/>
                    <a:gd name="T14" fmla="*/ 52 w 34"/>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3"/>
                    <a:gd name="T26" fmla="*/ 34 w 3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3">
                      <a:moveTo>
                        <a:pt x="34" y="0"/>
                      </a:moveTo>
                      <a:cubicBezTo>
                        <a:pt x="30" y="1"/>
                        <a:pt x="25" y="4"/>
                        <a:pt x="21" y="6"/>
                      </a:cubicBezTo>
                      <a:cubicBezTo>
                        <a:pt x="16" y="8"/>
                        <a:pt x="10" y="10"/>
                        <a:pt x="5" y="11"/>
                      </a:cubicBezTo>
                      <a:cubicBezTo>
                        <a:pt x="4" y="11"/>
                        <a:pt x="1" y="11"/>
                        <a:pt x="1" y="11"/>
                      </a:cubicBezTo>
                      <a:cubicBezTo>
                        <a:pt x="0" y="13"/>
                        <a:pt x="5" y="12"/>
                        <a:pt x="5" y="12"/>
                      </a:cubicBezTo>
                      <a:cubicBezTo>
                        <a:pt x="9" y="11"/>
                        <a:pt x="13" y="9"/>
                        <a:pt x="17" y="8"/>
                      </a:cubicBezTo>
                      <a:cubicBezTo>
                        <a:pt x="20" y="7"/>
                        <a:pt x="23" y="5"/>
                        <a:pt x="27" y="4"/>
                      </a:cubicBezTo>
                      <a:cubicBezTo>
                        <a:pt x="28" y="3"/>
                        <a:pt x="34" y="2"/>
                        <a:pt x="34" y="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71" name="Freeform 10232"/>
                <p:cNvSpPr>
                  <a:spLocks/>
                </p:cNvSpPr>
                <p:nvPr/>
              </p:nvSpPr>
              <p:spPr bwMode="auto">
                <a:xfrm>
                  <a:off x="4999" y="1705"/>
                  <a:ext cx="34" cy="9"/>
                </a:xfrm>
                <a:custGeom>
                  <a:avLst/>
                  <a:gdLst>
                    <a:gd name="T0" fmla="*/ 26 w 22"/>
                    <a:gd name="T1" fmla="*/ 3 h 6"/>
                    <a:gd name="T2" fmla="*/ 28 w 22"/>
                    <a:gd name="T3" fmla="*/ 0 h 6"/>
                    <a:gd name="T4" fmla="*/ 17 w 22"/>
                    <a:gd name="T5" fmla="*/ 3 h 6"/>
                    <a:gd name="T6" fmla="*/ 0 w 22"/>
                    <a:gd name="T7" fmla="*/ 9 h 6"/>
                    <a:gd name="T8" fmla="*/ 26 w 22"/>
                    <a:gd name="T9" fmla="*/ 3 h 6"/>
                    <a:gd name="T10" fmla="*/ 0 60000 65536"/>
                    <a:gd name="T11" fmla="*/ 0 60000 65536"/>
                    <a:gd name="T12" fmla="*/ 0 60000 65536"/>
                    <a:gd name="T13" fmla="*/ 0 60000 65536"/>
                    <a:gd name="T14" fmla="*/ 0 60000 65536"/>
                    <a:gd name="T15" fmla="*/ 0 w 22"/>
                    <a:gd name="T16" fmla="*/ 0 h 6"/>
                    <a:gd name="T17" fmla="*/ 22 w 22"/>
                    <a:gd name="T18" fmla="*/ 6 h 6"/>
                  </a:gdLst>
                  <a:ahLst/>
                  <a:cxnLst>
                    <a:cxn ang="T10">
                      <a:pos x="T0" y="T1"/>
                    </a:cxn>
                    <a:cxn ang="T11">
                      <a:pos x="T2" y="T3"/>
                    </a:cxn>
                    <a:cxn ang="T12">
                      <a:pos x="T4" y="T5"/>
                    </a:cxn>
                    <a:cxn ang="T13">
                      <a:pos x="T6" y="T7"/>
                    </a:cxn>
                    <a:cxn ang="T14">
                      <a:pos x="T8" y="T9"/>
                    </a:cxn>
                  </a:cxnLst>
                  <a:rect l="T15" t="T16" r="T17" b="T18"/>
                  <a:pathLst>
                    <a:path w="22" h="6">
                      <a:moveTo>
                        <a:pt x="17" y="2"/>
                      </a:moveTo>
                      <a:cubicBezTo>
                        <a:pt x="19" y="2"/>
                        <a:pt x="22" y="0"/>
                        <a:pt x="18" y="0"/>
                      </a:cubicBezTo>
                      <a:cubicBezTo>
                        <a:pt x="16" y="0"/>
                        <a:pt x="13" y="2"/>
                        <a:pt x="11" y="2"/>
                      </a:cubicBezTo>
                      <a:cubicBezTo>
                        <a:pt x="8" y="3"/>
                        <a:pt x="2" y="4"/>
                        <a:pt x="0" y="6"/>
                      </a:cubicBezTo>
                      <a:cubicBezTo>
                        <a:pt x="6" y="5"/>
                        <a:pt x="11" y="3"/>
                        <a:pt x="17" y="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72" name="Freeform 10234"/>
                <p:cNvSpPr>
                  <a:spLocks/>
                </p:cNvSpPr>
                <p:nvPr/>
              </p:nvSpPr>
              <p:spPr bwMode="auto">
                <a:xfrm>
                  <a:off x="4973" y="1705"/>
                  <a:ext cx="3" cy="7"/>
                </a:xfrm>
                <a:custGeom>
                  <a:avLst/>
                  <a:gdLst>
                    <a:gd name="T0" fmla="*/ 2 w 2"/>
                    <a:gd name="T1" fmla="*/ 6 h 5"/>
                    <a:gd name="T2" fmla="*/ 2 w 2"/>
                    <a:gd name="T3" fmla="*/ 4 h 5"/>
                    <a:gd name="T4" fmla="*/ 2 w 2"/>
                    <a:gd name="T5" fmla="*/ 6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1" y="4"/>
                      </a:moveTo>
                      <a:cubicBezTo>
                        <a:pt x="1" y="5"/>
                        <a:pt x="2" y="4"/>
                        <a:pt x="1" y="3"/>
                      </a:cubicBezTo>
                      <a:cubicBezTo>
                        <a:pt x="1" y="0"/>
                        <a:pt x="0" y="3"/>
                        <a:pt x="1"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061" name="Freeform 10258"/>
              <p:cNvSpPr>
                <a:spLocks/>
              </p:cNvSpPr>
              <p:nvPr/>
            </p:nvSpPr>
            <p:spPr bwMode="auto">
              <a:xfrm>
                <a:off x="6742019" y="3251578"/>
                <a:ext cx="746671" cy="430928"/>
              </a:xfrm>
              <a:custGeom>
                <a:avLst/>
                <a:gdLst>
                  <a:gd name="T0" fmla="*/ 548 w 356"/>
                  <a:gd name="T1" fmla="*/ 109 h 205"/>
                  <a:gd name="T2" fmla="*/ 543 w 356"/>
                  <a:gd name="T3" fmla="*/ 104 h 205"/>
                  <a:gd name="T4" fmla="*/ 540 w 356"/>
                  <a:gd name="T5" fmla="*/ 102 h 205"/>
                  <a:gd name="T6" fmla="*/ 531 w 356"/>
                  <a:gd name="T7" fmla="*/ 101 h 205"/>
                  <a:gd name="T8" fmla="*/ 523 w 356"/>
                  <a:gd name="T9" fmla="*/ 98 h 205"/>
                  <a:gd name="T10" fmla="*/ 520 w 356"/>
                  <a:gd name="T11" fmla="*/ 88 h 205"/>
                  <a:gd name="T12" fmla="*/ 518 w 356"/>
                  <a:gd name="T13" fmla="*/ 81 h 205"/>
                  <a:gd name="T14" fmla="*/ 517 w 356"/>
                  <a:gd name="T15" fmla="*/ 71 h 205"/>
                  <a:gd name="T16" fmla="*/ 517 w 356"/>
                  <a:gd name="T17" fmla="*/ 68 h 205"/>
                  <a:gd name="T18" fmla="*/ 514 w 356"/>
                  <a:gd name="T19" fmla="*/ 62 h 205"/>
                  <a:gd name="T20" fmla="*/ 512 w 356"/>
                  <a:gd name="T21" fmla="*/ 56 h 205"/>
                  <a:gd name="T22" fmla="*/ 506 w 356"/>
                  <a:gd name="T23" fmla="*/ 51 h 205"/>
                  <a:gd name="T24" fmla="*/ 505 w 356"/>
                  <a:gd name="T25" fmla="*/ 51 h 205"/>
                  <a:gd name="T26" fmla="*/ 497 w 356"/>
                  <a:gd name="T27" fmla="*/ 45 h 205"/>
                  <a:gd name="T28" fmla="*/ 492 w 356"/>
                  <a:gd name="T29" fmla="*/ 40 h 205"/>
                  <a:gd name="T30" fmla="*/ 464 w 356"/>
                  <a:gd name="T31" fmla="*/ 34 h 205"/>
                  <a:gd name="T32" fmla="*/ 291 w 356"/>
                  <a:gd name="T33" fmla="*/ 34 h 205"/>
                  <a:gd name="T34" fmla="*/ 127 w 356"/>
                  <a:gd name="T35" fmla="*/ 34 h 205"/>
                  <a:gd name="T36" fmla="*/ 80 w 356"/>
                  <a:gd name="T37" fmla="*/ 34 h 205"/>
                  <a:gd name="T38" fmla="*/ 73 w 356"/>
                  <a:gd name="T39" fmla="*/ 0 h 205"/>
                  <a:gd name="T40" fmla="*/ 43 w 356"/>
                  <a:gd name="T41" fmla="*/ 16 h 205"/>
                  <a:gd name="T42" fmla="*/ 40 w 356"/>
                  <a:gd name="T43" fmla="*/ 16 h 205"/>
                  <a:gd name="T44" fmla="*/ 33 w 356"/>
                  <a:gd name="T45" fmla="*/ 20 h 205"/>
                  <a:gd name="T46" fmla="*/ 8 w 356"/>
                  <a:gd name="T47" fmla="*/ 33 h 205"/>
                  <a:gd name="T48" fmla="*/ 0 w 356"/>
                  <a:gd name="T49" fmla="*/ 51 h 205"/>
                  <a:gd name="T50" fmla="*/ 0 w 356"/>
                  <a:gd name="T51" fmla="*/ 140 h 205"/>
                  <a:gd name="T52" fmla="*/ 0 w 356"/>
                  <a:gd name="T53" fmla="*/ 307 h 205"/>
                  <a:gd name="T54" fmla="*/ 12 w 356"/>
                  <a:gd name="T55" fmla="*/ 316 h 205"/>
                  <a:gd name="T56" fmla="*/ 272 w 356"/>
                  <a:gd name="T57" fmla="*/ 316 h 205"/>
                  <a:gd name="T58" fmla="*/ 441 w 356"/>
                  <a:gd name="T59" fmla="*/ 316 h 205"/>
                  <a:gd name="T60" fmla="*/ 453 w 356"/>
                  <a:gd name="T61" fmla="*/ 307 h 205"/>
                  <a:gd name="T62" fmla="*/ 480 w 356"/>
                  <a:gd name="T63" fmla="*/ 304 h 205"/>
                  <a:gd name="T64" fmla="*/ 489 w 356"/>
                  <a:gd name="T65" fmla="*/ 301 h 205"/>
                  <a:gd name="T66" fmla="*/ 506 w 356"/>
                  <a:gd name="T67" fmla="*/ 296 h 205"/>
                  <a:gd name="T68" fmla="*/ 517 w 356"/>
                  <a:gd name="T69" fmla="*/ 282 h 205"/>
                  <a:gd name="T70" fmla="*/ 534 w 356"/>
                  <a:gd name="T71" fmla="*/ 271 h 205"/>
                  <a:gd name="T72" fmla="*/ 540 w 356"/>
                  <a:gd name="T73" fmla="*/ 267 h 205"/>
                  <a:gd name="T74" fmla="*/ 545 w 356"/>
                  <a:gd name="T75" fmla="*/ 258 h 205"/>
                  <a:gd name="T76" fmla="*/ 532 w 356"/>
                  <a:gd name="T77" fmla="*/ 244 h 205"/>
                  <a:gd name="T78" fmla="*/ 526 w 356"/>
                  <a:gd name="T79" fmla="*/ 234 h 205"/>
                  <a:gd name="T80" fmla="*/ 515 w 356"/>
                  <a:gd name="T81" fmla="*/ 214 h 205"/>
                  <a:gd name="T82" fmla="*/ 505 w 356"/>
                  <a:gd name="T83" fmla="*/ 199 h 205"/>
                  <a:gd name="T84" fmla="*/ 505 w 356"/>
                  <a:gd name="T85" fmla="*/ 192 h 205"/>
                  <a:gd name="T86" fmla="*/ 511 w 356"/>
                  <a:gd name="T87" fmla="*/ 183 h 205"/>
                  <a:gd name="T88" fmla="*/ 514 w 356"/>
                  <a:gd name="T89" fmla="*/ 177 h 205"/>
                  <a:gd name="T90" fmla="*/ 515 w 356"/>
                  <a:gd name="T91" fmla="*/ 172 h 205"/>
                  <a:gd name="T92" fmla="*/ 520 w 356"/>
                  <a:gd name="T93" fmla="*/ 152 h 205"/>
                  <a:gd name="T94" fmla="*/ 525 w 356"/>
                  <a:gd name="T95" fmla="*/ 144 h 205"/>
                  <a:gd name="T96" fmla="*/ 536 w 356"/>
                  <a:gd name="T97" fmla="*/ 129 h 205"/>
                  <a:gd name="T98" fmla="*/ 545 w 356"/>
                  <a:gd name="T99" fmla="*/ 116 h 2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6"/>
                  <a:gd name="T151" fmla="*/ 0 h 205"/>
                  <a:gd name="T152" fmla="*/ 356 w 356"/>
                  <a:gd name="T153" fmla="*/ 205 h 2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6" h="205">
                    <a:moveTo>
                      <a:pt x="356" y="72"/>
                    </a:moveTo>
                    <a:cubicBezTo>
                      <a:pt x="355" y="72"/>
                      <a:pt x="355" y="71"/>
                      <a:pt x="354" y="70"/>
                    </a:cubicBezTo>
                    <a:cubicBezTo>
                      <a:pt x="354" y="70"/>
                      <a:pt x="353" y="67"/>
                      <a:pt x="353" y="68"/>
                    </a:cubicBezTo>
                    <a:cubicBezTo>
                      <a:pt x="353" y="67"/>
                      <a:pt x="352" y="68"/>
                      <a:pt x="351" y="67"/>
                    </a:cubicBezTo>
                    <a:cubicBezTo>
                      <a:pt x="351" y="67"/>
                      <a:pt x="350" y="68"/>
                      <a:pt x="350" y="68"/>
                    </a:cubicBezTo>
                    <a:cubicBezTo>
                      <a:pt x="349" y="68"/>
                      <a:pt x="349" y="66"/>
                      <a:pt x="349" y="66"/>
                    </a:cubicBezTo>
                    <a:cubicBezTo>
                      <a:pt x="348" y="66"/>
                      <a:pt x="345" y="67"/>
                      <a:pt x="344" y="66"/>
                    </a:cubicBezTo>
                    <a:cubicBezTo>
                      <a:pt x="344" y="66"/>
                      <a:pt x="343" y="65"/>
                      <a:pt x="343" y="65"/>
                    </a:cubicBezTo>
                    <a:cubicBezTo>
                      <a:pt x="342" y="64"/>
                      <a:pt x="342" y="63"/>
                      <a:pt x="341" y="63"/>
                    </a:cubicBezTo>
                    <a:cubicBezTo>
                      <a:pt x="340" y="63"/>
                      <a:pt x="338" y="65"/>
                      <a:pt x="338" y="63"/>
                    </a:cubicBezTo>
                    <a:cubicBezTo>
                      <a:pt x="338" y="61"/>
                      <a:pt x="338" y="62"/>
                      <a:pt x="337" y="61"/>
                    </a:cubicBezTo>
                    <a:cubicBezTo>
                      <a:pt x="336" y="60"/>
                      <a:pt x="337" y="58"/>
                      <a:pt x="336" y="57"/>
                    </a:cubicBezTo>
                    <a:cubicBezTo>
                      <a:pt x="335" y="56"/>
                      <a:pt x="333" y="54"/>
                      <a:pt x="333" y="53"/>
                    </a:cubicBezTo>
                    <a:cubicBezTo>
                      <a:pt x="333" y="53"/>
                      <a:pt x="334" y="52"/>
                      <a:pt x="335" y="52"/>
                    </a:cubicBezTo>
                    <a:cubicBezTo>
                      <a:pt x="335" y="51"/>
                      <a:pt x="334" y="49"/>
                      <a:pt x="334" y="48"/>
                    </a:cubicBezTo>
                    <a:cubicBezTo>
                      <a:pt x="334" y="48"/>
                      <a:pt x="334" y="47"/>
                      <a:pt x="334" y="46"/>
                    </a:cubicBezTo>
                    <a:cubicBezTo>
                      <a:pt x="334" y="46"/>
                      <a:pt x="333" y="45"/>
                      <a:pt x="333" y="45"/>
                    </a:cubicBezTo>
                    <a:cubicBezTo>
                      <a:pt x="333" y="45"/>
                      <a:pt x="334" y="45"/>
                      <a:pt x="334" y="44"/>
                    </a:cubicBezTo>
                    <a:cubicBezTo>
                      <a:pt x="334" y="44"/>
                      <a:pt x="334" y="42"/>
                      <a:pt x="334" y="42"/>
                    </a:cubicBezTo>
                    <a:cubicBezTo>
                      <a:pt x="334" y="40"/>
                      <a:pt x="332" y="41"/>
                      <a:pt x="332" y="40"/>
                    </a:cubicBezTo>
                    <a:cubicBezTo>
                      <a:pt x="330" y="38"/>
                      <a:pt x="333" y="38"/>
                      <a:pt x="333" y="36"/>
                    </a:cubicBezTo>
                    <a:cubicBezTo>
                      <a:pt x="333" y="37"/>
                      <a:pt x="331" y="36"/>
                      <a:pt x="331" y="36"/>
                    </a:cubicBezTo>
                    <a:cubicBezTo>
                      <a:pt x="330" y="35"/>
                      <a:pt x="330" y="35"/>
                      <a:pt x="330" y="34"/>
                    </a:cubicBezTo>
                    <a:cubicBezTo>
                      <a:pt x="329" y="33"/>
                      <a:pt x="328" y="34"/>
                      <a:pt x="327" y="33"/>
                    </a:cubicBezTo>
                    <a:cubicBezTo>
                      <a:pt x="327" y="33"/>
                      <a:pt x="327" y="32"/>
                      <a:pt x="327" y="32"/>
                    </a:cubicBezTo>
                    <a:cubicBezTo>
                      <a:pt x="326" y="32"/>
                      <a:pt x="326" y="33"/>
                      <a:pt x="326" y="33"/>
                    </a:cubicBezTo>
                    <a:cubicBezTo>
                      <a:pt x="325" y="32"/>
                      <a:pt x="323" y="33"/>
                      <a:pt x="322" y="32"/>
                    </a:cubicBezTo>
                    <a:cubicBezTo>
                      <a:pt x="321" y="32"/>
                      <a:pt x="321" y="30"/>
                      <a:pt x="321" y="29"/>
                    </a:cubicBezTo>
                    <a:cubicBezTo>
                      <a:pt x="321" y="28"/>
                      <a:pt x="321" y="27"/>
                      <a:pt x="320" y="26"/>
                    </a:cubicBezTo>
                    <a:cubicBezTo>
                      <a:pt x="319" y="25"/>
                      <a:pt x="319" y="26"/>
                      <a:pt x="318" y="26"/>
                    </a:cubicBezTo>
                    <a:cubicBezTo>
                      <a:pt x="317" y="25"/>
                      <a:pt x="316" y="22"/>
                      <a:pt x="315" y="22"/>
                    </a:cubicBezTo>
                    <a:cubicBezTo>
                      <a:pt x="310" y="22"/>
                      <a:pt x="305" y="22"/>
                      <a:pt x="300" y="22"/>
                    </a:cubicBezTo>
                    <a:cubicBezTo>
                      <a:pt x="287" y="22"/>
                      <a:pt x="274" y="22"/>
                      <a:pt x="261" y="22"/>
                    </a:cubicBezTo>
                    <a:cubicBezTo>
                      <a:pt x="237" y="22"/>
                      <a:pt x="213" y="22"/>
                      <a:pt x="188" y="22"/>
                    </a:cubicBezTo>
                    <a:cubicBezTo>
                      <a:pt x="164" y="22"/>
                      <a:pt x="139" y="22"/>
                      <a:pt x="115" y="22"/>
                    </a:cubicBezTo>
                    <a:cubicBezTo>
                      <a:pt x="104" y="22"/>
                      <a:pt x="93" y="22"/>
                      <a:pt x="82" y="22"/>
                    </a:cubicBezTo>
                    <a:cubicBezTo>
                      <a:pt x="73" y="22"/>
                      <a:pt x="65" y="22"/>
                      <a:pt x="57" y="22"/>
                    </a:cubicBezTo>
                    <a:cubicBezTo>
                      <a:pt x="55" y="22"/>
                      <a:pt x="54" y="22"/>
                      <a:pt x="52" y="22"/>
                    </a:cubicBezTo>
                    <a:cubicBezTo>
                      <a:pt x="48" y="22"/>
                      <a:pt x="47" y="23"/>
                      <a:pt x="47" y="19"/>
                    </a:cubicBezTo>
                    <a:cubicBezTo>
                      <a:pt x="47" y="13"/>
                      <a:pt x="47" y="6"/>
                      <a:pt x="47" y="0"/>
                    </a:cubicBezTo>
                    <a:cubicBezTo>
                      <a:pt x="43" y="3"/>
                      <a:pt x="39" y="4"/>
                      <a:pt x="35" y="6"/>
                    </a:cubicBezTo>
                    <a:cubicBezTo>
                      <a:pt x="32" y="7"/>
                      <a:pt x="30" y="9"/>
                      <a:pt x="28" y="10"/>
                    </a:cubicBezTo>
                    <a:cubicBezTo>
                      <a:pt x="26" y="11"/>
                      <a:pt x="24" y="13"/>
                      <a:pt x="22" y="13"/>
                    </a:cubicBezTo>
                    <a:cubicBezTo>
                      <a:pt x="23" y="10"/>
                      <a:pt x="26" y="11"/>
                      <a:pt x="26" y="10"/>
                    </a:cubicBezTo>
                    <a:cubicBezTo>
                      <a:pt x="28" y="8"/>
                      <a:pt x="24" y="9"/>
                      <a:pt x="23" y="10"/>
                    </a:cubicBezTo>
                    <a:cubicBezTo>
                      <a:pt x="22" y="11"/>
                      <a:pt x="22" y="12"/>
                      <a:pt x="21" y="13"/>
                    </a:cubicBezTo>
                    <a:cubicBezTo>
                      <a:pt x="20" y="15"/>
                      <a:pt x="17" y="15"/>
                      <a:pt x="16" y="16"/>
                    </a:cubicBezTo>
                    <a:cubicBezTo>
                      <a:pt x="12" y="19"/>
                      <a:pt x="8" y="20"/>
                      <a:pt x="5" y="21"/>
                    </a:cubicBezTo>
                    <a:cubicBezTo>
                      <a:pt x="4" y="22"/>
                      <a:pt x="0" y="23"/>
                      <a:pt x="0" y="24"/>
                    </a:cubicBezTo>
                    <a:cubicBezTo>
                      <a:pt x="0" y="27"/>
                      <a:pt x="0" y="30"/>
                      <a:pt x="0" y="33"/>
                    </a:cubicBezTo>
                    <a:cubicBezTo>
                      <a:pt x="0" y="40"/>
                      <a:pt x="0" y="47"/>
                      <a:pt x="0" y="54"/>
                    </a:cubicBezTo>
                    <a:cubicBezTo>
                      <a:pt x="0" y="66"/>
                      <a:pt x="0" y="78"/>
                      <a:pt x="0" y="90"/>
                    </a:cubicBezTo>
                    <a:cubicBezTo>
                      <a:pt x="0" y="112"/>
                      <a:pt x="0" y="135"/>
                      <a:pt x="0" y="157"/>
                    </a:cubicBezTo>
                    <a:cubicBezTo>
                      <a:pt x="0" y="171"/>
                      <a:pt x="0" y="184"/>
                      <a:pt x="0" y="198"/>
                    </a:cubicBezTo>
                    <a:cubicBezTo>
                      <a:pt x="0" y="198"/>
                      <a:pt x="0" y="204"/>
                      <a:pt x="1" y="204"/>
                    </a:cubicBezTo>
                    <a:cubicBezTo>
                      <a:pt x="3" y="204"/>
                      <a:pt x="5" y="204"/>
                      <a:pt x="8" y="204"/>
                    </a:cubicBezTo>
                    <a:cubicBezTo>
                      <a:pt x="16" y="204"/>
                      <a:pt x="24" y="204"/>
                      <a:pt x="33" y="204"/>
                    </a:cubicBezTo>
                    <a:cubicBezTo>
                      <a:pt x="80" y="204"/>
                      <a:pt x="128" y="203"/>
                      <a:pt x="176" y="204"/>
                    </a:cubicBezTo>
                    <a:cubicBezTo>
                      <a:pt x="200" y="204"/>
                      <a:pt x="224" y="204"/>
                      <a:pt x="248" y="204"/>
                    </a:cubicBezTo>
                    <a:cubicBezTo>
                      <a:pt x="260" y="204"/>
                      <a:pt x="273" y="204"/>
                      <a:pt x="285" y="204"/>
                    </a:cubicBezTo>
                    <a:cubicBezTo>
                      <a:pt x="287" y="204"/>
                      <a:pt x="290" y="205"/>
                      <a:pt x="290" y="203"/>
                    </a:cubicBezTo>
                    <a:cubicBezTo>
                      <a:pt x="291" y="201"/>
                      <a:pt x="292" y="200"/>
                      <a:pt x="293" y="198"/>
                    </a:cubicBezTo>
                    <a:cubicBezTo>
                      <a:pt x="296" y="196"/>
                      <a:pt x="300" y="194"/>
                      <a:pt x="304" y="194"/>
                    </a:cubicBezTo>
                    <a:cubicBezTo>
                      <a:pt x="307" y="195"/>
                      <a:pt x="308" y="196"/>
                      <a:pt x="310" y="196"/>
                    </a:cubicBezTo>
                    <a:cubicBezTo>
                      <a:pt x="313" y="197"/>
                      <a:pt x="311" y="197"/>
                      <a:pt x="314" y="196"/>
                    </a:cubicBezTo>
                    <a:cubicBezTo>
                      <a:pt x="314" y="195"/>
                      <a:pt x="315" y="195"/>
                      <a:pt x="316" y="194"/>
                    </a:cubicBezTo>
                    <a:cubicBezTo>
                      <a:pt x="317" y="193"/>
                      <a:pt x="320" y="194"/>
                      <a:pt x="322" y="193"/>
                    </a:cubicBezTo>
                    <a:cubicBezTo>
                      <a:pt x="324" y="193"/>
                      <a:pt x="325" y="191"/>
                      <a:pt x="327" y="191"/>
                    </a:cubicBezTo>
                    <a:cubicBezTo>
                      <a:pt x="331" y="191"/>
                      <a:pt x="328" y="188"/>
                      <a:pt x="329" y="186"/>
                    </a:cubicBezTo>
                    <a:cubicBezTo>
                      <a:pt x="329" y="184"/>
                      <a:pt x="332" y="183"/>
                      <a:pt x="334" y="182"/>
                    </a:cubicBezTo>
                    <a:cubicBezTo>
                      <a:pt x="335" y="180"/>
                      <a:pt x="337" y="179"/>
                      <a:pt x="339" y="178"/>
                    </a:cubicBezTo>
                    <a:cubicBezTo>
                      <a:pt x="341" y="176"/>
                      <a:pt x="343" y="176"/>
                      <a:pt x="345" y="175"/>
                    </a:cubicBezTo>
                    <a:cubicBezTo>
                      <a:pt x="346" y="174"/>
                      <a:pt x="347" y="174"/>
                      <a:pt x="347" y="173"/>
                    </a:cubicBezTo>
                    <a:cubicBezTo>
                      <a:pt x="348" y="172"/>
                      <a:pt x="348" y="172"/>
                      <a:pt x="349" y="172"/>
                    </a:cubicBezTo>
                    <a:cubicBezTo>
                      <a:pt x="350" y="171"/>
                      <a:pt x="352" y="171"/>
                      <a:pt x="354" y="170"/>
                    </a:cubicBezTo>
                    <a:cubicBezTo>
                      <a:pt x="355" y="169"/>
                      <a:pt x="353" y="167"/>
                      <a:pt x="352" y="166"/>
                    </a:cubicBezTo>
                    <a:cubicBezTo>
                      <a:pt x="350" y="164"/>
                      <a:pt x="349" y="163"/>
                      <a:pt x="347" y="162"/>
                    </a:cubicBezTo>
                    <a:cubicBezTo>
                      <a:pt x="346" y="160"/>
                      <a:pt x="346" y="158"/>
                      <a:pt x="344" y="157"/>
                    </a:cubicBezTo>
                    <a:cubicBezTo>
                      <a:pt x="343" y="156"/>
                      <a:pt x="342" y="156"/>
                      <a:pt x="341" y="155"/>
                    </a:cubicBezTo>
                    <a:cubicBezTo>
                      <a:pt x="340" y="154"/>
                      <a:pt x="341" y="152"/>
                      <a:pt x="340" y="151"/>
                    </a:cubicBezTo>
                    <a:cubicBezTo>
                      <a:pt x="338" y="148"/>
                      <a:pt x="338" y="150"/>
                      <a:pt x="336" y="149"/>
                    </a:cubicBezTo>
                    <a:cubicBezTo>
                      <a:pt x="331" y="148"/>
                      <a:pt x="335" y="142"/>
                      <a:pt x="333" y="138"/>
                    </a:cubicBezTo>
                    <a:cubicBezTo>
                      <a:pt x="331" y="133"/>
                      <a:pt x="325" y="139"/>
                      <a:pt x="325" y="132"/>
                    </a:cubicBezTo>
                    <a:cubicBezTo>
                      <a:pt x="325" y="132"/>
                      <a:pt x="325" y="129"/>
                      <a:pt x="326" y="128"/>
                    </a:cubicBezTo>
                    <a:cubicBezTo>
                      <a:pt x="328" y="127"/>
                      <a:pt x="325" y="127"/>
                      <a:pt x="325" y="127"/>
                    </a:cubicBezTo>
                    <a:cubicBezTo>
                      <a:pt x="325" y="126"/>
                      <a:pt x="326" y="125"/>
                      <a:pt x="326" y="124"/>
                    </a:cubicBezTo>
                    <a:cubicBezTo>
                      <a:pt x="326" y="122"/>
                      <a:pt x="325" y="121"/>
                      <a:pt x="327" y="120"/>
                    </a:cubicBezTo>
                    <a:cubicBezTo>
                      <a:pt x="328" y="119"/>
                      <a:pt x="329" y="120"/>
                      <a:pt x="330" y="118"/>
                    </a:cubicBezTo>
                    <a:cubicBezTo>
                      <a:pt x="331" y="118"/>
                      <a:pt x="332" y="117"/>
                      <a:pt x="332" y="116"/>
                    </a:cubicBezTo>
                    <a:cubicBezTo>
                      <a:pt x="332" y="115"/>
                      <a:pt x="331" y="115"/>
                      <a:pt x="332" y="114"/>
                    </a:cubicBezTo>
                    <a:cubicBezTo>
                      <a:pt x="332" y="113"/>
                      <a:pt x="333" y="114"/>
                      <a:pt x="333" y="113"/>
                    </a:cubicBezTo>
                    <a:cubicBezTo>
                      <a:pt x="334" y="112"/>
                      <a:pt x="334" y="112"/>
                      <a:pt x="333" y="111"/>
                    </a:cubicBezTo>
                    <a:cubicBezTo>
                      <a:pt x="332" y="107"/>
                      <a:pt x="327" y="104"/>
                      <a:pt x="331" y="101"/>
                    </a:cubicBezTo>
                    <a:cubicBezTo>
                      <a:pt x="332" y="100"/>
                      <a:pt x="334" y="99"/>
                      <a:pt x="336" y="98"/>
                    </a:cubicBezTo>
                    <a:cubicBezTo>
                      <a:pt x="337" y="97"/>
                      <a:pt x="339" y="95"/>
                      <a:pt x="339" y="94"/>
                    </a:cubicBezTo>
                    <a:cubicBezTo>
                      <a:pt x="338" y="95"/>
                      <a:pt x="338" y="94"/>
                      <a:pt x="339" y="93"/>
                    </a:cubicBezTo>
                    <a:cubicBezTo>
                      <a:pt x="339" y="92"/>
                      <a:pt x="341" y="91"/>
                      <a:pt x="342" y="91"/>
                    </a:cubicBezTo>
                    <a:cubicBezTo>
                      <a:pt x="344" y="89"/>
                      <a:pt x="345" y="86"/>
                      <a:pt x="346" y="83"/>
                    </a:cubicBezTo>
                    <a:cubicBezTo>
                      <a:pt x="347" y="81"/>
                      <a:pt x="347" y="79"/>
                      <a:pt x="350" y="77"/>
                    </a:cubicBezTo>
                    <a:cubicBezTo>
                      <a:pt x="350" y="76"/>
                      <a:pt x="351" y="75"/>
                      <a:pt x="352" y="75"/>
                    </a:cubicBezTo>
                    <a:cubicBezTo>
                      <a:pt x="353" y="74"/>
                      <a:pt x="356" y="74"/>
                      <a:pt x="356" y="7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nvGrpSpPr>
              <p:cNvPr id="2062" name="Group 11369"/>
              <p:cNvGrpSpPr>
                <a:grpSpLocks/>
              </p:cNvGrpSpPr>
              <p:nvPr/>
            </p:nvGrpSpPr>
            <p:grpSpPr bwMode="auto">
              <a:xfrm>
                <a:off x="7376215" y="3403351"/>
                <a:ext cx="218174" cy="411957"/>
                <a:chOff x="4809" y="1616"/>
                <a:chExt cx="161" cy="304"/>
              </a:xfrm>
              <a:grpFill/>
            </p:grpSpPr>
            <p:sp>
              <p:nvSpPr>
                <p:cNvPr id="2066" name="Freeform 10233"/>
                <p:cNvSpPr>
                  <a:spLocks/>
                </p:cNvSpPr>
                <p:nvPr/>
              </p:nvSpPr>
              <p:spPr bwMode="auto">
                <a:xfrm>
                  <a:off x="4934" y="1705"/>
                  <a:ext cx="19" cy="19"/>
                </a:xfrm>
                <a:custGeom>
                  <a:avLst/>
                  <a:gdLst>
                    <a:gd name="T0" fmla="*/ 19 w 12"/>
                    <a:gd name="T1" fmla="*/ 6 h 13"/>
                    <a:gd name="T2" fmla="*/ 16 w 12"/>
                    <a:gd name="T3" fmla="*/ 1 h 13"/>
                    <a:gd name="T4" fmla="*/ 8 w 12"/>
                    <a:gd name="T5" fmla="*/ 1 h 13"/>
                    <a:gd name="T6" fmla="*/ 3 w 12"/>
                    <a:gd name="T7" fmla="*/ 12 h 13"/>
                    <a:gd name="T8" fmla="*/ 2 w 12"/>
                    <a:gd name="T9" fmla="*/ 16 h 13"/>
                    <a:gd name="T10" fmla="*/ 5 w 12"/>
                    <a:gd name="T11" fmla="*/ 18 h 13"/>
                    <a:gd name="T12" fmla="*/ 11 w 12"/>
                    <a:gd name="T13" fmla="*/ 15 h 13"/>
                    <a:gd name="T14" fmla="*/ 19 w 12"/>
                    <a:gd name="T15" fmla="*/ 6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12" y="4"/>
                      </a:moveTo>
                      <a:cubicBezTo>
                        <a:pt x="11" y="3"/>
                        <a:pt x="12" y="0"/>
                        <a:pt x="10" y="1"/>
                      </a:cubicBezTo>
                      <a:cubicBezTo>
                        <a:pt x="8" y="1"/>
                        <a:pt x="7" y="2"/>
                        <a:pt x="5" y="1"/>
                      </a:cubicBezTo>
                      <a:cubicBezTo>
                        <a:pt x="4" y="1"/>
                        <a:pt x="3" y="7"/>
                        <a:pt x="2" y="8"/>
                      </a:cubicBezTo>
                      <a:cubicBezTo>
                        <a:pt x="1" y="10"/>
                        <a:pt x="1" y="9"/>
                        <a:pt x="1" y="11"/>
                      </a:cubicBezTo>
                      <a:cubicBezTo>
                        <a:pt x="1" y="13"/>
                        <a:pt x="0" y="13"/>
                        <a:pt x="3" y="12"/>
                      </a:cubicBezTo>
                      <a:cubicBezTo>
                        <a:pt x="4" y="12"/>
                        <a:pt x="8" y="8"/>
                        <a:pt x="7" y="10"/>
                      </a:cubicBezTo>
                      <a:cubicBezTo>
                        <a:pt x="8" y="10"/>
                        <a:pt x="12" y="6"/>
                        <a:pt x="12" y="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67" name="Freeform 10305"/>
                <p:cNvSpPr>
                  <a:spLocks/>
                </p:cNvSpPr>
                <p:nvPr/>
              </p:nvSpPr>
              <p:spPr bwMode="auto">
                <a:xfrm>
                  <a:off x="4809" y="1616"/>
                  <a:ext cx="161" cy="304"/>
                </a:xfrm>
                <a:custGeom>
                  <a:avLst/>
                  <a:gdLst>
                    <a:gd name="T0" fmla="*/ 94 w 104"/>
                    <a:gd name="T1" fmla="*/ 8 h 196"/>
                    <a:gd name="T2" fmla="*/ 62 w 104"/>
                    <a:gd name="T3" fmla="*/ 28 h 196"/>
                    <a:gd name="T4" fmla="*/ 53 w 104"/>
                    <a:gd name="T5" fmla="*/ 39 h 196"/>
                    <a:gd name="T6" fmla="*/ 48 w 104"/>
                    <a:gd name="T7" fmla="*/ 65 h 196"/>
                    <a:gd name="T8" fmla="*/ 43 w 104"/>
                    <a:gd name="T9" fmla="*/ 73 h 196"/>
                    <a:gd name="T10" fmla="*/ 37 w 104"/>
                    <a:gd name="T11" fmla="*/ 78 h 196"/>
                    <a:gd name="T12" fmla="*/ 37 w 104"/>
                    <a:gd name="T13" fmla="*/ 85 h 196"/>
                    <a:gd name="T14" fmla="*/ 37 w 104"/>
                    <a:gd name="T15" fmla="*/ 92 h 196"/>
                    <a:gd name="T16" fmla="*/ 50 w 104"/>
                    <a:gd name="T17" fmla="*/ 118 h 196"/>
                    <a:gd name="T18" fmla="*/ 68 w 104"/>
                    <a:gd name="T19" fmla="*/ 136 h 196"/>
                    <a:gd name="T20" fmla="*/ 71 w 104"/>
                    <a:gd name="T21" fmla="*/ 154 h 196"/>
                    <a:gd name="T22" fmla="*/ 51 w 104"/>
                    <a:gd name="T23" fmla="*/ 168 h 196"/>
                    <a:gd name="T24" fmla="*/ 36 w 104"/>
                    <a:gd name="T25" fmla="*/ 186 h 196"/>
                    <a:gd name="T26" fmla="*/ 17 w 104"/>
                    <a:gd name="T27" fmla="*/ 195 h 196"/>
                    <a:gd name="T28" fmla="*/ 5 w 104"/>
                    <a:gd name="T29" fmla="*/ 212 h 196"/>
                    <a:gd name="T30" fmla="*/ 6 w 104"/>
                    <a:gd name="T31" fmla="*/ 223 h 196"/>
                    <a:gd name="T32" fmla="*/ 2 w 104"/>
                    <a:gd name="T33" fmla="*/ 233 h 196"/>
                    <a:gd name="T34" fmla="*/ 20 w 104"/>
                    <a:gd name="T35" fmla="*/ 251 h 196"/>
                    <a:gd name="T36" fmla="*/ 31 w 104"/>
                    <a:gd name="T37" fmla="*/ 261 h 196"/>
                    <a:gd name="T38" fmla="*/ 43 w 104"/>
                    <a:gd name="T39" fmla="*/ 271 h 196"/>
                    <a:gd name="T40" fmla="*/ 53 w 104"/>
                    <a:gd name="T41" fmla="*/ 270 h 196"/>
                    <a:gd name="T42" fmla="*/ 60 w 104"/>
                    <a:gd name="T43" fmla="*/ 290 h 196"/>
                    <a:gd name="T44" fmla="*/ 63 w 104"/>
                    <a:gd name="T45" fmla="*/ 302 h 196"/>
                    <a:gd name="T46" fmla="*/ 65 w 104"/>
                    <a:gd name="T47" fmla="*/ 298 h 196"/>
                    <a:gd name="T48" fmla="*/ 71 w 104"/>
                    <a:gd name="T49" fmla="*/ 298 h 196"/>
                    <a:gd name="T50" fmla="*/ 76 w 104"/>
                    <a:gd name="T51" fmla="*/ 288 h 196"/>
                    <a:gd name="T52" fmla="*/ 77 w 104"/>
                    <a:gd name="T53" fmla="*/ 284 h 196"/>
                    <a:gd name="T54" fmla="*/ 81 w 104"/>
                    <a:gd name="T55" fmla="*/ 279 h 196"/>
                    <a:gd name="T56" fmla="*/ 84 w 104"/>
                    <a:gd name="T57" fmla="*/ 276 h 196"/>
                    <a:gd name="T58" fmla="*/ 93 w 104"/>
                    <a:gd name="T59" fmla="*/ 262 h 196"/>
                    <a:gd name="T60" fmla="*/ 90 w 104"/>
                    <a:gd name="T61" fmla="*/ 262 h 196"/>
                    <a:gd name="T62" fmla="*/ 94 w 104"/>
                    <a:gd name="T63" fmla="*/ 256 h 196"/>
                    <a:gd name="T64" fmla="*/ 102 w 104"/>
                    <a:gd name="T65" fmla="*/ 250 h 196"/>
                    <a:gd name="T66" fmla="*/ 104 w 104"/>
                    <a:gd name="T67" fmla="*/ 245 h 196"/>
                    <a:gd name="T68" fmla="*/ 110 w 104"/>
                    <a:gd name="T69" fmla="*/ 236 h 196"/>
                    <a:gd name="T70" fmla="*/ 115 w 104"/>
                    <a:gd name="T71" fmla="*/ 228 h 196"/>
                    <a:gd name="T72" fmla="*/ 118 w 104"/>
                    <a:gd name="T73" fmla="*/ 231 h 196"/>
                    <a:gd name="T74" fmla="*/ 119 w 104"/>
                    <a:gd name="T75" fmla="*/ 223 h 196"/>
                    <a:gd name="T76" fmla="*/ 125 w 104"/>
                    <a:gd name="T77" fmla="*/ 216 h 196"/>
                    <a:gd name="T78" fmla="*/ 133 w 104"/>
                    <a:gd name="T79" fmla="*/ 205 h 196"/>
                    <a:gd name="T80" fmla="*/ 132 w 104"/>
                    <a:gd name="T81" fmla="*/ 199 h 196"/>
                    <a:gd name="T82" fmla="*/ 138 w 104"/>
                    <a:gd name="T83" fmla="*/ 188 h 196"/>
                    <a:gd name="T84" fmla="*/ 139 w 104"/>
                    <a:gd name="T85" fmla="*/ 180 h 196"/>
                    <a:gd name="T86" fmla="*/ 139 w 104"/>
                    <a:gd name="T87" fmla="*/ 172 h 196"/>
                    <a:gd name="T88" fmla="*/ 142 w 104"/>
                    <a:gd name="T89" fmla="*/ 166 h 196"/>
                    <a:gd name="T90" fmla="*/ 142 w 104"/>
                    <a:gd name="T91" fmla="*/ 180 h 196"/>
                    <a:gd name="T92" fmla="*/ 142 w 104"/>
                    <a:gd name="T93" fmla="*/ 189 h 196"/>
                    <a:gd name="T94" fmla="*/ 141 w 104"/>
                    <a:gd name="T95" fmla="*/ 155 h 196"/>
                    <a:gd name="T96" fmla="*/ 147 w 104"/>
                    <a:gd name="T97" fmla="*/ 147 h 196"/>
                    <a:gd name="T98" fmla="*/ 152 w 104"/>
                    <a:gd name="T99" fmla="*/ 135 h 196"/>
                    <a:gd name="T100" fmla="*/ 149 w 104"/>
                    <a:gd name="T101" fmla="*/ 113 h 196"/>
                    <a:gd name="T102" fmla="*/ 147 w 104"/>
                    <a:gd name="T103" fmla="*/ 129 h 196"/>
                    <a:gd name="T104" fmla="*/ 146 w 104"/>
                    <a:gd name="T105" fmla="*/ 124 h 196"/>
                    <a:gd name="T106" fmla="*/ 135 w 104"/>
                    <a:gd name="T107" fmla="*/ 115 h 196"/>
                    <a:gd name="T108" fmla="*/ 124 w 104"/>
                    <a:gd name="T109" fmla="*/ 110 h 196"/>
                    <a:gd name="T110" fmla="*/ 124 w 104"/>
                    <a:gd name="T111" fmla="*/ 109 h 196"/>
                    <a:gd name="T112" fmla="*/ 130 w 104"/>
                    <a:gd name="T113" fmla="*/ 93 h 196"/>
                    <a:gd name="T114" fmla="*/ 141 w 104"/>
                    <a:gd name="T115" fmla="*/ 90 h 196"/>
                    <a:gd name="T116" fmla="*/ 141 w 104"/>
                    <a:gd name="T117" fmla="*/ 87 h 196"/>
                    <a:gd name="T118" fmla="*/ 155 w 104"/>
                    <a:gd name="T119" fmla="*/ 62 h 1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96"/>
                    <a:gd name="T182" fmla="*/ 104 w 104"/>
                    <a:gd name="T183" fmla="*/ 196 h 1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96">
                      <a:moveTo>
                        <a:pt x="102" y="30"/>
                      </a:moveTo>
                      <a:cubicBezTo>
                        <a:pt x="93" y="26"/>
                        <a:pt x="84" y="20"/>
                        <a:pt x="76" y="14"/>
                      </a:cubicBezTo>
                      <a:cubicBezTo>
                        <a:pt x="71" y="11"/>
                        <a:pt x="66" y="8"/>
                        <a:pt x="61" y="5"/>
                      </a:cubicBezTo>
                      <a:cubicBezTo>
                        <a:pt x="58" y="3"/>
                        <a:pt x="54" y="0"/>
                        <a:pt x="50" y="2"/>
                      </a:cubicBezTo>
                      <a:cubicBezTo>
                        <a:pt x="48" y="3"/>
                        <a:pt x="46" y="6"/>
                        <a:pt x="45" y="9"/>
                      </a:cubicBezTo>
                      <a:cubicBezTo>
                        <a:pt x="43" y="12"/>
                        <a:pt x="43" y="15"/>
                        <a:pt x="40" y="18"/>
                      </a:cubicBezTo>
                      <a:cubicBezTo>
                        <a:pt x="40" y="19"/>
                        <a:pt x="38" y="20"/>
                        <a:pt x="37" y="21"/>
                      </a:cubicBezTo>
                      <a:cubicBezTo>
                        <a:pt x="36" y="22"/>
                        <a:pt x="35" y="23"/>
                        <a:pt x="37" y="22"/>
                      </a:cubicBezTo>
                      <a:cubicBezTo>
                        <a:pt x="37" y="23"/>
                        <a:pt x="35" y="24"/>
                        <a:pt x="34" y="25"/>
                      </a:cubicBezTo>
                      <a:cubicBezTo>
                        <a:pt x="33" y="27"/>
                        <a:pt x="32" y="27"/>
                        <a:pt x="30" y="28"/>
                      </a:cubicBezTo>
                      <a:cubicBezTo>
                        <a:pt x="25" y="31"/>
                        <a:pt x="28" y="33"/>
                        <a:pt x="30" y="37"/>
                      </a:cubicBezTo>
                      <a:cubicBezTo>
                        <a:pt x="32" y="39"/>
                        <a:pt x="32" y="40"/>
                        <a:pt x="31" y="42"/>
                      </a:cubicBezTo>
                      <a:cubicBezTo>
                        <a:pt x="31" y="42"/>
                        <a:pt x="30" y="42"/>
                        <a:pt x="29" y="42"/>
                      </a:cubicBezTo>
                      <a:cubicBezTo>
                        <a:pt x="29" y="43"/>
                        <a:pt x="31" y="44"/>
                        <a:pt x="30" y="45"/>
                      </a:cubicBezTo>
                      <a:cubicBezTo>
                        <a:pt x="29" y="45"/>
                        <a:pt x="29" y="46"/>
                        <a:pt x="28" y="47"/>
                      </a:cubicBezTo>
                      <a:cubicBezTo>
                        <a:pt x="27" y="47"/>
                        <a:pt x="27" y="47"/>
                        <a:pt x="26" y="47"/>
                      </a:cubicBezTo>
                      <a:cubicBezTo>
                        <a:pt x="25" y="48"/>
                        <a:pt x="25" y="47"/>
                        <a:pt x="24" y="48"/>
                      </a:cubicBezTo>
                      <a:cubicBezTo>
                        <a:pt x="23" y="50"/>
                        <a:pt x="24" y="49"/>
                        <a:pt x="24" y="50"/>
                      </a:cubicBezTo>
                      <a:cubicBezTo>
                        <a:pt x="24" y="50"/>
                        <a:pt x="23" y="52"/>
                        <a:pt x="23" y="52"/>
                      </a:cubicBezTo>
                      <a:cubicBezTo>
                        <a:pt x="23" y="53"/>
                        <a:pt x="23" y="53"/>
                        <a:pt x="23" y="54"/>
                      </a:cubicBezTo>
                      <a:cubicBezTo>
                        <a:pt x="23" y="54"/>
                        <a:pt x="24" y="55"/>
                        <a:pt x="24" y="55"/>
                      </a:cubicBezTo>
                      <a:cubicBezTo>
                        <a:pt x="24" y="55"/>
                        <a:pt x="24" y="56"/>
                        <a:pt x="24" y="56"/>
                      </a:cubicBezTo>
                      <a:cubicBezTo>
                        <a:pt x="24" y="56"/>
                        <a:pt x="23" y="57"/>
                        <a:pt x="23" y="57"/>
                      </a:cubicBezTo>
                      <a:cubicBezTo>
                        <a:pt x="23" y="58"/>
                        <a:pt x="24" y="58"/>
                        <a:pt x="24" y="59"/>
                      </a:cubicBezTo>
                      <a:cubicBezTo>
                        <a:pt x="24" y="60"/>
                        <a:pt x="23" y="63"/>
                        <a:pt x="24" y="64"/>
                      </a:cubicBezTo>
                      <a:cubicBezTo>
                        <a:pt x="25" y="65"/>
                        <a:pt x="27" y="63"/>
                        <a:pt x="29" y="64"/>
                      </a:cubicBezTo>
                      <a:cubicBezTo>
                        <a:pt x="34" y="67"/>
                        <a:pt x="29" y="73"/>
                        <a:pt x="32" y="76"/>
                      </a:cubicBezTo>
                      <a:cubicBezTo>
                        <a:pt x="34" y="78"/>
                        <a:pt x="35" y="76"/>
                        <a:pt x="37" y="77"/>
                      </a:cubicBezTo>
                      <a:cubicBezTo>
                        <a:pt x="39" y="79"/>
                        <a:pt x="38" y="82"/>
                        <a:pt x="40" y="84"/>
                      </a:cubicBezTo>
                      <a:cubicBezTo>
                        <a:pt x="42" y="85"/>
                        <a:pt x="43" y="85"/>
                        <a:pt x="44" y="88"/>
                      </a:cubicBezTo>
                      <a:cubicBezTo>
                        <a:pt x="45" y="90"/>
                        <a:pt x="47" y="90"/>
                        <a:pt x="49" y="92"/>
                      </a:cubicBezTo>
                      <a:cubicBezTo>
                        <a:pt x="51" y="94"/>
                        <a:pt x="54" y="99"/>
                        <a:pt x="49" y="100"/>
                      </a:cubicBezTo>
                      <a:cubicBezTo>
                        <a:pt x="48" y="100"/>
                        <a:pt x="47" y="99"/>
                        <a:pt x="46" y="99"/>
                      </a:cubicBezTo>
                      <a:cubicBezTo>
                        <a:pt x="45" y="100"/>
                        <a:pt x="45" y="101"/>
                        <a:pt x="45" y="102"/>
                      </a:cubicBezTo>
                      <a:cubicBezTo>
                        <a:pt x="43" y="103"/>
                        <a:pt x="41" y="103"/>
                        <a:pt x="39" y="104"/>
                      </a:cubicBezTo>
                      <a:cubicBezTo>
                        <a:pt x="37" y="105"/>
                        <a:pt x="34" y="107"/>
                        <a:pt x="33" y="108"/>
                      </a:cubicBezTo>
                      <a:cubicBezTo>
                        <a:pt x="31" y="110"/>
                        <a:pt x="30" y="111"/>
                        <a:pt x="28" y="112"/>
                      </a:cubicBezTo>
                      <a:cubicBezTo>
                        <a:pt x="26" y="114"/>
                        <a:pt x="28" y="115"/>
                        <a:pt x="27" y="118"/>
                      </a:cubicBezTo>
                      <a:cubicBezTo>
                        <a:pt x="26" y="119"/>
                        <a:pt x="24" y="118"/>
                        <a:pt x="23" y="120"/>
                      </a:cubicBezTo>
                      <a:cubicBezTo>
                        <a:pt x="22" y="121"/>
                        <a:pt x="19" y="122"/>
                        <a:pt x="17" y="122"/>
                      </a:cubicBezTo>
                      <a:cubicBezTo>
                        <a:pt x="14" y="121"/>
                        <a:pt x="13" y="123"/>
                        <a:pt x="10" y="125"/>
                      </a:cubicBezTo>
                      <a:cubicBezTo>
                        <a:pt x="10" y="125"/>
                        <a:pt x="10" y="126"/>
                        <a:pt x="11" y="126"/>
                      </a:cubicBezTo>
                      <a:cubicBezTo>
                        <a:pt x="8" y="126"/>
                        <a:pt x="7" y="128"/>
                        <a:pt x="7" y="130"/>
                      </a:cubicBezTo>
                      <a:cubicBezTo>
                        <a:pt x="6" y="132"/>
                        <a:pt x="5" y="132"/>
                        <a:pt x="4" y="134"/>
                      </a:cubicBezTo>
                      <a:cubicBezTo>
                        <a:pt x="4" y="135"/>
                        <a:pt x="4" y="136"/>
                        <a:pt x="3" y="137"/>
                      </a:cubicBezTo>
                      <a:cubicBezTo>
                        <a:pt x="3" y="137"/>
                        <a:pt x="2" y="138"/>
                        <a:pt x="2" y="138"/>
                      </a:cubicBezTo>
                      <a:cubicBezTo>
                        <a:pt x="1" y="140"/>
                        <a:pt x="2" y="141"/>
                        <a:pt x="3" y="143"/>
                      </a:cubicBezTo>
                      <a:cubicBezTo>
                        <a:pt x="3" y="144"/>
                        <a:pt x="4" y="143"/>
                        <a:pt x="4" y="144"/>
                      </a:cubicBezTo>
                      <a:cubicBezTo>
                        <a:pt x="4" y="145"/>
                        <a:pt x="3" y="146"/>
                        <a:pt x="3" y="147"/>
                      </a:cubicBezTo>
                      <a:cubicBezTo>
                        <a:pt x="3" y="147"/>
                        <a:pt x="3" y="148"/>
                        <a:pt x="3" y="149"/>
                      </a:cubicBezTo>
                      <a:cubicBezTo>
                        <a:pt x="2" y="150"/>
                        <a:pt x="1" y="149"/>
                        <a:pt x="1" y="150"/>
                      </a:cubicBezTo>
                      <a:cubicBezTo>
                        <a:pt x="0" y="153"/>
                        <a:pt x="4" y="153"/>
                        <a:pt x="5" y="154"/>
                      </a:cubicBezTo>
                      <a:cubicBezTo>
                        <a:pt x="7" y="155"/>
                        <a:pt x="8" y="160"/>
                        <a:pt x="11" y="158"/>
                      </a:cubicBezTo>
                      <a:cubicBezTo>
                        <a:pt x="11" y="160"/>
                        <a:pt x="11" y="161"/>
                        <a:pt x="13" y="162"/>
                      </a:cubicBezTo>
                      <a:cubicBezTo>
                        <a:pt x="13" y="163"/>
                        <a:pt x="14" y="162"/>
                        <a:pt x="15" y="163"/>
                      </a:cubicBezTo>
                      <a:cubicBezTo>
                        <a:pt x="16" y="164"/>
                        <a:pt x="16" y="166"/>
                        <a:pt x="18" y="167"/>
                      </a:cubicBezTo>
                      <a:cubicBezTo>
                        <a:pt x="17" y="167"/>
                        <a:pt x="22" y="165"/>
                        <a:pt x="20" y="168"/>
                      </a:cubicBezTo>
                      <a:cubicBezTo>
                        <a:pt x="22" y="170"/>
                        <a:pt x="24" y="169"/>
                        <a:pt x="25" y="172"/>
                      </a:cubicBezTo>
                      <a:cubicBezTo>
                        <a:pt x="26" y="173"/>
                        <a:pt x="24" y="173"/>
                        <a:pt x="25" y="174"/>
                      </a:cubicBezTo>
                      <a:cubicBezTo>
                        <a:pt x="27" y="175"/>
                        <a:pt x="26" y="175"/>
                        <a:pt x="28" y="175"/>
                      </a:cubicBezTo>
                      <a:cubicBezTo>
                        <a:pt x="28" y="175"/>
                        <a:pt x="28" y="174"/>
                        <a:pt x="28" y="174"/>
                      </a:cubicBezTo>
                      <a:cubicBezTo>
                        <a:pt x="29" y="173"/>
                        <a:pt x="29" y="173"/>
                        <a:pt x="30" y="173"/>
                      </a:cubicBezTo>
                      <a:cubicBezTo>
                        <a:pt x="31" y="173"/>
                        <a:pt x="33" y="172"/>
                        <a:pt x="34" y="174"/>
                      </a:cubicBezTo>
                      <a:cubicBezTo>
                        <a:pt x="34" y="175"/>
                        <a:pt x="33" y="175"/>
                        <a:pt x="36" y="175"/>
                      </a:cubicBezTo>
                      <a:cubicBezTo>
                        <a:pt x="37" y="175"/>
                        <a:pt x="38" y="175"/>
                        <a:pt x="40" y="176"/>
                      </a:cubicBezTo>
                      <a:cubicBezTo>
                        <a:pt x="45" y="178"/>
                        <a:pt x="40" y="184"/>
                        <a:pt x="39" y="187"/>
                      </a:cubicBezTo>
                      <a:cubicBezTo>
                        <a:pt x="38" y="189"/>
                        <a:pt x="37" y="191"/>
                        <a:pt x="37" y="194"/>
                      </a:cubicBezTo>
                      <a:cubicBezTo>
                        <a:pt x="37" y="194"/>
                        <a:pt x="37" y="195"/>
                        <a:pt x="37" y="195"/>
                      </a:cubicBezTo>
                      <a:cubicBezTo>
                        <a:pt x="38" y="196"/>
                        <a:pt x="40" y="195"/>
                        <a:pt x="41" y="195"/>
                      </a:cubicBezTo>
                      <a:cubicBezTo>
                        <a:pt x="42" y="194"/>
                        <a:pt x="43" y="195"/>
                        <a:pt x="43" y="194"/>
                      </a:cubicBezTo>
                      <a:cubicBezTo>
                        <a:pt x="42" y="194"/>
                        <a:pt x="41" y="194"/>
                        <a:pt x="41" y="194"/>
                      </a:cubicBezTo>
                      <a:cubicBezTo>
                        <a:pt x="43" y="193"/>
                        <a:pt x="43" y="193"/>
                        <a:pt x="42" y="192"/>
                      </a:cubicBezTo>
                      <a:cubicBezTo>
                        <a:pt x="43" y="191"/>
                        <a:pt x="43" y="192"/>
                        <a:pt x="43" y="191"/>
                      </a:cubicBezTo>
                      <a:cubicBezTo>
                        <a:pt x="46" y="190"/>
                        <a:pt x="43" y="192"/>
                        <a:pt x="44" y="194"/>
                      </a:cubicBezTo>
                      <a:cubicBezTo>
                        <a:pt x="44" y="193"/>
                        <a:pt x="45" y="192"/>
                        <a:pt x="46" y="192"/>
                      </a:cubicBezTo>
                      <a:cubicBezTo>
                        <a:pt x="47" y="191"/>
                        <a:pt x="48" y="191"/>
                        <a:pt x="48" y="190"/>
                      </a:cubicBezTo>
                      <a:cubicBezTo>
                        <a:pt x="48" y="189"/>
                        <a:pt x="48" y="189"/>
                        <a:pt x="48" y="188"/>
                      </a:cubicBezTo>
                      <a:cubicBezTo>
                        <a:pt x="48" y="187"/>
                        <a:pt x="48" y="187"/>
                        <a:pt x="49" y="186"/>
                      </a:cubicBezTo>
                      <a:cubicBezTo>
                        <a:pt x="49" y="184"/>
                        <a:pt x="50" y="184"/>
                        <a:pt x="49" y="183"/>
                      </a:cubicBezTo>
                      <a:cubicBezTo>
                        <a:pt x="49" y="183"/>
                        <a:pt x="49" y="183"/>
                        <a:pt x="48" y="183"/>
                      </a:cubicBezTo>
                      <a:cubicBezTo>
                        <a:pt x="47" y="181"/>
                        <a:pt x="49" y="180"/>
                        <a:pt x="50" y="183"/>
                      </a:cubicBezTo>
                      <a:cubicBezTo>
                        <a:pt x="51" y="185"/>
                        <a:pt x="48" y="185"/>
                        <a:pt x="49" y="187"/>
                      </a:cubicBezTo>
                      <a:cubicBezTo>
                        <a:pt x="50" y="186"/>
                        <a:pt x="55" y="179"/>
                        <a:pt x="52" y="181"/>
                      </a:cubicBezTo>
                      <a:cubicBezTo>
                        <a:pt x="51" y="181"/>
                        <a:pt x="52" y="181"/>
                        <a:pt x="52" y="180"/>
                      </a:cubicBezTo>
                      <a:cubicBezTo>
                        <a:pt x="51" y="180"/>
                        <a:pt x="51" y="180"/>
                        <a:pt x="51" y="180"/>
                      </a:cubicBezTo>
                      <a:cubicBezTo>
                        <a:pt x="52" y="180"/>
                        <a:pt x="52" y="179"/>
                        <a:pt x="53" y="178"/>
                      </a:cubicBezTo>
                      <a:cubicBezTo>
                        <a:pt x="52" y="181"/>
                        <a:pt x="54" y="179"/>
                        <a:pt x="54" y="178"/>
                      </a:cubicBezTo>
                      <a:cubicBezTo>
                        <a:pt x="55" y="177"/>
                        <a:pt x="57" y="174"/>
                        <a:pt x="56" y="173"/>
                      </a:cubicBezTo>
                      <a:cubicBezTo>
                        <a:pt x="57" y="173"/>
                        <a:pt x="58" y="173"/>
                        <a:pt x="58" y="172"/>
                      </a:cubicBezTo>
                      <a:cubicBezTo>
                        <a:pt x="59" y="171"/>
                        <a:pt x="59" y="170"/>
                        <a:pt x="60" y="169"/>
                      </a:cubicBezTo>
                      <a:cubicBezTo>
                        <a:pt x="60" y="169"/>
                        <a:pt x="62" y="168"/>
                        <a:pt x="62" y="168"/>
                      </a:cubicBezTo>
                      <a:cubicBezTo>
                        <a:pt x="64" y="165"/>
                        <a:pt x="60" y="167"/>
                        <a:pt x="60" y="167"/>
                      </a:cubicBezTo>
                      <a:cubicBezTo>
                        <a:pt x="59" y="167"/>
                        <a:pt x="59" y="169"/>
                        <a:pt x="58" y="169"/>
                      </a:cubicBezTo>
                      <a:cubicBezTo>
                        <a:pt x="59" y="167"/>
                        <a:pt x="58" y="167"/>
                        <a:pt x="56" y="166"/>
                      </a:cubicBezTo>
                      <a:cubicBezTo>
                        <a:pt x="56" y="166"/>
                        <a:pt x="56" y="166"/>
                        <a:pt x="56" y="165"/>
                      </a:cubicBezTo>
                      <a:cubicBezTo>
                        <a:pt x="57" y="165"/>
                        <a:pt x="60" y="165"/>
                        <a:pt x="61" y="165"/>
                      </a:cubicBezTo>
                      <a:cubicBezTo>
                        <a:pt x="63" y="166"/>
                        <a:pt x="61" y="161"/>
                        <a:pt x="64" y="163"/>
                      </a:cubicBezTo>
                      <a:cubicBezTo>
                        <a:pt x="64" y="162"/>
                        <a:pt x="64" y="160"/>
                        <a:pt x="65" y="160"/>
                      </a:cubicBezTo>
                      <a:cubicBezTo>
                        <a:pt x="67" y="159"/>
                        <a:pt x="67" y="161"/>
                        <a:pt x="66" y="161"/>
                      </a:cubicBezTo>
                      <a:cubicBezTo>
                        <a:pt x="66" y="162"/>
                        <a:pt x="64" y="164"/>
                        <a:pt x="64" y="165"/>
                      </a:cubicBezTo>
                      <a:cubicBezTo>
                        <a:pt x="65" y="165"/>
                        <a:pt x="71" y="162"/>
                        <a:pt x="71" y="161"/>
                      </a:cubicBezTo>
                      <a:cubicBezTo>
                        <a:pt x="72" y="159"/>
                        <a:pt x="69" y="157"/>
                        <a:pt x="67" y="158"/>
                      </a:cubicBezTo>
                      <a:cubicBezTo>
                        <a:pt x="67" y="157"/>
                        <a:pt x="69" y="154"/>
                        <a:pt x="69" y="153"/>
                      </a:cubicBezTo>
                      <a:cubicBezTo>
                        <a:pt x="71" y="153"/>
                        <a:pt x="71" y="155"/>
                        <a:pt x="72" y="155"/>
                      </a:cubicBezTo>
                      <a:cubicBezTo>
                        <a:pt x="72" y="155"/>
                        <a:pt x="72" y="152"/>
                        <a:pt x="71" y="152"/>
                      </a:cubicBezTo>
                      <a:cubicBezTo>
                        <a:pt x="73" y="152"/>
                        <a:pt x="73" y="151"/>
                        <a:pt x="72" y="150"/>
                      </a:cubicBezTo>
                      <a:cubicBezTo>
                        <a:pt x="71" y="148"/>
                        <a:pt x="72" y="147"/>
                        <a:pt x="71" y="145"/>
                      </a:cubicBezTo>
                      <a:cubicBezTo>
                        <a:pt x="72" y="146"/>
                        <a:pt x="72" y="147"/>
                        <a:pt x="74" y="147"/>
                      </a:cubicBezTo>
                      <a:cubicBezTo>
                        <a:pt x="74" y="146"/>
                        <a:pt x="74" y="146"/>
                        <a:pt x="74" y="146"/>
                      </a:cubicBezTo>
                      <a:cubicBezTo>
                        <a:pt x="75" y="147"/>
                        <a:pt x="77" y="146"/>
                        <a:pt x="77" y="148"/>
                      </a:cubicBezTo>
                      <a:cubicBezTo>
                        <a:pt x="76" y="148"/>
                        <a:pt x="77" y="148"/>
                        <a:pt x="76" y="149"/>
                      </a:cubicBezTo>
                      <a:cubicBezTo>
                        <a:pt x="77" y="149"/>
                        <a:pt x="77" y="149"/>
                        <a:pt x="78" y="149"/>
                      </a:cubicBezTo>
                      <a:cubicBezTo>
                        <a:pt x="79" y="146"/>
                        <a:pt x="76" y="146"/>
                        <a:pt x="76" y="144"/>
                      </a:cubicBezTo>
                      <a:cubicBezTo>
                        <a:pt x="76" y="144"/>
                        <a:pt x="76" y="144"/>
                        <a:pt x="77" y="144"/>
                      </a:cubicBezTo>
                      <a:cubicBezTo>
                        <a:pt x="77" y="143"/>
                        <a:pt x="78" y="141"/>
                        <a:pt x="79" y="142"/>
                      </a:cubicBezTo>
                      <a:cubicBezTo>
                        <a:pt x="80" y="140"/>
                        <a:pt x="80" y="142"/>
                        <a:pt x="81" y="141"/>
                      </a:cubicBezTo>
                      <a:cubicBezTo>
                        <a:pt x="81" y="141"/>
                        <a:pt x="80" y="140"/>
                        <a:pt x="81" y="139"/>
                      </a:cubicBezTo>
                      <a:cubicBezTo>
                        <a:pt x="81" y="139"/>
                        <a:pt x="84" y="136"/>
                        <a:pt x="85" y="135"/>
                      </a:cubicBezTo>
                      <a:cubicBezTo>
                        <a:pt x="84" y="134"/>
                        <a:pt x="86" y="133"/>
                        <a:pt x="87" y="133"/>
                      </a:cubicBezTo>
                      <a:cubicBezTo>
                        <a:pt x="86" y="132"/>
                        <a:pt x="86" y="132"/>
                        <a:pt x="86" y="132"/>
                      </a:cubicBezTo>
                      <a:cubicBezTo>
                        <a:pt x="86" y="132"/>
                        <a:pt x="86" y="132"/>
                        <a:pt x="87" y="132"/>
                      </a:cubicBezTo>
                      <a:cubicBezTo>
                        <a:pt x="87" y="131"/>
                        <a:pt x="87" y="131"/>
                        <a:pt x="86" y="130"/>
                      </a:cubicBezTo>
                      <a:cubicBezTo>
                        <a:pt x="84" y="130"/>
                        <a:pt x="85" y="129"/>
                        <a:pt x="85" y="128"/>
                      </a:cubicBezTo>
                      <a:cubicBezTo>
                        <a:pt x="85" y="127"/>
                        <a:pt x="86" y="125"/>
                        <a:pt x="87" y="124"/>
                      </a:cubicBezTo>
                      <a:cubicBezTo>
                        <a:pt x="87" y="124"/>
                        <a:pt x="87" y="124"/>
                        <a:pt x="86" y="124"/>
                      </a:cubicBezTo>
                      <a:cubicBezTo>
                        <a:pt x="87" y="123"/>
                        <a:pt x="88" y="122"/>
                        <a:pt x="89" y="121"/>
                      </a:cubicBezTo>
                      <a:cubicBezTo>
                        <a:pt x="88" y="121"/>
                        <a:pt x="87" y="120"/>
                        <a:pt x="87" y="120"/>
                      </a:cubicBezTo>
                      <a:cubicBezTo>
                        <a:pt x="88" y="120"/>
                        <a:pt x="88" y="120"/>
                        <a:pt x="88" y="118"/>
                      </a:cubicBezTo>
                      <a:cubicBezTo>
                        <a:pt x="89" y="118"/>
                        <a:pt x="90" y="116"/>
                        <a:pt x="90" y="116"/>
                      </a:cubicBezTo>
                      <a:cubicBezTo>
                        <a:pt x="90" y="115"/>
                        <a:pt x="86" y="115"/>
                        <a:pt x="85" y="114"/>
                      </a:cubicBezTo>
                      <a:cubicBezTo>
                        <a:pt x="87" y="114"/>
                        <a:pt x="88" y="116"/>
                        <a:pt x="89" y="114"/>
                      </a:cubicBezTo>
                      <a:cubicBezTo>
                        <a:pt x="90" y="114"/>
                        <a:pt x="90" y="111"/>
                        <a:pt x="90" y="111"/>
                      </a:cubicBezTo>
                      <a:cubicBezTo>
                        <a:pt x="86" y="112"/>
                        <a:pt x="90" y="109"/>
                        <a:pt x="90" y="110"/>
                      </a:cubicBezTo>
                      <a:cubicBezTo>
                        <a:pt x="90" y="109"/>
                        <a:pt x="89" y="109"/>
                        <a:pt x="88" y="107"/>
                      </a:cubicBezTo>
                      <a:cubicBezTo>
                        <a:pt x="90" y="108"/>
                        <a:pt x="92" y="110"/>
                        <a:pt x="92" y="107"/>
                      </a:cubicBezTo>
                      <a:cubicBezTo>
                        <a:pt x="92" y="105"/>
                        <a:pt x="90" y="108"/>
                        <a:pt x="89" y="105"/>
                      </a:cubicBezTo>
                      <a:cubicBezTo>
                        <a:pt x="91" y="106"/>
                        <a:pt x="92" y="105"/>
                        <a:pt x="93" y="105"/>
                      </a:cubicBezTo>
                      <a:cubicBezTo>
                        <a:pt x="92" y="108"/>
                        <a:pt x="92" y="113"/>
                        <a:pt x="92" y="116"/>
                      </a:cubicBezTo>
                      <a:cubicBezTo>
                        <a:pt x="92" y="118"/>
                        <a:pt x="91" y="127"/>
                        <a:pt x="90" y="127"/>
                      </a:cubicBezTo>
                      <a:cubicBezTo>
                        <a:pt x="90" y="127"/>
                        <a:pt x="90" y="128"/>
                        <a:pt x="90" y="128"/>
                      </a:cubicBezTo>
                      <a:cubicBezTo>
                        <a:pt x="92" y="129"/>
                        <a:pt x="91" y="124"/>
                        <a:pt x="92" y="122"/>
                      </a:cubicBezTo>
                      <a:cubicBezTo>
                        <a:pt x="92" y="118"/>
                        <a:pt x="92" y="114"/>
                        <a:pt x="93" y="110"/>
                      </a:cubicBezTo>
                      <a:cubicBezTo>
                        <a:pt x="94" y="108"/>
                        <a:pt x="95" y="105"/>
                        <a:pt x="95" y="103"/>
                      </a:cubicBezTo>
                      <a:cubicBezTo>
                        <a:pt x="95" y="101"/>
                        <a:pt x="89" y="104"/>
                        <a:pt x="91" y="100"/>
                      </a:cubicBezTo>
                      <a:cubicBezTo>
                        <a:pt x="91" y="102"/>
                        <a:pt x="92" y="102"/>
                        <a:pt x="93" y="102"/>
                      </a:cubicBezTo>
                      <a:cubicBezTo>
                        <a:pt x="95" y="102"/>
                        <a:pt x="94" y="101"/>
                        <a:pt x="95" y="100"/>
                      </a:cubicBezTo>
                      <a:cubicBezTo>
                        <a:pt x="95" y="99"/>
                        <a:pt x="96" y="96"/>
                        <a:pt x="95" y="95"/>
                      </a:cubicBezTo>
                      <a:cubicBezTo>
                        <a:pt x="95" y="95"/>
                        <a:pt x="93" y="97"/>
                        <a:pt x="93" y="94"/>
                      </a:cubicBezTo>
                      <a:cubicBezTo>
                        <a:pt x="95" y="95"/>
                        <a:pt x="95" y="95"/>
                        <a:pt x="96" y="93"/>
                      </a:cubicBezTo>
                      <a:cubicBezTo>
                        <a:pt x="97" y="92"/>
                        <a:pt x="98" y="88"/>
                        <a:pt x="98" y="87"/>
                      </a:cubicBezTo>
                      <a:cubicBezTo>
                        <a:pt x="98" y="85"/>
                        <a:pt x="98" y="83"/>
                        <a:pt x="98" y="82"/>
                      </a:cubicBezTo>
                      <a:cubicBezTo>
                        <a:pt x="98" y="79"/>
                        <a:pt x="98" y="78"/>
                        <a:pt x="98" y="76"/>
                      </a:cubicBezTo>
                      <a:cubicBezTo>
                        <a:pt x="98" y="75"/>
                        <a:pt x="96" y="71"/>
                        <a:pt x="96" y="73"/>
                      </a:cubicBezTo>
                      <a:cubicBezTo>
                        <a:pt x="95" y="73"/>
                        <a:pt x="97" y="76"/>
                        <a:pt x="97" y="76"/>
                      </a:cubicBezTo>
                      <a:cubicBezTo>
                        <a:pt x="99" y="80"/>
                        <a:pt x="98" y="83"/>
                        <a:pt x="95" y="84"/>
                      </a:cubicBezTo>
                      <a:cubicBezTo>
                        <a:pt x="95" y="84"/>
                        <a:pt x="95" y="83"/>
                        <a:pt x="95" y="83"/>
                      </a:cubicBezTo>
                      <a:cubicBezTo>
                        <a:pt x="95" y="83"/>
                        <a:pt x="98" y="82"/>
                        <a:pt x="97" y="80"/>
                      </a:cubicBezTo>
                      <a:cubicBezTo>
                        <a:pt x="97" y="79"/>
                        <a:pt x="95" y="81"/>
                        <a:pt x="94" y="81"/>
                      </a:cubicBezTo>
                      <a:cubicBezTo>
                        <a:pt x="92" y="81"/>
                        <a:pt x="92" y="81"/>
                        <a:pt x="94" y="80"/>
                      </a:cubicBezTo>
                      <a:cubicBezTo>
                        <a:pt x="95" y="79"/>
                        <a:pt x="96" y="78"/>
                        <a:pt x="97" y="80"/>
                      </a:cubicBezTo>
                      <a:cubicBezTo>
                        <a:pt x="98" y="76"/>
                        <a:pt x="93" y="76"/>
                        <a:pt x="91" y="75"/>
                      </a:cubicBezTo>
                      <a:cubicBezTo>
                        <a:pt x="90" y="74"/>
                        <a:pt x="88" y="74"/>
                        <a:pt x="87" y="74"/>
                      </a:cubicBezTo>
                      <a:cubicBezTo>
                        <a:pt x="87" y="74"/>
                        <a:pt x="85" y="73"/>
                        <a:pt x="85" y="73"/>
                      </a:cubicBezTo>
                      <a:cubicBezTo>
                        <a:pt x="85" y="73"/>
                        <a:pt x="84" y="74"/>
                        <a:pt x="83" y="75"/>
                      </a:cubicBezTo>
                      <a:cubicBezTo>
                        <a:pt x="84" y="74"/>
                        <a:pt x="81" y="72"/>
                        <a:pt x="80" y="71"/>
                      </a:cubicBezTo>
                      <a:cubicBezTo>
                        <a:pt x="79" y="71"/>
                        <a:pt x="78" y="69"/>
                        <a:pt x="77" y="71"/>
                      </a:cubicBezTo>
                      <a:cubicBezTo>
                        <a:pt x="77" y="72"/>
                        <a:pt x="76" y="72"/>
                        <a:pt x="75" y="72"/>
                      </a:cubicBezTo>
                      <a:cubicBezTo>
                        <a:pt x="77" y="70"/>
                        <a:pt x="78" y="68"/>
                        <a:pt x="80" y="70"/>
                      </a:cubicBezTo>
                      <a:cubicBezTo>
                        <a:pt x="80" y="69"/>
                        <a:pt x="81" y="67"/>
                        <a:pt x="82" y="65"/>
                      </a:cubicBezTo>
                      <a:cubicBezTo>
                        <a:pt x="82" y="64"/>
                        <a:pt x="83" y="64"/>
                        <a:pt x="83" y="63"/>
                      </a:cubicBezTo>
                      <a:cubicBezTo>
                        <a:pt x="84" y="62"/>
                        <a:pt x="83" y="61"/>
                        <a:pt x="84" y="60"/>
                      </a:cubicBezTo>
                      <a:cubicBezTo>
                        <a:pt x="84" y="58"/>
                        <a:pt x="86" y="58"/>
                        <a:pt x="87" y="56"/>
                      </a:cubicBezTo>
                      <a:cubicBezTo>
                        <a:pt x="88" y="55"/>
                        <a:pt x="88" y="53"/>
                        <a:pt x="90" y="53"/>
                      </a:cubicBezTo>
                      <a:cubicBezTo>
                        <a:pt x="91" y="55"/>
                        <a:pt x="86" y="59"/>
                        <a:pt x="91" y="58"/>
                      </a:cubicBezTo>
                      <a:cubicBezTo>
                        <a:pt x="90" y="57"/>
                        <a:pt x="91" y="57"/>
                        <a:pt x="90" y="57"/>
                      </a:cubicBezTo>
                      <a:cubicBezTo>
                        <a:pt x="91" y="57"/>
                        <a:pt x="92" y="57"/>
                        <a:pt x="92" y="57"/>
                      </a:cubicBezTo>
                      <a:cubicBezTo>
                        <a:pt x="92" y="57"/>
                        <a:pt x="91" y="56"/>
                        <a:pt x="91" y="56"/>
                      </a:cubicBezTo>
                      <a:cubicBezTo>
                        <a:pt x="92" y="55"/>
                        <a:pt x="93" y="55"/>
                        <a:pt x="94" y="54"/>
                      </a:cubicBezTo>
                      <a:cubicBezTo>
                        <a:pt x="95" y="52"/>
                        <a:pt x="95" y="50"/>
                        <a:pt x="96" y="48"/>
                      </a:cubicBezTo>
                      <a:cubicBezTo>
                        <a:pt x="97" y="45"/>
                        <a:pt x="99" y="43"/>
                        <a:pt x="100" y="40"/>
                      </a:cubicBezTo>
                      <a:cubicBezTo>
                        <a:pt x="101" y="38"/>
                        <a:pt x="104" y="31"/>
                        <a:pt x="102" y="30"/>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sp>
            <p:nvSpPr>
              <p:cNvPr id="2063" name="Freeform 10324"/>
              <p:cNvSpPr>
                <a:spLocks/>
              </p:cNvSpPr>
              <p:nvPr/>
            </p:nvSpPr>
            <p:spPr bwMode="auto">
              <a:xfrm>
                <a:off x="6466930" y="3526667"/>
                <a:ext cx="634196" cy="578636"/>
              </a:xfrm>
              <a:custGeom>
                <a:avLst/>
                <a:gdLst>
                  <a:gd name="T0" fmla="*/ 462 w 302"/>
                  <a:gd name="T1" fmla="*/ 146 h 275"/>
                  <a:gd name="T2" fmla="*/ 454 w 302"/>
                  <a:gd name="T3" fmla="*/ 138 h 275"/>
                  <a:gd name="T4" fmla="*/ 448 w 302"/>
                  <a:gd name="T5" fmla="*/ 126 h 275"/>
                  <a:gd name="T6" fmla="*/ 437 w 302"/>
                  <a:gd name="T7" fmla="*/ 121 h 275"/>
                  <a:gd name="T8" fmla="*/ 406 w 302"/>
                  <a:gd name="T9" fmla="*/ 127 h 275"/>
                  <a:gd name="T10" fmla="*/ 401 w 302"/>
                  <a:gd name="T11" fmla="*/ 135 h 275"/>
                  <a:gd name="T12" fmla="*/ 372 w 302"/>
                  <a:gd name="T13" fmla="*/ 130 h 275"/>
                  <a:gd name="T14" fmla="*/ 366 w 302"/>
                  <a:gd name="T15" fmla="*/ 126 h 275"/>
                  <a:gd name="T16" fmla="*/ 352 w 302"/>
                  <a:gd name="T17" fmla="*/ 144 h 275"/>
                  <a:gd name="T18" fmla="*/ 338 w 302"/>
                  <a:gd name="T19" fmla="*/ 143 h 275"/>
                  <a:gd name="T20" fmla="*/ 330 w 302"/>
                  <a:gd name="T21" fmla="*/ 154 h 275"/>
                  <a:gd name="T22" fmla="*/ 319 w 302"/>
                  <a:gd name="T23" fmla="*/ 165 h 275"/>
                  <a:gd name="T24" fmla="*/ 302 w 302"/>
                  <a:gd name="T25" fmla="*/ 137 h 275"/>
                  <a:gd name="T26" fmla="*/ 203 w 302"/>
                  <a:gd name="T27" fmla="*/ 107 h 275"/>
                  <a:gd name="T28" fmla="*/ 195 w 302"/>
                  <a:gd name="T29" fmla="*/ 26 h 275"/>
                  <a:gd name="T30" fmla="*/ 183 w 302"/>
                  <a:gd name="T31" fmla="*/ 68 h 275"/>
                  <a:gd name="T32" fmla="*/ 177 w 302"/>
                  <a:gd name="T33" fmla="*/ 89 h 275"/>
                  <a:gd name="T34" fmla="*/ 174 w 302"/>
                  <a:gd name="T35" fmla="*/ 106 h 275"/>
                  <a:gd name="T36" fmla="*/ 157 w 302"/>
                  <a:gd name="T37" fmla="*/ 135 h 275"/>
                  <a:gd name="T38" fmla="*/ 126 w 302"/>
                  <a:gd name="T39" fmla="*/ 158 h 275"/>
                  <a:gd name="T40" fmla="*/ 95 w 302"/>
                  <a:gd name="T41" fmla="*/ 169 h 275"/>
                  <a:gd name="T42" fmla="*/ 85 w 302"/>
                  <a:gd name="T43" fmla="*/ 213 h 275"/>
                  <a:gd name="T44" fmla="*/ 67 w 302"/>
                  <a:gd name="T45" fmla="*/ 203 h 275"/>
                  <a:gd name="T46" fmla="*/ 51 w 302"/>
                  <a:gd name="T47" fmla="*/ 220 h 275"/>
                  <a:gd name="T48" fmla="*/ 36 w 302"/>
                  <a:gd name="T49" fmla="*/ 258 h 275"/>
                  <a:gd name="T50" fmla="*/ 9 w 302"/>
                  <a:gd name="T51" fmla="*/ 287 h 275"/>
                  <a:gd name="T52" fmla="*/ 9 w 302"/>
                  <a:gd name="T53" fmla="*/ 317 h 275"/>
                  <a:gd name="T54" fmla="*/ 15 w 302"/>
                  <a:gd name="T55" fmla="*/ 335 h 275"/>
                  <a:gd name="T56" fmla="*/ 20 w 302"/>
                  <a:gd name="T57" fmla="*/ 337 h 275"/>
                  <a:gd name="T58" fmla="*/ 33 w 302"/>
                  <a:gd name="T59" fmla="*/ 356 h 275"/>
                  <a:gd name="T60" fmla="*/ 37 w 302"/>
                  <a:gd name="T61" fmla="*/ 366 h 275"/>
                  <a:gd name="T62" fmla="*/ 50 w 302"/>
                  <a:gd name="T63" fmla="*/ 380 h 275"/>
                  <a:gd name="T64" fmla="*/ 59 w 302"/>
                  <a:gd name="T65" fmla="*/ 384 h 275"/>
                  <a:gd name="T66" fmla="*/ 70 w 302"/>
                  <a:gd name="T67" fmla="*/ 399 h 275"/>
                  <a:gd name="T68" fmla="*/ 88 w 302"/>
                  <a:gd name="T69" fmla="*/ 421 h 275"/>
                  <a:gd name="T70" fmla="*/ 119 w 302"/>
                  <a:gd name="T71" fmla="*/ 415 h 275"/>
                  <a:gd name="T72" fmla="*/ 161 w 302"/>
                  <a:gd name="T73" fmla="*/ 415 h 275"/>
                  <a:gd name="T74" fmla="*/ 177 w 302"/>
                  <a:gd name="T75" fmla="*/ 402 h 275"/>
                  <a:gd name="T76" fmla="*/ 223 w 302"/>
                  <a:gd name="T77" fmla="*/ 388 h 275"/>
                  <a:gd name="T78" fmla="*/ 231 w 302"/>
                  <a:gd name="T79" fmla="*/ 374 h 275"/>
                  <a:gd name="T80" fmla="*/ 231 w 302"/>
                  <a:gd name="T81" fmla="*/ 354 h 275"/>
                  <a:gd name="T82" fmla="*/ 259 w 302"/>
                  <a:gd name="T83" fmla="*/ 315 h 275"/>
                  <a:gd name="T84" fmla="*/ 270 w 302"/>
                  <a:gd name="T85" fmla="*/ 297 h 275"/>
                  <a:gd name="T86" fmla="*/ 277 w 302"/>
                  <a:gd name="T87" fmla="*/ 281 h 275"/>
                  <a:gd name="T88" fmla="*/ 285 w 302"/>
                  <a:gd name="T89" fmla="*/ 253 h 275"/>
                  <a:gd name="T90" fmla="*/ 333 w 302"/>
                  <a:gd name="T91" fmla="*/ 253 h 275"/>
                  <a:gd name="T92" fmla="*/ 342 w 302"/>
                  <a:gd name="T93" fmla="*/ 231 h 275"/>
                  <a:gd name="T94" fmla="*/ 367 w 302"/>
                  <a:gd name="T95" fmla="*/ 217 h 275"/>
                  <a:gd name="T96" fmla="*/ 386 w 302"/>
                  <a:gd name="T97" fmla="*/ 207 h 275"/>
                  <a:gd name="T98" fmla="*/ 395 w 302"/>
                  <a:gd name="T99" fmla="*/ 191 h 275"/>
                  <a:gd name="T100" fmla="*/ 404 w 302"/>
                  <a:gd name="T101" fmla="*/ 168 h 275"/>
                  <a:gd name="T102" fmla="*/ 409 w 302"/>
                  <a:gd name="T103" fmla="*/ 157 h 275"/>
                  <a:gd name="T104" fmla="*/ 459 w 302"/>
                  <a:gd name="T105" fmla="*/ 185 h 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2"/>
                  <a:gd name="T160" fmla="*/ 0 h 275"/>
                  <a:gd name="T161" fmla="*/ 302 w 302"/>
                  <a:gd name="T162" fmla="*/ 275 h 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2" h="275">
                    <a:moveTo>
                      <a:pt x="301" y="104"/>
                    </a:moveTo>
                    <a:cubicBezTo>
                      <a:pt x="299" y="103"/>
                      <a:pt x="302" y="99"/>
                      <a:pt x="300" y="97"/>
                    </a:cubicBezTo>
                    <a:cubicBezTo>
                      <a:pt x="300" y="96"/>
                      <a:pt x="299" y="97"/>
                      <a:pt x="298" y="96"/>
                    </a:cubicBezTo>
                    <a:cubicBezTo>
                      <a:pt x="298" y="95"/>
                      <a:pt x="298" y="95"/>
                      <a:pt x="298" y="95"/>
                    </a:cubicBezTo>
                    <a:cubicBezTo>
                      <a:pt x="298" y="96"/>
                      <a:pt x="298" y="93"/>
                      <a:pt x="298" y="94"/>
                    </a:cubicBezTo>
                    <a:cubicBezTo>
                      <a:pt x="298" y="93"/>
                      <a:pt x="298" y="93"/>
                      <a:pt x="299" y="94"/>
                    </a:cubicBezTo>
                    <a:cubicBezTo>
                      <a:pt x="296" y="92"/>
                      <a:pt x="300" y="92"/>
                      <a:pt x="299" y="91"/>
                    </a:cubicBezTo>
                    <a:cubicBezTo>
                      <a:pt x="299" y="90"/>
                      <a:pt x="297" y="91"/>
                      <a:pt x="296" y="91"/>
                    </a:cubicBezTo>
                    <a:cubicBezTo>
                      <a:pt x="293" y="90"/>
                      <a:pt x="297" y="90"/>
                      <a:pt x="296" y="88"/>
                    </a:cubicBezTo>
                    <a:cubicBezTo>
                      <a:pt x="295" y="87"/>
                      <a:pt x="294" y="91"/>
                      <a:pt x="293" y="89"/>
                    </a:cubicBezTo>
                    <a:cubicBezTo>
                      <a:pt x="293" y="87"/>
                      <a:pt x="292" y="86"/>
                      <a:pt x="293" y="85"/>
                    </a:cubicBezTo>
                    <a:cubicBezTo>
                      <a:pt x="293" y="85"/>
                      <a:pt x="297" y="85"/>
                      <a:pt x="295" y="83"/>
                    </a:cubicBezTo>
                    <a:cubicBezTo>
                      <a:pt x="295" y="82"/>
                      <a:pt x="294" y="82"/>
                      <a:pt x="293" y="81"/>
                    </a:cubicBezTo>
                    <a:cubicBezTo>
                      <a:pt x="292" y="81"/>
                      <a:pt x="292" y="82"/>
                      <a:pt x="292" y="82"/>
                    </a:cubicBezTo>
                    <a:cubicBezTo>
                      <a:pt x="291" y="82"/>
                      <a:pt x="290" y="82"/>
                      <a:pt x="289" y="81"/>
                    </a:cubicBezTo>
                    <a:cubicBezTo>
                      <a:pt x="289" y="81"/>
                      <a:pt x="289" y="82"/>
                      <a:pt x="289" y="83"/>
                    </a:cubicBezTo>
                    <a:cubicBezTo>
                      <a:pt x="289" y="84"/>
                      <a:pt x="288" y="83"/>
                      <a:pt x="288" y="83"/>
                    </a:cubicBezTo>
                    <a:cubicBezTo>
                      <a:pt x="289" y="83"/>
                      <a:pt x="287" y="82"/>
                      <a:pt x="287" y="82"/>
                    </a:cubicBezTo>
                    <a:cubicBezTo>
                      <a:pt x="287" y="82"/>
                      <a:pt x="286" y="83"/>
                      <a:pt x="285" y="82"/>
                    </a:cubicBezTo>
                    <a:cubicBezTo>
                      <a:pt x="284" y="82"/>
                      <a:pt x="283" y="79"/>
                      <a:pt x="282" y="78"/>
                    </a:cubicBezTo>
                    <a:cubicBezTo>
                      <a:pt x="280" y="77"/>
                      <a:pt x="279" y="76"/>
                      <a:pt x="277" y="75"/>
                    </a:cubicBezTo>
                    <a:cubicBezTo>
                      <a:pt x="273" y="74"/>
                      <a:pt x="271" y="76"/>
                      <a:pt x="270" y="79"/>
                    </a:cubicBezTo>
                    <a:cubicBezTo>
                      <a:pt x="269" y="83"/>
                      <a:pt x="267" y="80"/>
                      <a:pt x="263" y="79"/>
                    </a:cubicBezTo>
                    <a:cubicBezTo>
                      <a:pt x="264" y="81"/>
                      <a:pt x="263" y="80"/>
                      <a:pt x="263" y="80"/>
                    </a:cubicBezTo>
                    <a:cubicBezTo>
                      <a:pt x="263" y="80"/>
                      <a:pt x="261" y="82"/>
                      <a:pt x="262" y="82"/>
                    </a:cubicBezTo>
                    <a:cubicBezTo>
                      <a:pt x="262" y="82"/>
                      <a:pt x="259" y="80"/>
                      <a:pt x="259" y="81"/>
                    </a:cubicBezTo>
                    <a:cubicBezTo>
                      <a:pt x="259" y="82"/>
                      <a:pt x="261" y="83"/>
                      <a:pt x="261" y="84"/>
                    </a:cubicBezTo>
                    <a:cubicBezTo>
                      <a:pt x="261" y="85"/>
                      <a:pt x="259" y="83"/>
                      <a:pt x="259" y="83"/>
                    </a:cubicBezTo>
                    <a:cubicBezTo>
                      <a:pt x="255" y="84"/>
                      <a:pt x="259" y="85"/>
                      <a:pt x="260" y="87"/>
                    </a:cubicBezTo>
                    <a:cubicBezTo>
                      <a:pt x="259" y="86"/>
                      <a:pt x="258" y="86"/>
                      <a:pt x="259" y="87"/>
                    </a:cubicBezTo>
                    <a:cubicBezTo>
                      <a:pt x="256" y="85"/>
                      <a:pt x="258" y="88"/>
                      <a:pt x="256" y="89"/>
                    </a:cubicBezTo>
                    <a:cubicBezTo>
                      <a:pt x="254" y="89"/>
                      <a:pt x="250" y="89"/>
                      <a:pt x="249" y="88"/>
                    </a:cubicBezTo>
                    <a:cubicBezTo>
                      <a:pt x="247" y="88"/>
                      <a:pt x="245" y="88"/>
                      <a:pt x="244" y="87"/>
                    </a:cubicBezTo>
                    <a:cubicBezTo>
                      <a:pt x="243" y="87"/>
                      <a:pt x="242" y="86"/>
                      <a:pt x="241" y="85"/>
                    </a:cubicBezTo>
                    <a:cubicBezTo>
                      <a:pt x="240" y="85"/>
                      <a:pt x="241" y="84"/>
                      <a:pt x="240" y="84"/>
                    </a:cubicBezTo>
                    <a:cubicBezTo>
                      <a:pt x="240" y="83"/>
                      <a:pt x="240" y="84"/>
                      <a:pt x="240" y="84"/>
                    </a:cubicBezTo>
                    <a:cubicBezTo>
                      <a:pt x="239" y="84"/>
                      <a:pt x="238" y="84"/>
                      <a:pt x="238" y="82"/>
                    </a:cubicBezTo>
                    <a:cubicBezTo>
                      <a:pt x="238" y="81"/>
                      <a:pt x="240" y="82"/>
                      <a:pt x="240" y="82"/>
                    </a:cubicBezTo>
                    <a:cubicBezTo>
                      <a:pt x="241" y="79"/>
                      <a:pt x="236" y="82"/>
                      <a:pt x="238" y="79"/>
                    </a:cubicBezTo>
                    <a:cubicBezTo>
                      <a:pt x="237" y="79"/>
                      <a:pt x="237" y="80"/>
                      <a:pt x="236" y="81"/>
                    </a:cubicBezTo>
                    <a:cubicBezTo>
                      <a:pt x="236" y="82"/>
                      <a:pt x="235" y="82"/>
                      <a:pt x="235" y="83"/>
                    </a:cubicBezTo>
                    <a:cubicBezTo>
                      <a:pt x="235" y="84"/>
                      <a:pt x="236" y="85"/>
                      <a:pt x="236" y="85"/>
                    </a:cubicBezTo>
                    <a:cubicBezTo>
                      <a:pt x="235" y="86"/>
                      <a:pt x="234" y="85"/>
                      <a:pt x="234" y="85"/>
                    </a:cubicBezTo>
                    <a:cubicBezTo>
                      <a:pt x="233" y="86"/>
                      <a:pt x="232" y="88"/>
                      <a:pt x="231" y="89"/>
                    </a:cubicBezTo>
                    <a:cubicBezTo>
                      <a:pt x="230" y="90"/>
                      <a:pt x="228" y="92"/>
                      <a:pt x="227" y="93"/>
                    </a:cubicBezTo>
                    <a:cubicBezTo>
                      <a:pt x="227" y="94"/>
                      <a:pt x="227" y="95"/>
                      <a:pt x="226" y="95"/>
                    </a:cubicBezTo>
                    <a:cubicBezTo>
                      <a:pt x="225" y="96"/>
                      <a:pt x="223" y="93"/>
                      <a:pt x="222" y="92"/>
                    </a:cubicBezTo>
                    <a:cubicBezTo>
                      <a:pt x="221" y="92"/>
                      <a:pt x="221" y="92"/>
                      <a:pt x="221" y="93"/>
                    </a:cubicBezTo>
                    <a:cubicBezTo>
                      <a:pt x="220" y="93"/>
                      <a:pt x="220" y="92"/>
                      <a:pt x="220" y="92"/>
                    </a:cubicBezTo>
                    <a:cubicBezTo>
                      <a:pt x="219" y="93"/>
                      <a:pt x="219" y="93"/>
                      <a:pt x="218" y="92"/>
                    </a:cubicBezTo>
                    <a:cubicBezTo>
                      <a:pt x="218" y="94"/>
                      <a:pt x="218" y="93"/>
                      <a:pt x="218" y="94"/>
                    </a:cubicBezTo>
                    <a:cubicBezTo>
                      <a:pt x="218" y="94"/>
                      <a:pt x="217" y="95"/>
                      <a:pt x="217" y="96"/>
                    </a:cubicBezTo>
                    <a:cubicBezTo>
                      <a:pt x="216" y="96"/>
                      <a:pt x="216" y="97"/>
                      <a:pt x="215" y="98"/>
                    </a:cubicBezTo>
                    <a:cubicBezTo>
                      <a:pt x="215" y="96"/>
                      <a:pt x="214" y="99"/>
                      <a:pt x="214" y="100"/>
                    </a:cubicBezTo>
                    <a:cubicBezTo>
                      <a:pt x="214" y="99"/>
                      <a:pt x="214" y="99"/>
                      <a:pt x="213" y="99"/>
                    </a:cubicBezTo>
                    <a:cubicBezTo>
                      <a:pt x="213" y="99"/>
                      <a:pt x="213" y="99"/>
                      <a:pt x="213" y="99"/>
                    </a:cubicBezTo>
                    <a:cubicBezTo>
                      <a:pt x="213" y="99"/>
                      <a:pt x="211" y="101"/>
                      <a:pt x="211" y="101"/>
                    </a:cubicBezTo>
                    <a:cubicBezTo>
                      <a:pt x="209" y="101"/>
                      <a:pt x="209" y="103"/>
                      <a:pt x="208" y="104"/>
                    </a:cubicBezTo>
                    <a:cubicBezTo>
                      <a:pt x="208" y="104"/>
                      <a:pt x="207" y="105"/>
                      <a:pt x="207" y="105"/>
                    </a:cubicBezTo>
                    <a:cubicBezTo>
                      <a:pt x="207" y="105"/>
                      <a:pt x="207" y="106"/>
                      <a:pt x="206" y="106"/>
                    </a:cubicBezTo>
                    <a:cubicBezTo>
                      <a:pt x="206" y="107"/>
                      <a:pt x="205" y="106"/>
                      <a:pt x="205" y="106"/>
                    </a:cubicBezTo>
                    <a:cubicBezTo>
                      <a:pt x="204" y="107"/>
                      <a:pt x="203" y="107"/>
                      <a:pt x="202" y="108"/>
                    </a:cubicBezTo>
                    <a:cubicBezTo>
                      <a:pt x="201" y="110"/>
                      <a:pt x="197" y="114"/>
                      <a:pt x="196" y="114"/>
                    </a:cubicBezTo>
                    <a:cubicBezTo>
                      <a:pt x="193" y="114"/>
                      <a:pt x="194" y="109"/>
                      <a:pt x="194" y="106"/>
                    </a:cubicBezTo>
                    <a:cubicBezTo>
                      <a:pt x="194" y="100"/>
                      <a:pt x="195" y="93"/>
                      <a:pt x="195" y="88"/>
                    </a:cubicBezTo>
                    <a:cubicBezTo>
                      <a:pt x="195" y="83"/>
                      <a:pt x="195" y="78"/>
                      <a:pt x="195" y="73"/>
                    </a:cubicBezTo>
                    <a:cubicBezTo>
                      <a:pt x="185" y="73"/>
                      <a:pt x="174" y="73"/>
                      <a:pt x="164" y="73"/>
                    </a:cubicBezTo>
                    <a:cubicBezTo>
                      <a:pt x="156" y="73"/>
                      <a:pt x="148" y="73"/>
                      <a:pt x="141" y="73"/>
                    </a:cubicBezTo>
                    <a:cubicBezTo>
                      <a:pt x="139" y="73"/>
                      <a:pt x="137" y="73"/>
                      <a:pt x="135" y="73"/>
                    </a:cubicBezTo>
                    <a:cubicBezTo>
                      <a:pt x="132" y="73"/>
                      <a:pt x="131" y="73"/>
                      <a:pt x="131" y="69"/>
                    </a:cubicBezTo>
                    <a:cubicBezTo>
                      <a:pt x="131" y="46"/>
                      <a:pt x="131" y="23"/>
                      <a:pt x="131" y="0"/>
                    </a:cubicBezTo>
                    <a:cubicBezTo>
                      <a:pt x="130" y="0"/>
                      <a:pt x="129" y="1"/>
                      <a:pt x="128" y="1"/>
                    </a:cubicBezTo>
                    <a:cubicBezTo>
                      <a:pt x="127" y="1"/>
                      <a:pt x="127" y="0"/>
                      <a:pt x="125" y="1"/>
                    </a:cubicBezTo>
                    <a:cubicBezTo>
                      <a:pt x="124" y="1"/>
                      <a:pt x="122" y="3"/>
                      <a:pt x="123" y="5"/>
                    </a:cubicBezTo>
                    <a:cubicBezTo>
                      <a:pt x="126" y="8"/>
                      <a:pt x="127" y="12"/>
                      <a:pt x="126" y="17"/>
                    </a:cubicBezTo>
                    <a:cubicBezTo>
                      <a:pt x="125" y="19"/>
                      <a:pt x="125" y="19"/>
                      <a:pt x="126" y="21"/>
                    </a:cubicBezTo>
                    <a:cubicBezTo>
                      <a:pt x="127" y="23"/>
                      <a:pt x="126" y="25"/>
                      <a:pt x="125" y="27"/>
                    </a:cubicBezTo>
                    <a:cubicBezTo>
                      <a:pt x="124" y="31"/>
                      <a:pt x="121" y="34"/>
                      <a:pt x="120" y="38"/>
                    </a:cubicBezTo>
                    <a:cubicBezTo>
                      <a:pt x="120" y="39"/>
                      <a:pt x="120" y="40"/>
                      <a:pt x="120" y="41"/>
                    </a:cubicBezTo>
                    <a:cubicBezTo>
                      <a:pt x="120" y="42"/>
                      <a:pt x="119" y="43"/>
                      <a:pt x="118" y="44"/>
                    </a:cubicBezTo>
                    <a:cubicBezTo>
                      <a:pt x="118" y="45"/>
                      <a:pt x="118" y="48"/>
                      <a:pt x="118" y="49"/>
                    </a:cubicBezTo>
                    <a:cubicBezTo>
                      <a:pt x="118" y="50"/>
                      <a:pt x="118" y="51"/>
                      <a:pt x="118" y="52"/>
                    </a:cubicBezTo>
                    <a:cubicBezTo>
                      <a:pt x="118" y="53"/>
                      <a:pt x="117" y="54"/>
                      <a:pt x="116" y="55"/>
                    </a:cubicBezTo>
                    <a:cubicBezTo>
                      <a:pt x="116" y="55"/>
                      <a:pt x="117" y="57"/>
                      <a:pt x="117" y="57"/>
                    </a:cubicBezTo>
                    <a:cubicBezTo>
                      <a:pt x="116" y="59"/>
                      <a:pt x="116" y="57"/>
                      <a:pt x="114" y="57"/>
                    </a:cubicBezTo>
                    <a:cubicBezTo>
                      <a:pt x="113" y="57"/>
                      <a:pt x="114" y="59"/>
                      <a:pt x="114" y="59"/>
                    </a:cubicBezTo>
                    <a:cubicBezTo>
                      <a:pt x="114" y="61"/>
                      <a:pt x="115" y="60"/>
                      <a:pt x="114" y="62"/>
                    </a:cubicBezTo>
                    <a:cubicBezTo>
                      <a:pt x="114" y="62"/>
                      <a:pt x="113" y="62"/>
                      <a:pt x="113" y="63"/>
                    </a:cubicBezTo>
                    <a:cubicBezTo>
                      <a:pt x="112" y="64"/>
                      <a:pt x="113" y="64"/>
                      <a:pt x="113" y="65"/>
                    </a:cubicBezTo>
                    <a:cubicBezTo>
                      <a:pt x="112" y="66"/>
                      <a:pt x="113" y="66"/>
                      <a:pt x="112" y="68"/>
                    </a:cubicBezTo>
                    <a:cubicBezTo>
                      <a:pt x="109" y="70"/>
                      <a:pt x="112" y="70"/>
                      <a:pt x="112" y="73"/>
                    </a:cubicBezTo>
                    <a:cubicBezTo>
                      <a:pt x="112" y="74"/>
                      <a:pt x="111" y="75"/>
                      <a:pt x="110" y="77"/>
                    </a:cubicBezTo>
                    <a:cubicBezTo>
                      <a:pt x="110" y="78"/>
                      <a:pt x="110" y="79"/>
                      <a:pt x="110" y="80"/>
                    </a:cubicBezTo>
                    <a:cubicBezTo>
                      <a:pt x="109" y="82"/>
                      <a:pt x="108" y="81"/>
                      <a:pt x="107" y="81"/>
                    </a:cubicBezTo>
                    <a:cubicBezTo>
                      <a:pt x="104" y="82"/>
                      <a:pt x="102" y="85"/>
                      <a:pt x="101" y="87"/>
                    </a:cubicBezTo>
                    <a:cubicBezTo>
                      <a:pt x="99" y="88"/>
                      <a:pt x="97" y="90"/>
                      <a:pt x="96" y="92"/>
                    </a:cubicBezTo>
                    <a:cubicBezTo>
                      <a:pt x="94" y="95"/>
                      <a:pt x="93" y="94"/>
                      <a:pt x="91" y="96"/>
                    </a:cubicBezTo>
                    <a:cubicBezTo>
                      <a:pt x="90" y="97"/>
                      <a:pt x="90" y="98"/>
                      <a:pt x="89" y="99"/>
                    </a:cubicBezTo>
                    <a:cubicBezTo>
                      <a:pt x="88" y="100"/>
                      <a:pt x="88" y="99"/>
                      <a:pt x="87" y="99"/>
                    </a:cubicBezTo>
                    <a:cubicBezTo>
                      <a:pt x="85" y="100"/>
                      <a:pt x="83" y="102"/>
                      <a:pt x="81" y="102"/>
                    </a:cubicBezTo>
                    <a:cubicBezTo>
                      <a:pt x="79" y="104"/>
                      <a:pt x="78" y="103"/>
                      <a:pt x="77" y="100"/>
                    </a:cubicBezTo>
                    <a:cubicBezTo>
                      <a:pt x="77" y="98"/>
                      <a:pt x="74" y="97"/>
                      <a:pt x="73" y="99"/>
                    </a:cubicBezTo>
                    <a:cubicBezTo>
                      <a:pt x="72" y="101"/>
                      <a:pt x="69" y="102"/>
                      <a:pt x="68" y="104"/>
                    </a:cubicBezTo>
                    <a:cubicBezTo>
                      <a:pt x="68" y="105"/>
                      <a:pt x="68" y="109"/>
                      <a:pt x="67" y="109"/>
                    </a:cubicBezTo>
                    <a:cubicBezTo>
                      <a:pt x="66" y="110"/>
                      <a:pt x="63" y="108"/>
                      <a:pt x="61" y="109"/>
                    </a:cubicBezTo>
                    <a:cubicBezTo>
                      <a:pt x="59" y="110"/>
                      <a:pt x="61" y="113"/>
                      <a:pt x="59" y="113"/>
                    </a:cubicBezTo>
                    <a:cubicBezTo>
                      <a:pt x="53" y="114"/>
                      <a:pt x="59" y="122"/>
                      <a:pt x="55" y="124"/>
                    </a:cubicBezTo>
                    <a:cubicBezTo>
                      <a:pt x="53" y="125"/>
                      <a:pt x="51" y="123"/>
                      <a:pt x="53" y="127"/>
                    </a:cubicBezTo>
                    <a:cubicBezTo>
                      <a:pt x="55" y="129"/>
                      <a:pt x="55" y="129"/>
                      <a:pt x="55" y="132"/>
                    </a:cubicBezTo>
                    <a:cubicBezTo>
                      <a:pt x="55" y="133"/>
                      <a:pt x="56" y="136"/>
                      <a:pt x="55" y="137"/>
                    </a:cubicBezTo>
                    <a:cubicBezTo>
                      <a:pt x="53" y="138"/>
                      <a:pt x="53" y="133"/>
                      <a:pt x="51" y="136"/>
                    </a:cubicBezTo>
                    <a:cubicBezTo>
                      <a:pt x="50" y="137"/>
                      <a:pt x="50" y="140"/>
                      <a:pt x="48" y="141"/>
                    </a:cubicBezTo>
                    <a:cubicBezTo>
                      <a:pt x="44" y="141"/>
                      <a:pt x="47" y="138"/>
                      <a:pt x="47" y="137"/>
                    </a:cubicBezTo>
                    <a:cubicBezTo>
                      <a:pt x="47" y="135"/>
                      <a:pt x="46" y="132"/>
                      <a:pt x="45" y="131"/>
                    </a:cubicBezTo>
                    <a:cubicBezTo>
                      <a:pt x="44" y="131"/>
                      <a:pt x="43" y="132"/>
                      <a:pt x="43" y="131"/>
                    </a:cubicBezTo>
                    <a:cubicBezTo>
                      <a:pt x="42" y="130"/>
                      <a:pt x="42" y="129"/>
                      <a:pt x="41" y="129"/>
                    </a:cubicBezTo>
                    <a:cubicBezTo>
                      <a:pt x="39" y="127"/>
                      <a:pt x="39" y="130"/>
                      <a:pt x="38" y="131"/>
                    </a:cubicBezTo>
                    <a:cubicBezTo>
                      <a:pt x="37" y="132"/>
                      <a:pt x="36" y="132"/>
                      <a:pt x="36" y="133"/>
                    </a:cubicBezTo>
                    <a:cubicBezTo>
                      <a:pt x="35" y="133"/>
                      <a:pt x="35" y="135"/>
                      <a:pt x="34" y="136"/>
                    </a:cubicBezTo>
                    <a:cubicBezTo>
                      <a:pt x="33" y="138"/>
                      <a:pt x="33" y="139"/>
                      <a:pt x="33" y="142"/>
                    </a:cubicBezTo>
                    <a:cubicBezTo>
                      <a:pt x="32" y="145"/>
                      <a:pt x="30" y="145"/>
                      <a:pt x="29" y="146"/>
                    </a:cubicBezTo>
                    <a:cubicBezTo>
                      <a:pt x="26" y="148"/>
                      <a:pt x="29" y="150"/>
                      <a:pt x="30" y="153"/>
                    </a:cubicBezTo>
                    <a:cubicBezTo>
                      <a:pt x="30" y="155"/>
                      <a:pt x="30" y="157"/>
                      <a:pt x="30" y="159"/>
                    </a:cubicBezTo>
                    <a:cubicBezTo>
                      <a:pt x="31" y="162"/>
                      <a:pt x="30" y="163"/>
                      <a:pt x="27" y="163"/>
                    </a:cubicBezTo>
                    <a:cubicBezTo>
                      <a:pt x="24" y="163"/>
                      <a:pt x="24" y="163"/>
                      <a:pt x="23" y="166"/>
                    </a:cubicBezTo>
                    <a:cubicBezTo>
                      <a:pt x="22" y="170"/>
                      <a:pt x="23" y="175"/>
                      <a:pt x="18" y="176"/>
                    </a:cubicBezTo>
                    <a:cubicBezTo>
                      <a:pt x="16" y="176"/>
                      <a:pt x="14" y="176"/>
                      <a:pt x="12" y="177"/>
                    </a:cubicBezTo>
                    <a:cubicBezTo>
                      <a:pt x="10" y="178"/>
                      <a:pt x="7" y="180"/>
                      <a:pt x="5" y="177"/>
                    </a:cubicBezTo>
                    <a:cubicBezTo>
                      <a:pt x="5" y="178"/>
                      <a:pt x="4" y="181"/>
                      <a:pt x="5" y="182"/>
                    </a:cubicBezTo>
                    <a:cubicBezTo>
                      <a:pt x="5" y="183"/>
                      <a:pt x="6" y="184"/>
                      <a:pt x="6" y="185"/>
                    </a:cubicBezTo>
                    <a:cubicBezTo>
                      <a:pt x="6" y="186"/>
                      <a:pt x="5" y="187"/>
                      <a:pt x="6" y="188"/>
                    </a:cubicBezTo>
                    <a:cubicBezTo>
                      <a:pt x="7" y="191"/>
                      <a:pt x="4" y="190"/>
                      <a:pt x="4" y="192"/>
                    </a:cubicBezTo>
                    <a:cubicBezTo>
                      <a:pt x="3" y="193"/>
                      <a:pt x="5" y="194"/>
                      <a:pt x="4" y="196"/>
                    </a:cubicBezTo>
                    <a:cubicBezTo>
                      <a:pt x="4" y="197"/>
                      <a:pt x="0" y="198"/>
                      <a:pt x="3" y="200"/>
                    </a:cubicBezTo>
                    <a:cubicBezTo>
                      <a:pt x="4" y="200"/>
                      <a:pt x="5" y="202"/>
                      <a:pt x="6" y="204"/>
                    </a:cubicBezTo>
                    <a:cubicBezTo>
                      <a:pt x="7" y="206"/>
                      <a:pt x="9" y="208"/>
                      <a:pt x="9" y="210"/>
                    </a:cubicBezTo>
                    <a:cubicBezTo>
                      <a:pt x="10" y="210"/>
                      <a:pt x="12" y="211"/>
                      <a:pt x="13" y="212"/>
                    </a:cubicBezTo>
                    <a:cubicBezTo>
                      <a:pt x="13" y="212"/>
                      <a:pt x="11" y="215"/>
                      <a:pt x="11" y="215"/>
                    </a:cubicBezTo>
                    <a:cubicBezTo>
                      <a:pt x="11" y="215"/>
                      <a:pt x="11" y="215"/>
                      <a:pt x="11" y="215"/>
                    </a:cubicBezTo>
                    <a:cubicBezTo>
                      <a:pt x="11" y="216"/>
                      <a:pt x="10" y="216"/>
                      <a:pt x="10" y="216"/>
                    </a:cubicBezTo>
                    <a:cubicBezTo>
                      <a:pt x="11" y="216"/>
                      <a:pt x="11" y="216"/>
                      <a:pt x="12" y="216"/>
                    </a:cubicBezTo>
                    <a:cubicBezTo>
                      <a:pt x="12" y="216"/>
                      <a:pt x="11" y="217"/>
                      <a:pt x="11" y="217"/>
                    </a:cubicBezTo>
                    <a:cubicBezTo>
                      <a:pt x="11" y="217"/>
                      <a:pt x="12" y="218"/>
                      <a:pt x="12" y="218"/>
                    </a:cubicBezTo>
                    <a:cubicBezTo>
                      <a:pt x="12" y="218"/>
                      <a:pt x="12" y="218"/>
                      <a:pt x="12" y="218"/>
                    </a:cubicBezTo>
                    <a:cubicBezTo>
                      <a:pt x="12" y="218"/>
                      <a:pt x="13" y="218"/>
                      <a:pt x="13" y="217"/>
                    </a:cubicBezTo>
                    <a:cubicBezTo>
                      <a:pt x="14" y="218"/>
                      <a:pt x="15" y="220"/>
                      <a:pt x="16" y="221"/>
                    </a:cubicBezTo>
                    <a:cubicBezTo>
                      <a:pt x="16" y="221"/>
                      <a:pt x="15" y="221"/>
                      <a:pt x="15" y="222"/>
                    </a:cubicBezTo>
                    <a:cubicBezTo>
                      <a:pt x="16" y="223"/>
                      <a:pt x="16" y="226"/>
                      <a:pt x="17" y="225"/>
                    </a:cubicBezTo>
                    <a:cubicBezTo>
                      <a:pt x="18" y="227"/>
                      <a:pt x="20" y="228"/>
                      <a:pt x="21" y="229"/>
                    </a:cubicBezTo>
                    <a:cubicBezTo>
                      <a:pt x="21" y="229"/>
                      <a:pt x="21" y="229"/>
                      <a:pt x="21" y="229"/>
                    </a:cubicBezTo>
                    <a:cubicBezTo>
                      <a:pt x="21" y="229"/>
                      <a:pt x="23" y="229"/>
                      <a:pt x="22" y="230"/>
                    </a:cubicBezTo>
                    <a:cubicBezTo>
                      <a:pt x="20" y="231"/>
                      <a:pt x="21" y="231"/>
                      <a:pt x="22" y="232"/>
                    </a:cubicBezTo>
                    <a:cubicBezTo>
                      <a:pt x="22" y="233"/>
                      <a:pt x="23" y="234"/>
                      <a:pt x="23" y="236"/>
                    </a:cubicBezTo>
                    <a:cubicBezTo>
                      <a:pt x="23" y="236"/>
                      <a:pt x="23" y="237"/>
                      <a:pt x="23" y="237"/>
                    </a:cubicBezTo>
                    <a:cubicBezTo>
                      <a:pt x="24" y="237"/>
                      <a:pt x="24" y="236"/>
                      <a:pt x="24" y="236"/>
                    </a:cubicBezTo>
                    <a:cubicBezTo>
                      <a:pt x="25" y="238"/>
                      <a:pt x="26" y="237"/>
                      <a:pt x="27" y="238"/>
                    </a:cubicBezTo>
                    <a:cubicBezTo>
                      <a:pt x="27" y="238"/>
                      <a:pt x="27" y="240"/>
                      <a:pt x="28" y="240"/>
                    </a:cubicBezTo>
                    <a:cubicBezTo>
                      <a:pt x="31" y="242"/>
                      <a:pt x="28" y="237"/>
                      <a:pt x="30" y="240"/>
                    </a:cubicBezTo>
                    <a:cubicBezTo>
                      <a:pt x="31" y="240"/>
                      <a:pt x="31" y="242"/>
                      <a:pt x="31" y="243"/>
                    </a:cubicBezTo>
                    <a:cubicBezTo>
                      <a:pt x="31" y="242"/>
                      <a:pt x="35" y="244"/>
                      <a:pt x="32" y="245"/>
                    </a:cubicBezTo>
                    <a:cubicBezTo>
                      <a:pt x="33" y="247"/>
                      <a:pt x="34" y="246"/>
                      <a:pt x="35" y="246"/>
                    </a:cubicBezTo>
                    <a:cubicBezTo>
                      <a:pt x="35" y="246"/>
                      <a:pt x="36" y="246"/>
                      <a:pt x="36" y="246"/>
                    </a:cubicBezTo>
                    <a:cubicBezTo>
                      <a:pt x="36" y="246"/>
                      <a:pt x="37" y="247"/>
                      <a:pt x="37" y="247"/>
                    </a:cubicBezTo>
                    <a:cubicBezTo>
                      <a:pt x="37" y="247"/>
                      <a:pt x="38" y="248"/>
                      <a:pt x="38" y="248"/>
                    </a:cubicBezTo>
                    <a:cubicBezTo>
                      <a:pt x="38" y="248"/>
                      <a:pt x="38" y="247"/>
                      <a:pt x="38" y="247"/>
                    </a:cubicBezTo>
                    <a:cubicBezTo>
                      <a:pt x="40" y="248"/>
                      <a:pt x="43" y="247"/>
                      <a:pt x="43" y="248"/>
                    </a:cubicBezTo>
                    <a:cubicBezTo>
                      <a:pt x="44" y="248"/>
                      <a:pt x="45" y="248"/>
                      <a:pt x="44" y="249"/>
                    </a:cubicBezTo>
                    <a:cubicBezTo>
                      <a:pt x="46" y="249"/>
                      <a:pt x="44" y="251"/>
                      <a:pt x="44" y="251"/>
                    </a:cubicBezTo>
                    <a:cubicBezTo>
                      <a:pt x="42" y="252"/>
                      <a:pt x="40" y="252"/>
                      <a:pt x="43" y="254"/>
                    </a:cubicBezTo>
                    <a:cubicBezTo>
                      <a:pt x="44" y="255"/>
                      <a:pt x="45" y="255"/>
                      <a:pt x="45" y="257"/>
                    </a:cubicBezTo>
                    <a:cubicBezTo>
                      <a:pt x="46" y="259"/>
                      <a:pt x="45" y="260"/>
                      <a:pt x="46" y="262"/>
                    </a:cubicBezTo>
                    <a:cubicBezTo>
                      <a:pt x="47" y="264"/>
                      <a:pt x="48" y="264"/>
                      <a:pt x="49" y="265"/>
                    </a:cubicBezTo>
                    <a:cubicBezTo>
                      <a:pt x="50" y="266"/>
                      <a:pt x="50" y="267"/>
                      <a:pt x="51" y="268"/>
                    </a:cubicBezTo>
                    <a:cubicBezTo>
                      <a:pt x="53" y="268"/>
                      <a:pt x="55" y="268"/>
                      <a:pt x="56" y="269"/>
                    </a:cubicBezTo>
                    <a:cubicBezTo>
                      <a:pt x="56" y="270"/>
                      <a:pt x="56" y="271"/>
                      <a:pt x="57" y="271"/>
                    </a:cubicBezTo>
                    <a:cubicBezTo>
                      <a:pt x="57" y="272"/>
                      <a:pt x="59" y="272"/>
                      <a:pt x="59" y="273"/>
                    </a:cubicBezTo>
                    <a:cubicBezTo>
                      <a:pt x="62" y="275"/>
                      <a:pt x="66" y="274"/>
                      <a:pt x="69" y="273"/>
                    </a:cubicBezTo>
                    <a:cubicBezTo>
                      <a:pt x="70" y="272"/>
                      <a:pt x="71" y="271"/>
                      <a:pt x="71" y="271"/>
                    </a:cubicBezTo>
                    <a:cubicBezTo>
                      <a:pt x="72" y="270"/>
                      <a:pt x="72" y="270"/>
                      <a:pt x="73" y="270"/>
                    </a:cubicBezTo>
                    <a:cubicBezTo>
                      <a:pt x="75" y="269"/>
                      <a:pt x="76" y="268"/>
                      <a:pt x="77" y="267"/>
                    </a:cubicBezTo>
                    <a:cubicBezTo>
                      <a:pt x="80" y="264"/>
                      <a:pt x="79" y="262"/>
                      <a:pt x="83" y="267"/>
                    </a:cubicBezTo>
                    <a:cubicBezTo>
                      <a:pt x="83" y="268"/>
                      <a:pt x="88" y="272"/>
                      <a:pt x="88" y="272"/>
                    </a:cubicBezTo>
                    <a:cubicBezTo>
                      <a:pt x="90" y="271"/>
                      <a:pt x="91" y="270"/>
                      <a:pt x="92" y="270"/>
                    </a:cubicBezTo>
                    <a:cubicBezTo>
                      <a:pt x="95" y="268"/>
                      <a:pt x="99" y="268"/>
                      <a:pt x="102" y="267"/>
                    </a:cubicBezTo>
                    <a:cubicBezTo>
                      <a:pt x="103" y="266"/>
                      <a:pt x="103" y="267"/>
                      <a:pt x="104" y="267"/>
                    </a:cubicBezTo>
                    <a:cubicBezTo>
                      <a:pt x="105" y="267"/>
                      <a:pt x="107" y="266"/>
                      <a:pt x="108" y="265"/>
                    </a:cubicBezTo>
                    <a:cubicBezTo>
                      <a:pt x="109" y="265"/>
                      <a:pt x="110" y="264"/>
                      <a:pt x="110" y="263"/>
                    </a:cubicBezTo>
                    <a:cubicBezTo>
                      <a:pt x="111" y="262"/>
                      <a:pt x="110" y="262"/>
                      <a:pt x="109" y="260"/>
                    </a:cubicBezTo>
                    <a:cubicBezTo>
                      <a:pt x="109" y="259"/>
                      <a:pt x="110" y="257"/>
                      <a:pt x="111" y="256"/>
                    </a:cubicBezTo>
                    <a:cubicBezTo>
                      <a:pt x="112" y="257"/>
                      <a:pt x="113" y="258"/>
                      <a:pt x="114" y="259"/>
                    </a:cubicBezTo>
                    <a:cubicBezTo>
                      <a:pt x="116" y="260"/>
                      <a:pt x="117" y="261"/>
                      <a:pt x="119" y="259"/>
                    </a:cubicBezTo>
                    <a:cubicBezTo>
                      <a:pt x="121" y="258"/>
                      <a:pt x="129" y="251"/>
                      <a:pt x="132" y="252"/>
                    </a:cubicBezTo>
                    <a:cubicBezTo>
                      <a:pt x="134" y="253"/>
                      <a:pt x="132" y="255"/>
                      <a:pt x="134" y="256"/>
                    </a:cubicBezTo>
                    <a:cubicBezTo>
                      <a:pt x="135" y="257"/>
                      <a:pt x="138" y="254"/>
                      <a:pt x="139" y="253"/>
                    </a:cubicBezTo>
                    <a:cubicBezTo>
                      <a:pt x="141" y="252"/>
                      <a:pt x="142" y="251"/>
                      <a:pt x="144" y="250"/>
                    </a:cubicBezTo>
                    <a:cubicBezTo>
                      <a:pt x="145" y="250"/>
                      <a:pt x="145" y="249"/>
                      <a:pt x="146" y="248"/>
                    </a:cubicBezTo>
                    <a:cubicBezTo>
                      <a:pt x="146" y="247"/>
                      <a:pt x="144" y="248"/>
                      <a:pt x="143" y="248"/>
                    </a:cubicBezTo>
                    <a:cubicBezTo>
                      <a:pt x="144" y="247"/>
                      <a:pt x="144" y="247"/>
                      <a:pt x="143" y="246"/>
                    </a:cubicBezTo>
                    <a:cubicBezTo>
                      <a:pt x="143" y="245"/>
                      <a:pt x="144" y="245"/>
                      <a:pt x="145" y="244"/>
                    </a:cubicBezTo>
                    <a:cubicBezTo>
                      <a:pt x="146" y="243"/>
                      <a:pt x="148" y="243"/>
                      <a:pt x="149" y="241"/>
                    </a:cubicBezTo>
                    <a:cubicBezTo>
                      <a:pt x="150" y="240"/>
                      <a:pt x="149" y="240"/>
                      <a:pt x="147" y="239"/>
                    </a:cubicBezTo>
                    <a:cubicBezTo>
                      <a:pt x="146" y="238"/>
                      <a:pt x="145" y="236"/>
                      <a:pt x="144" y="235"/>
                    </a:cubicBezTo>
                    <a:cubicBezTo>
                      <a:pt x="146" y="235"/>
                      <a:pt x="147" y="233"/>
                      <a:pt x="147" y="232"/>
                    </a:cubicBezTo>
                    <a:cubicBezTo>
                      <a:pt x="147" y="231"/>
                      <a:pt x="147" y="230"/>
                      <a:pt x="148" y="229"/>
                    </a:cubicBezTo>
                    <a:cubicBezTo>
                      <a:pt x="148" y="229"/>
                      <a:pt x="149" y="228"/>
                      <a:pt x="149" y="228"/>
                    </a:cubicBezTo>
                    <a:cubicBezTo>
                      <a:pt x="149" y="228"/>
                      <a:pt x="149" y="227"/>
                      <a:pt x="149" y="227"/>
                    </a:cubicBezTo>
                    <a:cubicBezTo>
                      <a:pt x="151" y="224"/>
                      <a:pt x="152" y="221"/>
                      <a:pt x="155" y="219"/>
                    </a:cubicBezTo>
                    <a:cubicBezTo>
                      <a:pt x="158" y="217"/>
                      <a:pt x="161" y="214"/>
                      <a:pt x="163" y="211"/>
                    </a:cubicBezTo>
                    <a:cubicBezTo>
                      <a:pt x="164" y="209"/>
                      <a:pt x="165" y="207"/>
                      <a:pt x="165" y="205"/>
                    </a:cubicBezTo>
                    <a:cubicBezTo>
                      <a:pt x="166" y="205"/>
                      <a:pt x="167" y="203"/>
                      <a:pt x="167" y="203"/>
                    </a:cubicBezTo>
                    <a:cubicBezTo>
                      <a:pt x="167" y="202"/>
                      <a:pt x="167" y="202"/>
                      <a:pt x="167" y="201"/>
                    </a:cubicBezTo>
                    <a:cubicBezTo>
                      <a:pt x="167" y="200"/>
                      <a:pt x="168" y="199"/>
                      <a:pt x="168" y="197"/>
                    </a:cubicBezTo>
                    <a:cubicBezTo>
                      <a:pt x="169" y="196"/>
                      <a:pt x="168" y="196"/>
                      <a:pt x="169" y="195"/>
                    </a:cubicBezTo>
                    <a:cubicBezTo>
                      <a:pt x="169" y="195"/>
                      <a:pt x="170" y="194"/>
                      <a:pt x="171" y="194"/>
                    </a:cubicBezTo>
                    <a:cubicBezTo>
                      <a:pt x="172" y="193"/>
                      <a:pt x="172" y="192"/>
                      <a:pt x="174" y="191"/>
                    </a:cubicBezTo>
                    <a:cubicBezTo>
                      <a:pt x="174" y="190"/>
                      <a:pt x="175" y="190"/>
                      <a:pt x="175" y="189"/>
                    </a:cubicBezTo>
                    <a:cubicBezTo>
                      <a:pt x="176" y="188"/>
                      <a:pt x="175" y="188"/>
                      <a:pt x="175" y="187"/>
                    </a:cubicBezTo>
                    <a:cubicBezTo>
                      <a:pt x="175" y="185"/>
                      <a:pt x="176" y="184"/>
                      <a:pt x="177" y="183"/>
                    </a:cubicBezTo>
                    <a:cubicBezTo>
                      <a:pt x="178" y="182"/>
                      <a:pt x="178" y="182"/>
                      <a:pt x="179" y="182"/>
                    </a:cubicBezTo>
                    <a:cubicBezTo>
                      <a:pt x="180" y="182"/>
                      <a:pt x="179" y="181"/>
                      <a:pt x="179" y="181"/>
                    </a:cubicBezTo>
                    <a:cubicBezTo>
                      <a:pt x="180" y="179"/>
                      <a:pt x="182" y="177"/>
                      <a:pt x="182" y="176"/>
                    </a:cubicBezTo>
                    <a:cubicBezTo>
                      <a:pt x="182" y="174"/>
                      <a:pt x="181" y="173"/>
                      <a:pt x="182" y="171"/>
                    </a:cubicBezTo>
                    <a:cubicBezTo>
                      <a:pt x="182" y="170"/>
                      <a:pt x="183" y="170"/>
                      <a:pt x="184" y="169"/>
                    </a:cubicBezTo>
                    <a:cubicBezTo>
                      <a:pt x="184" y="169"/>
                      <a:pt x="183" y="168"/>
                      <a:pt x="183" y="168"/>
                    </a:cubicBezTo>
                    <a:cubicBezTo>
                      <a:pt x="184" y="167"/>
                      <a:pt x="183" y="164"/>
                      <a:pt x="184" y="163"/>
                    </a:cubicBezTo>
                    <a:cubicBezTo>
                      <a:pt x="185" y="163"/>
                      <a:pt x="190" y="165"/>
                      <a:pt x="191" y="166"/>
                    </a:cubicBezTo>
                    <a:cubicBezTo>
                      <a:pt x="194" y="168"/>
                      <a:pt x="193" y="173"/>
                      <a:pt x="197" y="175"/>
                    </a:cubicBezTo>
                    <a:cubicBezTo>
                      <a:pt x="200" y="176"/>
                      <a:pt x="205" y="179"/>
                      <a:pt x="207" y="177"/>
                    </a:cubicBezTo>
                    <a:cubicBezTo>
                      <a:pt x="208" y="176"/>
                      <a:pt x="209" y="174"/>
                      <a:pt x="209" y="173"/>
                    </a:cubicBezTo>
                    <a:cubicBezTo>
                      <a:pt x="212" y="170"/>
                      <a:pt x="213" y="166"/>
                      <a:pt x="215" y="163"/>
                    </a:cubicBezTo>
                    <a:cubicBezTo>
                      <a:pt x="215" y="161"/>
                      <a:pt x="215" y="160"/>
                      <a:pt x="216" y="159"/>
                    </a:cubicBezTo>
                    <a:cubicBezTo>
                      <a:pt x="216" y="158"/>
                      <a:pt x="217" y="158"/>
                      <a:pt x="217" y="158"/>
                    </a:cubicBezTo>
                    <a:cubicBezTo>
                      <a:pt x="218" y="158"/>
                      <a:pt x="218" y="158"/>
                      <a:pt x="219" y="156"/>
                    </a:cubicBezTo>
                    <a:cubicBezTo>
                      <a:pt x="219" y="155"/>
                      <a:pt x="219" y="154"/>
                      <a:pt x="219" y="153"/>
                    </a:cubicBezTo>
                    <a:cubicBezTo>
                      <a:pt x="219" y="151"/>
                      <a:pt x="220" y="150"/>
                      <a:pt x="221" y="149"/>
                    </a:cubicBezTo>
                    <a:cubicBezTo>
                      <a:pt x="221" y="148"/>
                      <a:pt x="221" y="148"/>
                      <a:pt x="221" y="147"/>
                    </a:cubicBezTo>
                    <a:cubicBezTo>
                      <a:pt x="221" y="147"/>
                      <a:pt x="222" y="147"/>
                      <a:pt x="222" y="147"/>
                    </a:cubicBezTo>
                    <a:cubicBezTo>
                      <a:pt x="223" y="146"/>
                      <a:pt x="224" y="144"/>
                      <a:pt x="224" y="142"/>
                    </a:cubicBezTo>
                    <a:cubicBezTo>
                      <a:pt x="227" y="145"/>
                      <a:pt x="230" y="147"/>
                      <a:pt x="232" y="150"/>
                    </a:cubicBezTo>
                    <a:cubicBezTo>
                      <a:pt x="233" y="147"/>
                      <a:pt x="235" y="142"/>
                      <a:pt x="237" y="140"/>
                    </a:cubicBezTo>
                    <a:cubicBezTo>
                      <a:pt x="238" y="138"/>
                      <a:pt x="242" y="134"/>
                      <a:pt x="241" y="138"/>
                    </a:cubicBezTo>
                    <a:cubicBezTo>
                      <a:pt x="243" y="137"/>
                      <a:pt x="244" y="136"/>
                      <a:pt x="245" y="134"/>
                    </a:cubicBezTo>
                    <a:cubicBezTo>
                      <a:pt x="245" y="134"/>
                      <a:pt x="246" y="133"/>
                      <a:pt x="247" y="133"/>
                    </a:cubicBezTo>
                    <a:cubicBezTo>
                      <a:pt x="248" y="132"/>
                      <a:pt x="247" y="133"/>
                      <a:pt x="248" y="132"/>
                    </a:cubicBezTo>
                    <a:cubicBezTo>
                      <a:pt x="248" y="132"/>
                      <a:pt x="248" y="133"/>
                      <a:pt x="249" y="133"/>
                    </a:cubicBezTo>
                    <a:cubicBezTo>
                      <a:pt x="249" y="133"/>
                      <a:pt x="251" y="130"/>
                      <a:pt x="251" y="129"/>
                    </a:cubicBezTo>
                    <a:cubicBezTo>
                      <a:pt x="252" y="129"/>
                      <a:pt x="251" y="129"/>
                      <a:pt x="251" y="128"/>
                    </a:cubicBezTo>
                    <a:cubicBezTo>
                      <a:pt x="250" y="128"/>
                      <a:pt x="251" y="128"/>
                      <a:pt x="251" y="127"/>
                    </a:cubicBezTo>
                    <a:cubicBezTo>
                      <a:pt x="251" y="127"/>
                      <a:pt x="252" y="126"/>
                      <a:pt x="252" y="126"/>
                    </a:cubicBezTo>
                    <a:cubicBezTo>
                      <a:pt x="253" y="125"/>
                      <a:pt x="254" y="124"/>
                      <a:pt x="255" y="123"/>
                    </a:cubicBezTo>
                    <a:cubicBezTo>
                      <a:pt x="256" y="121"/>
                      <a:pt x="257" y="121"/>
                      <a:pt x="259" y="119"/>
                    </a:cubicBezTo>
                    <a:cubicBezTo>
                      <a:pt x="261" y="116"/>
                      <a:pt x="260" y="118"/>
                      <a:pt x="259" y="115"/>
                    </a:cubicBezTo>
                    <a:cubicBezTo>
                      <a:pt x="259" y="114"/>
                      <a:pt x="260" y="112"/>
                      <a:pt x="260" y="110"/>
                    </a:cubicBezTo>
                    <a:cubicBezTo>
                      <a:pt x="260" y="110"/>
                      <a:pt x="260" y="110"/>
                      <a:pt x="260" y="110"/>
                    </a:cubicBezTo>
                    <a:cubicBezTo>
                      <a:pt x="260" y="109"/>
                      <a:pt x="260" y="109"/>
                      <a:pt x="261" y="108"/>
                    </a:cubicBezTo>
                    <a:cubicBezTo>
                      <a:pt x="261" y="108"/>
                      <a:pt x="261" y="107"/>
                      <a:pt x="262" y="107"/>
                    </a:cubicBezTo>
                    <a:cubicBezTo>
                      <a:pt x="263" y="106"/>
                      <a:pt x="264" y="105"/>
                      <a:pt x="264" y="103"/>
                    </a:cubicBezTo>
                    <a:cubicBezTo>
                      <a:pt x="264" y="103"/>
                      <a:pt x="264" y="102"/>
                      <a:pt x="264" y="102"/>
                    </a:cubicBezTo>
                    <a:cubicBezTo>
                      <a:pt x="264" y="102"/>
                      <a:pt x="263" y="102"/>
                      <a:pt x="263" y="102"/>
                    </a:cubicBezTo>
                    <a:cubicBezTo>
                      <a:pt x="263" y="101"/>
                      <a:pt x="264" y="101"/>
                      <a:pt x="264" y="101"/>
                    </a:cubicBezTo>
                    <a:cubicBezTo>
                      <a:pt x="263" y="98"/>
                      <a:pt x="264" y="96"/>
                      <a:pt x="264" y="93"/>
                    </a:cubicBezTo>
                    <a:cubicBezTo>
                      <a:pt x="270" y="98"/>
                      <a:pt x="276" y="103"/>
                      <a:pt x="282" y="109"/>
                    </a:cubicBezTo>
                    <a:cubicBezTo>
                      <a:pt x="284" y="110"/>
                      <a:pt x="287" y="112"/>
                      <a:pt x="289" y="114"/>
                    </a:cubicBezTo>
                    <a:cubicBezTo>
                      <a:pt x="291" y="116"/>
                      <a:pt x="293" y="117"/>
                      <a:pt x="295" y="119"/>
                    </a:cubicBezTo>
                    <a:cubicBezTo>
                      <a:pt x="296" y="120"/>
                      <a:pt x="295" y="119"/>
                      <a:pt x="296" y="119"/>
                    </a:cubicBezTo>
                    <a:cubicBezTo>
                      <a:pt x="299" y="115"/>
                      <a:pt x="298" y="108"/>
                      <a:pt x="302" y="105"/>
                    </a:cubicBezTo>
                    <a:cubicBezTo>
                      <a:pt x="302" y="104"/>
                      <a:pt x="301" y="104"/>
                      <a:pt x="301" y="104"/>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64" name="Freeform 10327"/>
              <p:cNvSpPr>
                <a:spLocks/>
              </p:cNvSpPr>
              <p:nvPr/>
            </p:nvSpPr>
            <p:spPr bwMode="auto">
              <a:xfrm>
                <a:off x="7349113" y="3658114"/>
                <a:ext cx="96214" cy="241211"/>
              </a:xfrm>
              <a:custGeom>
                <a:avLst/>
                <a:gdLst>
                  <a:gd name="T0" fmla="*/ 6 w 46"/>
                  <a:gd name="T1" fmla="*/ 127 h 115"/>
                  <a:gd name="T2" fmla="*/ 8 w 46"/>
                  <a:gd name="T3" fmla="*/ 155 h 115"/>
                  <a:gd name="T4" fmla="*/ 11 w 46"/>
                  <a:gd name="T5" fmla="*/ 173 h 115"/>
                  <a:gd name="T6" fmla="*/ 66 w 46"/>
                  <a:gd name="T7" fmla="*/ 175 h 115"/>
                  <a:gd name="T8" fmla="*/ 66 w 46"/>
                  <a:gd name="T9" fmla="*/ 172 h 115"/>
                  <a:gd name="T10" fmla="*/ 69 w 46"/>
                  <a:gd name="T11" fmla="*/ 169 h 115"/>
                  <a:gd name="T12" fmla="*/ 69 w 46"/>
                  <a:gd name="T13" fmla="*/ 153 h 115"/>
                  <a:gd name="T14" fmla="*/ 68 w 46"/>
                  <a:gd name="T15" fmla="*/ 158 h 115"/>
                  <a:gd name="T16" fmla="*/ 66 w 46"/>
                  <a:gd name="T17" fmla="*/ 156 h 115"/>
                  <a:gd name="T18" fmla="*/ 66 w 46"/>
                  <a:gd name="T19" fmla="*/ 161 h 115"/>
                  <a:gd name="T20" fmla="*/ 65 w 46"/>
                  <a:gd name="T21" fmla="*/ 158 h 115"/>
                  <a:gd name="T22" fmla="*/ 63 w 46"/>
                  <a:gd name="T23" fmla="*/ 158 h 115"/>
                  <a:gd name="T24" fmla="*/ 56 w 46"/>
                  <a:gd name="T25" fmla="*/ 163 h 115"/>
                  <a:gd name="T26" fmla="*/ 56 w 46"/>
                  <a:gd name="T27" fmla="*/ 158 h 115"/>
                  <a:gd name="T28" fmla="*/ 48 w 46"/>
                  <a:gd name="T29" fmla="*/ 156 h 115"/>
                  <a:gd name="T30" fmla="*/ 60 w 46"/>
                  <a:gd name="T31" fmla="*/ 155 h 115"/>
                  <a:gd name="T32" fmla="*/ 65 w 46"/>
                  <a:gd name="T33" fmla="*/ 152 h 115"/>
                  <a:gd name="T34" fmla="*/ 66 w 46"/>
                  <a:gd name="T35" fmla="*/ 152 h 115"/>
                  <a:gd name="T36" fmla="*/ 63 w 46"/>
                  <a:gd name="T37" fmla="*/ 152 h 115"/>
                  <a:gd name="T38" fmla="*/ 59 w 46"/>
                  <a:gd name="T39" fmla="*/ 147 h 115"/>
                  <a:gd name="T40" fmla="*/ 62 w 46"/>
                  <a:gd name="T41" fmla="*/ 149 h 115"/>
                  <a:gd name="T42" fmla="*/ 63 w 46"/>
                  <a:gd name="T43" fmla="*/ 150 h 115"/>
                  <a:gd name="T44" fmla="*/ 63 w 46"/>
                  <a:gd name="T45" fmla="*/ 145 h 115"/>
                  <a:gd name="T46" fmla="*/ 63 w 46"/>
                  <a:gd name="T47" fmla="*/ 144 h 115"/>
                  <a:gd name="T48" fmla="*/ 66 w 46"/>
                  <a:gd name="T49" fmla="*/ 145 h 115"/>
                  <a:gd name="T50" fmla="*/ 66 w 46"/>
                  <a:gd name="T51" fmla="*/ 144 h 115"/>
                  <a:gd name="T52" fmla="*/ 66 w 46"/>
                  <a:gd name="T53" fmla="*/ 144 h 115"/>
                  <a:gd name="T54" fmla="*/ 68 w 46"/>
                  <a:gd name="T55" fmla="*/ 152 h 115"/>
                  <a:gd name="T56" fmla="*/ 66 w 46"/>
                  <a:gd name="T57" fmla="*/ 153 h 115"/>
                  <a:gd name="T58" fmla="*/ 66 w 46"/>
                  <a:gd name="T59" fmla="*/ 130 h 115"/>
                  <a:gd name="T60" fmla="*/ 59 w 46"/>
                  <a:gd name="T61" fmla="*/ 132 h 115"/>
                  <a:gd name="T62" fmla="*/ 51 w 46"/>
                  <a:gd name="T63" fmla="*/ 122 h 115"/>
                  <a:gd name="T64" fmla="*/ 46 w 46"/>
                  <a:gd name="T65" fmla="*/ 116 h 115"/>
                  <a:gd name="T66" fmla="*/ 46 w 46"/>
                  <a:gd name="T67" fmla="*/ 111 h 115"/>
                  <a:gd name="T68" fmla="*/ 42 w 46"/>
                  <a:gd name="T69" fmla="*/ 101 h 115"/>
                  <a:gd name="T70" fmla="*/ 37 w 46"/>
                  <a:gd name="T71" fmla="*/ 98 h 115"/>
                  <a:gd name="T72" fmla="*/ 37 w 46"/>
                  <a:gd name="T73" fmla="*/ 91 h 115"/>
                  <a:gd name="T74" fmla="*/ 36 w 46"/>
                  <a:gd name="T75" fmla="*/ 87 h 115"/>
                  <a:gd name="T76" fmla="*/ 37 w 46"/>
                  <a:gd name="T77" fmla="*/ 82 h 115"/>
                  <a:gd name="T78" fmla="*/ 29 w 46"/>
                  <a:gd name="T79" fmla="*/ 63 h 115"/>
                  <a:gd name="T80" fmla="*/ 29 w 46"/>
                  <a:gd name="T81" fmla="*/ 65 h 115"/>
                  <a:gd name="T82" fmla="*/ 26 w 46"/>
                  <a:gd name="T83" fmla="*/ 65 h 115"/>
                  <a:gd name="T84" fmla="*/ 28 w 46"/>
                  <a:gd name="T85" fmla="*/ 63 h 115"/>
                  <a:gd name="T86" fmla="*/ 28 w 46"/>
                  <a:gd name="T87" fmla="*/ 63 h 115"/>
                  <a:gd name="T88" fmla="*/ 23 w 46"/>
                  <a:gd name="T89" fmla="*/ 57 h 115"/>
                  <a:gd name="T90" fmla="*/ 25 w 46"/>
                  <a:gd name="T91" fmla="*/ 57 h 115"/>
                  <a:gd name="T92" fmla="*/ 23 w 46"/>
                  <a:gd name="T93" fmla="*/ 51 h 115"/>
                  <a:gd name="T94" fmla="*/ 22 w 46"/>
                  <a:gd name="T95" fmla="*/ 46 h 115"/>
                  <a:gd name="T96" fmla="*/ 25 w 46"/>
                  <a:gd name="T97" fmla="*/ 43 h 115"/>
                  <a:gd name="T98" fmla="*/ 25 w 46"/>
                  <a:gd name="T99" fmla="*/ 39 h 115"/>
                  <a:gd name="T100" fmla="*/ 25 w 46"/>
                  <a:gd name="T101" fmla="*/ 34 h 115"/>
                  <a:gd name="T102" fmla="*/ 22 w 46"/>
                  <a:gd name="T103" fmla="*/ 28 h 115"/>
                  <a:gd name="T104" fmla="*/ 25 w 46"/>
                  <a:gd name="T105" fmla="*/ 25 h 115"/>
                  <a:gd name="T106" fmla="*/ 28 w 46"/>
                  <a:gd name="T107" fmla="*/ 17 h 115"/>
                  <a:gd name="T108" fmla="*/ 37 w 46"/>
                  <a:gd name="T109" fmla="*/ 8 h 115"/>
                  <a:gd name="T110" fmla="*/ 9 w 46"/>
                  <a:gd name="T111" fmla="*/ 6 h 115"/>
                  <a:gd name="T112" fmla="*/ 2 w 46"/>
                  <a:gd name="T113" fmla="*/ 17 h 115"/>
                  <a:gd name="T114" fmla="*/ 2 w 46"/>
                  <a:gd name="T115" fmla="*/ 34 h 115"/>
                  <a:gd name="T116" fmla="*/ 6 w 46"/>
                  <a:gd name="T117" fmla="*/ 12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
                  <a:gd name="T178" fmla="*/ 0 h 115"/>
                  <a:gd name="T179" fmla="*/ 46 w 46"/>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 h="115">
                    <a:moveTo>
                      <a:pt x="4" y="82"/>
                    </a:moveTo>
                    <a:cubicBezTo>
                      <a:pt x="4" y="88"/>
                      <a:pt x="5" y="94"/>
                      <a:pt x="5" y="100"/>
                    </a:cubicBezTo>
                    <a:cubicBezTo>
                      <a:pt x="5" y="102"/>
                      <a:pt x="5" y="112"/>
                      <a:pt x="7" y="112"/>
                    </a:cubicBezTo>
                    <a:cubicBezTo>
                      <a:pt x="19" y="112"/>
                      <a:pt x="31" y="112"/>
                      <a:pt x="43" y="113"/>
                    </a:cubicBezTo>
                    <a:cubicBezTo>
                      <a:pt x="43" y="112"/>
                      <a:pt x="43" y="112"/>
                      <a:pt x="43" y="111"/>
                    </a:cubicBezTo>
                    <a:cubicBezTo>
                      <a:pt x="45" y="115"/>
                      <a:pt x="46" y="111"/>
                      <a:pt x="45" y="109"/>
                    </a:cubicBezTo>
                    <a:cubicBezTo>
                      <a:pt x="45" y="106"/>
                      <a:pt x="45" y="102"/>
                      <a:pt x="45" y="99"/>
                    </a:cubicBezTo>
                    <a:cubicBezTo>
                      <a:pt x="44" y="99"/>
                      <a:pt x="44" y="101"/>
                      <a:pt x="44" y="102"/>
                    </a:cubicBezTo>
                    <a:cubicBezTo>
                      <a:pt x="44" y="102"/>
                      <a:pt x="43" y="102"/>
                      <a:pt x="43" y="101"/>
                    </a:cubicBezTo>
                    <a:cubicBezTo>
                      <a:pt x="43" y="102"/>
                      <a:pt x="43" y="103"/>
                      <a:pt x="43" y="104"/>
                    </a:cubicBezTo>
                    <a:cubicBezTo>
                      <a:pt x="42" y="103"/>
                      <a:pt x="42" y="103"/>
                      <a:pt x="42" y="102"/>
                    </a:cubicBezTo>
                    <a:cubicBezTo>
                      <a:pt x="42" y="102"/>
                      <a:pt x="42" y="102"/>
                      <a:pt x="41" y="102"/>
                    </a:cubicBezTo>
                    <a:cubicBezTo>
                      <a:pt x="42" y="99"/>
                      <a:pt x="37" y="103"/>
                      <a:pt x="36" y="105"/>
                    </a:cubicBezTo>
                    <a:cubicBezTo>
                      <a:pt x="36" y="102"/>
                      <a:pt x="38" y="102"/>
                      <a:pt x="36" y="102"/>
                    </a:cubicBezTo>
                    <a:cubicBezTo>
                      <a:pt x="34" y="101"/>
                      <a:pt x="32" y="103"/>
                      <a:pt x="31" y="101"/>
                    </a:cubicBezTo>
                    <a:cubicBezTo>
                      <a:pt x="34" y="101"/>
                      <a:pt x="37" y="101"/>
                      <a:pt x="39" y="100"/>
                    </a:cubicBezTo>
                    <a:cubicBezTo>
                      <a:pt x="39" y="98"/>
                      <a:pt x="42" y="100"/>
                      <a:pt x="42" y="98"/>
                    </a:cubicBezTo>
                    <a:cubicBezTo>
                      <a:pt x="42" y="98"/>
                      <a:pt x="43" y="99"/>
                      <a:pt x="43" y="98"/>
                    </a:cubicBezTo>
                    <a:cubicBezTo>
                      <a:pt x="42" y="98"/>
                      <a:pt x="42" y="97"/>
                      <a:pt x="41" y="98"/>
                    </a:cubicBezTo>
                    <a:cubicBezTo>
                      <a:pt x="40" y="97"/>
                      <a:pt x="37" y="96"/>
                      <a:pt x="38" y="95"/>
                    </a:cubicBezTo>
                    <a:cubicBezTo>
                      <a:pt x="38" y="96"/>
                      <a:pt x="39" y="96"/>
                      <a:pt x="40" y="96"/>
                    </a:cubicBezTo>
                    <a:cubicBezTo>
                      <a:pt x="40" y="97"/>
                      <a:pt x="40" y="96"/>
                      <a:pt x="41" y="97"/>
                    </a:cubicBezTo>
                    <a:cubicBezTo>
                      <a:pt x="41" y="95"/>
                      <a:pt x="39" y="91"/>
                      <a:pt x="41" y="94"/>
                    </a:cubicBezTo>
                    <a:cubicBezTo>
                      <a:pt x="41" y="93"/>
                      <a:pt x="41" y="93"/>
                      <a:pt x="41" y="93"/>
                    </a:cubicBezTo>
                    <a:cubicBezTo>
                      <a:pt x="42" y="93"/>
                      <a:pt x="42" y="93"/>
                      <a:pt x="43" y="94"/>
                    </a:cubicBezTo>
                    <a:cubicBezTo>
                      <a:pt x="43" y="93"/>
                      <a:pt x="43" y="93"/>
                      <a:pt x="43" y="93"/>
                    </a:cubicBezTo>
                    <a:cubicBezTo>
                      <a:pt x="43" y="93"/>
                      <a:pt x="43" y="93"/>
                      <a:pt x="43" y="93"/>
                    </a:cubicBezTo>
                    <a:cubicBezTo>
                      <a:pt x="45" y="94"/>
                      <a:pt x="42" y="97"/>
                      <a:pt x="44" y="98"/>
                    </a:cubicBezTo>
                    <a:cubicBezTo>
                      <a:pt x="44" y="98"/>
                      <a:pt x="43" y="99"/>
                      <a:pt x="43" y="99"/>
                    </a:cubicBezTo>
                    <a:cubicBezTo>
                      <a:pt x="45" y="98"/>
                      <a:pt x="44" y="86"/>
                      <a:pt x="43" y="84"/>
                    </a:cubicBezTo>
                    <a:cubicBezTo>
                      <a:pt x="43" y="87"/>
                      <a:pt x="40" y="86"/>
                      <a:pt x="38" y="85"/>
                    </a:cubicBezTo>
                    <a:cubicBezTo>
                      <a:pt x="36" y="83"/>
                      <a:pt x="35" y="81"/>
                      <a:pt x="33" y="79"/>
                    </a:cubicBezTo>
                    <a:cubicBezTo>
                      <a:pt x="32" y="77"/>
                      <a:pt x="31" y="76"/>
                      <a:pt x="30" y="75"/>
                    </a:cubicBezTo>
                    <a:cubicBezTo>
                      <a:pt x="29" y="74"/>
                      <a:pt x="30" y="73"/>
                      <a:pt x="30" y="72"/>
                    </a:cubicBezTo>
                    <a:cubicBezTo>
                      <a:pt x="29" y="70"/>
                      <a:pt x="29" y="67"/>
                      <a:pt x="27" y="65"/>
                    </a:cubicBezTo>
                    <a:cubicBezTo>
                      <a:pt x="26" y="65"/>
                      <a:pt x="25" y="64"/>
                      <a:pt x="24" y="63"/>
                    </a:cubicBezTo>
                    <a:cubicBezTo>
                      <a:pt x="24" y="62"/>
                      <a:pt x="24" y="60"/>
                      <a:pt x="24" y="59"/>
                    </a:cubicBezTo>
                    <a:cubicBezTo>
                      <a:pt x="24" y="58"/>
                      <a:pt x="23" y="57"/>
                      <a:pt x="23" y="56"/>
                    </a:cubicBezTo>
                    <a:cubicBezTo>
                      <a:pt x="23" y="55"/>
                      <a:pt x="24" y="54"/>
                      <a:pt x="24" y="53"/>
                    </a:cubicBezTo>
                    <a:cubicBezTo>
                      <a:pt x="24" y="50"/>
                      <a:pt x="23" y="43"/>
                      <a:pt x="19" y="41"/>
                    </a:cubicBezTo>
                    <a:cubicBezTo>
                      <a:pt x="19" y="42"/>
                      <a:pt x="19" y="42"/>
                      <a:pt x="19" y="42"/>
                    </a:cubicBezTo>
                    <a:cubicBezTo>
                      <a:pt x="18" y="42"/>
                      <a:pt x="18" y="42"/>
                      <a:pt x="17" y="42"/>
                    </a:cubicBezTo>
                    <a:cubicBezTo>
                      <a:pt x="18" y="41"/>
                      <a:pt x="17" y="41"/>
                      <a:pt x="18" y="41"/>
                    </a:cubicBezTo>
                    <a:cubicBezTo>
                      <a:pt x="18" y="40"/>
                      <a:pt x="18" y="41"/>
                      <a:pt x="18" y="41"/>
                    </a:cubicBezTo>
                    <a:cubicBezTo>
                      <a:pt x="17" y="39"/>
                      <a:pt x="17" y="37"/>
                      <a:pt x="15" y="37"/>
                    </a:cubicBezTo>
                    <a:cubicBezTo>
                      <a:pt x="16" y="37"/>
                      <a:pt x="16" y="37"/>
                      <a:pt x="16" y="37"/>
                    </a:cubicBezTo>
                    <a:cubicBezTo>
                      <a:pt x="16" y="35"/>
                      <a:pt x="13" y="33"/>
                      <a:pt x="15" y="33"/>
                    </a:cubicBezTo>
                    <a:cubicBezTo>
                      <a:pt x="14" y="32"/>
                      <a:pt x="13" y="31"/>
                      <a:pt x="14" y="30"/>
                    </a:cubicBezTo>
                    <a:cubicBezTo>
                      <a:pt x="14" y="28"/>
                      <a:pt x="15" y="30"/>
                      <a:pt x="16" y="28"/>
                    </a:cubicBezTo>
                    <a:cubicBezTo>
                      <a:pt x="16" y="28"/>
                      <a:pt x="16" y="26"/>
                      <a:pt x="16" y="25"/>
                    </a:cubicBezTo>
                    <a:cubicBezTo>
                      <a:pt x="16" y="23"/>
                      <a:pt x="17" y="24"/>
                      <a:pt x="16" y="22"/>
                    </a:cubicBezTo>
                    <a:cubicBezTo>
                      <a:pt x="15" y="21"/>
                      <a:pt x="14" y="20"/>
                      <a:pt x="14" y="18"/>
                    </a:cubicBezTo>
                    <a:cubicBezTo>
                      <a:pt x="15" y="17"/>
                      <a:pt x="16" y="17"/>
                      <a:pt x="16" y="16"/>
                    </a:cubicBezTo>
                    <a:cubicBezTo>
                      <a:pt x="17" y="14"/>
                      <a:pt x="18" y="13"/>
                      <a:pt x="18" y="11"/>
                    </a:cubicBezTo>
                    <a:cubicBezTo>
                      <a:pt x="19" y="10"/>
                      <a:pt x="21" y="6"/>
                      <a:pt x="24" y="5"/>
                    </a:cubicBezTo>
                    <a:cubicBezTo>
                      <a:pt x="19" y="0"/>
                      <a:pt x="10" y="0"/>
                      <a:pt x="6" y="4"/>
                    </a:cubicBezTo>
                    <a:cubicBezTo>
                      <a:pt x="5" y="5"/>
                      <a:pt x="1" y="11"/>
                      <a:pt x="1" y="11"/>
                    </a:cubicBezTo>
                    <a:cubicBezTo>
                      <a:pt x="0" y="11"/>
                      <a:pt x="0" y="21"/>
                      <a:pt x="1" y="22"/>
                    </a:cubicBezTo>
                    <a:cubicBezTo>
                      <a:pt x="2" y="42"/>
                      <a:pt x="3" y="62"/>
                      <a:pt x="4" y="82"/>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sp>
            <p:nvSpPr>
              <p:cNvPr id="2065" name="Freeform 11376"/>
              <p:cNvSpPr>
                <a:spLocks/>
              </p:cNvSpPr>
              <p:nvPr/>
            </p:nvSpPr>
            <p:spPr bwMode="auto">
              <a:xfrm>
                <a:off x="7175658" y="3800401"/>
                <a:ext cx="36588" cy="36588"/>
              </a:xfrm>
              <a:custGeom>
                <a:avLst/>
                <a:gdLst>
                  <a:gd name="T0" fmla="*/ 20 w 15"/>
                  <a:gd name="T1" fmla="*/ 13 h 15"/>
                  <a:gd name="T2" fmla="*/ 14 w 15"/>
                  <a:gd name="T3" fmla="*/ 5 h 15"/>
                  <a:gd name="T4" fmla="*/ 7 w 15"/>
                  <a:gd name="T5" fmla="*/ 2 h 15"/>
                  <a:gd name="T6" fmla="*/ 0 w 15"/>
                  <a:gd name="T7" fmla="*/ 9 h 15"/>
                  <a:gd name="T8" fmla="*/ 2 w 15"/>
                  <a:gd name="T9" fmla="*/ 11 h 15"/>
                  <a:gd name="T10" fmla="*/ 11 w 15"/>
                  <a:gd name="T11" fmla="*/ 18 h 15"/>
                  <a:gd name="T12" fmla="*/ 16 w 15"/>
                  <a:gd name="T13" fmla="*/ 16 h 15"/>
                  <a:gd name="T14" fmla="*/ 11 w 15"/>
                  <a:gd name="T15" fmla="*/ 20 h 15"/>
                  <a:gd name="T16" fmla="*/ 11 w 15"/>
                  <a:gd name="T17" fmla="*/ 27 h 15"/>
                  <a:gd name="T18" fmla="*/ 20 w 15"/>
                  <a:gd name="T19" fmla="*/ 1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11" y="7"/>
                    </a:moveTo>
                    <a:cubicBezTo>
                      <a:pt x="10" y="5"/>
                      <a:pt x="9" y="4"/>
                      <a:pt x="8" y="3"/>
                    </a:cubicBezTo>
                    <a:cubicBezTo>
                      <a:pt x="6" y="1"/>
                      <a:pt x="6" y="0"/>
                      <a:pt x="4" y="1"/>
                    </a:cubicBezTo>
                    <a:cubicBezTo>
                      <a:pt x="3" y="1"/>
                      <a:pt x="1" y="4"/>
                      <a:pt x="0" y="5"/>
                    </a:cubicBezTo>
                    <a:cubicBezTo>
                      <a:pt x="0" y="5"/>
                      <a:pt x="1" y="6"/>
                      <a:pt x="1" y="6"/>
                    </a:cubicBezTo>
                    <a:cubicBezTo>
                      <a:pt x="2" y="8"/>
                      <a:pt x="5" y="7"/>
                      <a:pt x="6" y="10"/>
                    </a:cubicBezTo>
                    <a:cubicBezTo>
                      <a:pt x="6" y="10"/>
                      <a:pt x="8" y="9"/>
                      <a:pt x="9" y="9"/>
                    </a:cubicBezTo>
                    <a:cubicBezTo>
                      <a:pt x="8" y="10"/>
                      <a:pt x="6" y="10"/>
                      <a:pt x="6" y="11"/>
                    </a:cubicBezTo>
                    <a:cubicBezTo>
                      <a:pt x="5" y="13"/>
                      <a:pt x="6" y="14"/>
                      <a:pt x="6" y="15"/>
                    </a:cubicBezTo>
                    <a:cubicBezTo>
                      <a:pt x="7" y="14"/>
                      <a:pt x="15" y="8"/>
                      <a:pt x="11" y="7"/>
                    </a:cubicBezTo>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cs typeface="Arial" charset="0"/>
                </a:endParaRPr>
              </a:p>
            </p:txBody>
          </p:sp>
        </p:grpSp>
        <p:grpSp>
          <p:nvGrpSpPr>
            <p:cNvPr id="795" name="Gruppieren 2929"/>
            <p:cNvGrpSpPr/>
            <p:nvPr/>
          </p:nvGrpSpPr>
          <p:grpSpPr>
            <a:xfrm>
              <a:off x="1739621" y="4331797"/>
              <a:ext cx="1798637" cy="1044575"/>
              <a:chOff x="249238" y="4222750"/>
              <a:chExt cx="1798637" cy="1044575"/>
            </a:xfrm>
            <a:solidFill>
              <a:srgbClr val="4BACC6"/>
            </a:solidFill>
            <a:effectLst>
              <a:outerShdw blurRad="50800" dist="38100" dir="2700000" algn="tl" rotWithShape="0">
                <a:prstClr val="black">
                  <a:alpha val="40000"/>
                </a:prstClr>
              </a:outerShdw>
            </a:effectLst>
          </p:grpSpPr>
          <p:sp>
            <p:nvSpPr>
              <p:cNvPr id="817" name="Freeform 9119"/>
              <p:cNvSpPr>
                <a:spLocks/>
              </p:cNvSpPr>
              <p:nvPr/>
            </p:nvSpPr>
            <p:spPr bwMode="auto">
              <a:xfrm>
                <a:off x="2038565" y="5085846"/>
                <a:ext cx="0" cy="866"/>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18" name="Freeform 9120"/>
              <p:cNvSpPr>
                <a:spLocks/>
              </p:cNvSpPr>
              <p:nvPr/>
            </p:nvSpPr>
            <p:spPr bwMode="auto">
              <a:xfrm>
                <a:off x="1072173" y="496800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19" name="Freeform 9121"/>
              <p:cNvSpPr>
                <a:spLocks/>
              </p:cNvSpPr>
              <p:nvPr/>
            </p:nvSpPr>
            <p:spPr bwMode="auto">
              <a:xfrm>
                <a:off x="388366" y="4680052"/>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0" name="Freeform 9122"/>
              <p:cNvSpPr>
                <a:spLocks/>
              </p:cNvSpPr>
              <p:nvPr/>
            </p:nvSpPr>
            <p:spPr bwMode="auto">
              <a:xfrm>
                <a:off x="780927" y="4546906"/>
                <a:ext cx="61482" cy="0"/>
              </a:xfrm>
              <a:custGeom>
                <a:avLst/>
                <a:gdLst>
                  <a:gd name="T0" fmla="*/ 107 w 90"/>
                  <a:gd name="T1" fmla="*/ 107 w 90"/>
                  <a:gd name="T2" fmla="*/ 0 60000 65536"/>
                  <a:gd name="T3" fmla="*/ 0 60000 65536"/>
                  <a:gd name="T4" fmla="*/ 0 w 90"/>
                  <a:gd name="T5" fmla="*/ 90 w 90"/>
                </a:gdLst>
                <a:ahLst/>
                <a:cxnLst>
                  <a:cxn ang="T2">
                    <a:pos x="T0" y="0"/>
                  </a:cxn>
                  <a:cxn ang="T3">
                    <a:pos x="T1" y="0"/>
                  </a:cxn>
                </a:cxnLst>
                <a:rect l="T4" t="0" r="T5" b="0"/>
                <a:pathLst>
                  <a:path w="90">
                    <a:moveTo>
                      <a:pt x="45" y="0"/>
                    </a:moveTo>
                    <a:cubicBezTo>
                      <a:pt x="0" y="0"/>
                      <a:pt x="90" y="0"/>
                      <a:pt x="4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1" name="Freeform 9123"/>
              <p:cNvSpPr>
                <a:spLocks/>
              </p:cNvSpPr>
              <p:nvPr/>
            </p:nvSpPr>
            <p:spPr bwMode="auto">
              <a:xfrm>
                <a:off x="1196868" y="4872984"/>
                <a:ext cx="866" cy="866"/>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2" name="Freeform 9124"/>
              <p:cNvSpPr>
                <a:spLocks/>
              </p:cNvSpPr>
              <p:nvPr/>
            </p:nvSpPr>
            <p:spPr bwMode="auto">
              <a:xfrm>
                <a:off x="491991" y="4836304"/>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3" name="Freeform 9125"/>
              <p:cNvSpPr>
                <a:spLocks/>
              </p:cNvSpPr>
              <p:nvPr/>
            </p:nvSpPr>
            <p:spPr bwMode="auto">
              <a:xfrm>
                <a:off x="629676" y="4536219"/>
                <a:ext cx="577" cy="6065"/>
              </a:xfrm>
              <a:custGeom>
                <a:avLst/>
                <a:gdLst>
                  <a:gd name="T0" fmla="*/ 2 w 1"/>
                  <a:gd name="T1" fmla="*/ 9 h 9"/>
                  <a:gd name="T2" fmla="*/ 2 w 1"/>
                  <a:gd name="T3" fmla="*/ 9 h 9"/>
                  <a:gd name="T4" fmla="*/ 0 60000 65536"/>
                  <a:gd name="T5" fmla="*/ 0 60000 65536"/>
                  <a:gd name="T6" fmla="*/ 0 w 1"/>
                  <a:gd name="T7" fmla="*/ 0 h 9"/>
                  <a:gd name="T8" fmla="*/ 1 w 1"/>
                  <a:gd name="T9" fmla="*/ 9 h 9"/>
                </a:gdLst>
                <a:ahLst/>
                <a:cxnLst>
                  <a:cxn ang="T4">
                    <a:pos x="T0" y="T1"/>
                  </a:cxn>
                  <a:cxn ang="T5">
                    <a:pos x="T2" y="T3"/>
                  </a:cxn>
                </a:cxnLst>
                <a:rect l="T6" t="T7" r="T8" b="T9"/>
                <a:pathLst>
                  <a:path w="1" h="9">
                    <a:moveTo>
                      <a:pt x="1" y="4"/>
                    </a:moveTo>
                    <a:cubicBezTo>
                      <a:pt x="0" y="0"/>
                      <a:pt x="1" y="9"/>
                      <a:pt x="1"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4" name="Freeform 9126"/>
              <p:cNvSpPr>
                <a:spLocks/>
              </p:cNvSpPr>
              <p:nvPr/>
            </p:nvSpPr>
            <p:spPr bwMode="auto">
              <a:xfrm>
                <a:off x="758413" y="4278880"/>
                <a:ext cx="12989" cy="4910"/>
              </a:xfrm>
              <a:custGeom>
                <a:avLst/>
                <a:gdLst>
                  <a:gd name="T0" fmla="*/ 14 w 19"/>
                  <a:gd name="T1" fmla="*/ 10 h 7"/>
                  <a:gd name="T2" fmla="*/ 14 w 19"/>
                  <a:gd name="T3" fmla="*/ 10 h 7"/>
                  <a:gd name="T4" fmla="*/ 0 60000 65536"/>
                  <a:gd name="T5" fmla="*/ 0 60000 65536"/>
                  <a:gd name="T6" fmla="*/ 0 w 19"/>
                  <a:gd name="T7" fmla="*/ 0 h 7"/>
                  <a:gd name="T8" fmla="*/ 19 w 19"/>
                  <a:gd name="T9" fmla="*/ 7 h 7"/>
                </a:gdLst>
                <a:ahLst/>
                <a:cxnLst>
                  <a:cxn ang="T4">
                    <a:pos x="T0" y="T1"/>
                  </a:cxn>
                  <a:cxn ang="T5">
                    <a:pos x="T2" y="T3"/>
                  </a:cxn>
                </a:cxnLst>
                <a:rect l="T6" t="T7" r="T8" b="T9"/>
                <a:pathLst>
                  <a:path w="19" h="7">
                    <a:moveTo>
                      <a:pt x="6" y="4"/>
                    </a:moveTo>
                    <a:cubicBezTo>
                      <a:pt x="0" y="7"/>
                      <a:pt x="19" y="0"/>
                      <a:pt x="6"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5" name="Freeform 9127"/>
              <p:cNvSpPr>
                <a:spLocks/>
              </p:cNvSpPr>
              <p:nvPr/>
            </p:nvSpPr>
            <p:spPr bwMode="auto">
              <a:xfrm>
                <a:off x="916880" y="4240178"/>
                <a:ext cx="577"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0"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6" name="Freeform 9128"/>
              <p:cNvSpPr>
                <a:spLocks/>
              </p:cNvSpPr>
              <p:nvPr/>
            </p:nvSpPr>
            <p:spPr bwMode="auto">
              <a:xfrm>
                <a:off x="952961" y="4228336"/>
                <a:ext cx="16164" cy="5488"/>
              </a:xfrm>
              <a:custGeom>
                <a:avLst/>
                <a:gdLst>
                  <a:gd name="T0" fmla="*/ 16 w 24"/>
                  <a:gd name="T1" fmla="*/ 5 h 8"/>
                  <a:gd name="T2" fmla="*/ 16 w 24"/>
                  <a:gd name="T3" fmla="*/ 5 h 8"/>
                  <a:gd name="T4" fmla="*/ 0 60000 65536"/>
                  <a:gd name="T5" fmla="*/ 0 60000 65536"/>
                  <a:gd name="T6" fmla="*/ 0 w 24"/>
                  <a:gd name="T7" fmla="*/ 0 h 8"/>
                  <a:gd name="T8" fmla="*/ 24 w 24"/>
                  <a:gd name="T9" fmla="*/ 8 h 8"/>
                </a:gdLst>
                <a:ahLst/>
                <a:cxnLst>
                  <a:cxn ang="T4">
                    <a:pos x="T0" y="T1"/>
                  </a:cxn>
                  <a:cxn ang="T5">
                    <a:pos x="T2" y="T3"/>
                  </a:cxn>
                </a:cxnLst>
                <a:rect l="T6" t="T7" r="T8" b="T9"/>
                <a:pathLst>
                  <a:path w="24" h="8">
                    <a:moveTo>
                      <a:pt x="7" y="2"/>
                    </a:moveTo>
                    <a:cubicBezTo>
                      <a:pt x="24" y="8"/>
                      <a:pt x="0" y="0"/>
                      <a:pt x="7"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7" name="Freeform 9129"/>
              <p:cNvSpPr>
                <a:spLocks/>
              </p:cNvSpPr>
              <p:nvPr/>
            </p:nvSpPr>
            <p:spPr bwMode="auto">
              <a:xfrm>
                <a:off x="974032" y="4234690"/>
                <a:ext cx="2598" cy="0"/>
              </a:xfrm>
              <a:custGeom>
                <a:avLst/>
                <a:gdLst>
                  <a:gd name="T0" fmla="*/ 5 w 4"/>
                  <a:gd name="T1" fmla="*/ 9 w 4"/>
                  <a:gd name="T2" fmla="*/ 0 w 4"/>
                  <a:gd name="T3" fmla="*/ 5 w 4"/>
                  <a:gd name="T4" fmla="*/ 0 60000 65536"/>
                  <a:gd name="T5" fmla="*/ 0 60000 65536"/>
                  <a:gd name="T6" fmla="*/ 0 60000 65536"/>
                  <a:gd name="T7" fmla="*/ 0 60000 65536"/>
                  <a:gd name="T8" fmla="*/ 0 w 4"/>
                  <a:gd name="T9" fmla="*/ 4 w 4"/>
                </a:gdLst>
                <a:ahLst/>
                <a:cxnLst>
                  <a:cxn ang="T4">
                    <a:pos x="T0" y="0"/>
                  </a:cxn>
                  <a:cxn ang="T5">
                    <a:pos x="T1" y="0"/>
                  </a:cxn>
                  <a:cxn ang="T6">
                    <a:pos x="T2" y="0"/>
                  </a:cxn>
                  <a:cxn ang="T7">
                    <a:pos x="T3" y="0"/>
                  </a:cxn>
                </a:cxnLst>
                <a:rect l="T8" t="0" r="T9" b="0"/>
                <a:pathLst>
                  <a:path w="4">
                    <a:moveTo>
                      <a:pt x="2" y="0"/>
                    </a:moveTo>
                    <a:cubicBezTo>
                      <a:pt x="2" y="0"/>
                      <a:pt x="3" y="0"/>
                      <a:pt x="4" y="0"/>
                    </a:cubicBezTo>
                    <a:cubicBezTo>
                      <a:pt x="3" y="0"/>
                      <a:pt x="1" y="0"/>
                      <a:pt x="0" y="0"/>
                    </a:cubicBezTo>
                    <a:cubicBezTo>
                      <a:pt x="1" y="0"/>
                      <a:pt x="1"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8" name="Freeform 9130"/>
              <p:cNvSpPr>
                <a:spLocks/>
              </p:cNvSpPr>
              <p:nvPr/>
            </p:nvSpPr>
            <p:spPr bwMode="auto">
              <a:xfrm>
                <a:off x="974032" y="4235268"/>
                <a:ext cx="21071" cy="2599"/>
              </a:xfrm>
              <a:custGeom>
                <a:avLst/>
                <a:gdLst>
                  <a:gd name="T0" fmla="*/ 21 w 31"/>
                  <a:gd name="T1" fmla="*/ 0 h 4"/>
                  <a:gd name="T2" fmla="*/ 21 w 31"/>
                  <a:gd name="T3" fmla="*/ 0 h 4"/>
                  <a:gd name="T4" fmla="*/ 0 60000 65536"/>
                  <a:gd name="T5" fmla="*/ 0 60000 65536"/>
                  <a:gd name="T6" fmla="*/ 0 w 31"/>
                  <a:gd name="T7" fmla="*/ 0 h 4"/>
                  <a:gd name="T8" fmla="*/ 31 w 31"/>
                  <a:gd name="T9" fmla="*/ 4 h 4"/>
                </a:gdLst>
                <a:ahLst/>
                <a:cxnLst>
                  <a:cxn ang="T4">
                    <a:pos x="T0" y="T1"/>
                  </a:cxn>
                  <a:cxn ang="T5">
                    <a:pos x="T2" y="T3"/>
                  </a:cxn>
                </a:cxnLst>
                <a:rect l="T6" t="T7" r="T8" b="T9"/>
                <a:pathLst>
                  <a:path w="31" h="4">
                    <a:moveTo>
                      <a:pt x="9" y="0"/>
                    </a:moveTo>
                    <a:cubicBezTo>
                      <a:pt x="31" y="4"/>
                      <a:pt x="0" y="0"/>
                      <a:pt x="9"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29" name="Freeform 9131"/>
              <p:cNvSpPr>
                <a:spLocks/>
              </p:cNvSpPr>
              <p:nvPr/>
            </p:nvSpPr>
            <p:spPr bwMode="auto">
              <a:xfrm>
                <a:off x="994526" y="4237289"/>
                <a:ext cx="6062" cy="1444"/>
              </a:xfrm>
              <a:custGeom>
                <a:avLst/>
                <a:gdLst>
                  <a:gd name="T0" fmla="*/ 0 w 9"/>
                  <a:gd name="T1" fmla="*/ 3 h 2"/>
                  <a:gd name="T2" fmla="*/ 0 w 9"/>
                  <a:gd name="T3" fmla="*/ 3 h 2"/>
                  <a:gd name="T4" fmla="*/ 0 60000 65536"/>
                  <a:gd name="T5" fmla="*/ 0 60000 65536"/>
                  <a:gd name="T6" fmla="*/ 0 w 9"/>
                  <a:gd name="T7" fmla="*/ 0 h 2"/>
                  <a:gd name="T8" fmla="*/ 9 w 9"/>
                  <a:gd name="T9" fmla="*/ 2 h 2"/>
                </a:gdLst>
                <a:ahLst/>
                <a:cxnLst>
                  <a:cxn ang="T4">
                    <a:pos x="T0" y="T1"/>
                  </a:cxn>
                  <a:cxn ang="T5">
                    <a:pos x="T2" y="T3"/>
                  </a:cxn>
                </a:cxnLst>
                <a:rect l="T6" t="T7" r="T8" b="T9"/>
                <a:pathLst>
                  <a:path w="9" h="2">
                    <a:moveTo>
                      <a:pt x="0" y="1"/>
                    </a:moveTo>
                    <a:cubicBezTo>
                      <a:pt x="9" y="0"/>
                      <a:pt x="1" y="2"/>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0" name="Freeform 9132"/>
              <p:cNvSpPr>
                <a:spLocks/>
              </p:cNvSpPr>
              <p:nvPr/>
            </p:nvSpPr>
            <p:spPr bwMode="auto">
              <a:xfrm>
                <a:off x="976630" y="4247687"/>
                <a:ext cx="2021" cy="578"/>
              </a:xfrm>
              <a:custGeom>
                <a:avLst/>
                <a:gdLst>
                  <a:gd name="T0" fmla="*/ 0 w 3"/>
                  <a:gd name="T1" fmla="*/ 2 h 1"/>
                  <a:gd name="T2" fmla="*/ 0 w 3"/>
                  <a:gd name="T3" fmla="*/ 2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3" y="0"/>
                      <a:pt x="3"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1" name="Freeform 9133"/>
              <p:cNvSpPr>
                <a:spLocks/>
              </p:cNvSpPr>
              <p:nvPr/>
            </p:nvSpPr>
            <p:spPr bwMode="auto">
              <a:xfrm>
                <a:off x="976630" y="4248842"/>
                <a:ext cx="0" cy="5488"/>
              </a:xfrm>
              <a:custGeom>
                <a:avLst/>
                <a:gdLst>
                  <a:gd name="T0" fmla="*/ 7 h 8"/>
                  <a:gd name="T1" fmla="*/ 7 h 8"/>
                  <a:gd name="T2" fmla="*/ 0 60000 65536"/>
                  <a:gd name="T3" fmla="*/ 0 60000 65536"/>
                  <a:gd name="T4" fmla="*/ 0 h 8"/>
                  <a:gd name="T5" fmla="*/ 8 h 8"/>
                </a:gdLst>
                <a:ahLst/>
                <a:cxnLst>
                  <a:cxn ang="T2">
                    <a:pos x="0" y="T0"/>
                  </a:cxn>
                  <a:cxn ang="T3">
                    <a:pos x="0" y="T1"/>
                  </a:cxn>
                </a:cxnLst>
                <a:rect l="0" t="T4" r="0" b="T5"/>
                <a:pathLst>
                  <a:path h="8">
                    <a:moveTo>
                      <a:pt x="0" y="3"/>
                    </a:moveTo>
                    <a:cubicBezTo>
                      <a:pt x="0" y="0"/>
                      <a:pt x="0" y="8"/>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2" name="Freeform 9134"/>
              <p:cNvSpPr>
                <a:spLocks/>
              </p:cNvSpPr>
              <p:nvPr/>
            </p:nvSpPr>
            <p:spPr bwMode="auto">
              <a:xfrm>
                <a:off x="952961" y="4251731"/>
                <a:ext cx="577" cy="578"/>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3" name="Freeform 9135"/>
              <p:cNvSpPr>
                <a:spLocks/>
              </p:cNvSpPr>
              <p:nvPr/>
            </p:nvSpPr>
            <p:spPr bwMode="auto">
              <a:xfrm>
                <a:off x="832306" y="4252886"/>
                <a:ext cx="14144" cy="2311"/>
              </a:xfrm>
              <a:custGeom>
                <a:avLst/>
                <a:gdLst>
                  <a:gd name="T0" fmla="*/ 0 w 21"/>
                  <a:gd name="T1" fmla="*/ 5 h 3"/>
                  <a:gd name="T2" fmla="*/ 42 w 21"/>
                  <a:gd name="T3" fmla="*/ 0 h 3"/>
                  <a:gd name="T4" fmla="*/ 0 w 21"/>
                  <a:gd name="T5" fmla="*/ 5 h 3"/>
                  <a:gd name="T6" fmla="*/ 0 60000 65536"/>
                  <a:gd name="T7" fmla="*/ 0 60000 65536"/>
                  <a:gd name="T8" fmla="*/ 0 60000 65536"/>
                  <a:gd name="T9" fmla="*/ 0 w 21"/>
                  <a:gd name="T10" fmla="*/ 0 h 3"/>
                  <a:gd name="T11" fmla="*/ 21 w 21"/>
                  <a:gd name="T12" fmla="*/ 3 h 3"/>
                </a:gdLst>
                <a:ahLst/>
                <a:cxnLst>
                  <a:cxn ang="T6">
                    <a:pos x="T0" y="T1"/>
                  </a:cxn>
                  <a:cxn ang="T7">
                    <a:pos x="T2" y="T3"/>
                  </a:cxn>
                  <a:cxn ang="T8">
                    <a:pos x="T4" y="T5"/>
                  </a:cxn>
                </a:cxnLst>
                <a:rect l="T9" t="T10" r="T11" b="T12"/>
                <a:pathLst>
                  <a:path w="21" h="3">
                    <a:moveTo>
                      <a:pt x="0" y="2"/>
                    </a:moveTo>
                    <a:cubicBezTo>
                      <a:pt x="6" y="2"/>
                      <a:pt x="12" y="1"/>
                      <a:pt x="18" y="0"/>
                    </a:cubicBezTo>
                    <a:cubicBezTo>
                      <a:pt x="21" y="0"/>
                      <a:pt x="0" y="3"/>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4" name="Freeform 9136"/>
              <p:cNvSpPr>
                <a:spLocks/>
              </p:cNvSpPr>
              <p:nvPr/>
            </p:nvSpPr>
            <p:spPr bwMode="auto">
              <a:xfrm>
                <a:off x="1092089" y="4252886"/>
                <a:ext cx="2598" cy="2311"/>
              </a:xfrm>
              <a:custGeom>
                <a:avLst/>
                <a:gdLst>
                  <a:gd name="T0" fmla="*/ 0 w 4"/>
                  <a:gd name="T1" fmla="*/ 3 h 3"/>
                  <a:gd name="T2" fmla="*/ 9 w 4"/>
                  <a:gd name="T3" fmla="*/ 5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1"/>
                    </a:moveTo>
                    <a:cubicBezTo>
                      <a:pt x="1" y="2"/>
                      <a:pt x="3" y="3"/>
                      <a:pt x="4" y="2"/>
                    </a:cubicBezTo>
                    <a:cubicBezTo>
                      <a:pt x="3" y="2"/>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5" name="Freeform 9137"/>
              <p:cNvSpPr>
                <a:spLocks/>
              </p:cNvSpPr>
              <p:nvPr/>
            </p:nvSpPr>
            <p:spPr bwMode="auto">
              <a:xfrm>
                <a:off x="847893" y="4252886"/>
                <a:ext cx="2598" cy="2311"/>
              </a:xfrm>
              <a:custGeom>
                <a:avLst/>
                <a:gdLst>
                  <a:gd name="T0" fmla="*/ 2 w 4"/>
                  <a:gd name="T1" fmla="*/ 5 h 3"/>
                  <a:gd name="T2" fmla="*/ 2 w 4"/>
                  <a:gd name="T3" fmla="*/ 5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1" y="2"/>
                    </a:moveTo>
                    <a:cubicBezTo>
                      <a:pt x="4" y="3"/>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6" name="Freeform 9138"/>
              <p:cNvSpPr>
                <a:spLocks/>
              </p:cNvSpPr>
              <p:nvPr/>
            </p:nvSpPr>
            <p:spPr bwMode="auto">
              <a:xfrm>
                <a:off x="1095264" y="4253752"/>
                <a:ext cx="2886" cy="1444"/>
              </a:xfrm>
              <a:custGeom>
                <a:avLst/>
                <a:gdLst>
                  <a:gd name="T0" fmla="*/ 3 w 4"/>
                  <a:gd name="T1" fmla="*/ 5 h 2"/>
                  <a:gd name="T2" fmla="*/ 3 w 4"/>
                  <a:gd name="T3" fmla="*/ 5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1" y="2"/>
                    </a:moveTo>
                    <a:cubicBezTo>
                      <a:pt x="4" y="2"/>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7" name="Freeform 9139"/>
              <p:cNvSpPr>
                <a:spLocks/>
              </p:cNvSpPr>
              <p:nvPr/>
            </p:nvSpPr>
            <p:spPr bwMode="auto">
              <a:xfrm>
                <a:off x="849337" y="4254330"/>
                <a:ext cx="577" cy="866"/>
              </a:xfrm>
              <a:custGeom>
                <a:avLst/>
                <a:gdLst>
                  <a:gd name="T0" fmla="*/ 0 w 1"/>
                  <a:gd name="T1" fmla="*/ 0 h 1"/>
                  <a:gd name="T2" fmla="*/ 2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1"/>
                    </a:cubicBezTo>
                    <a:cubicBezTo>
                      <a:pt x="1"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8" name="Freeform 9140"/>
              <p:cNvSpPr>
                <a:spLocks/>
              </p:cNvSpPr>
              <p:nvPr/>
            </p:nvSpPr>
            <p:spPr bwMode="auto">
              <a:xfrm>
                <a:off x="1097574" y="4255196"/>
                <a:ext cx="0" cy="578"/>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39" name="Freeform 9141"/>
              <p:cNvSpPr>
                <a:spLocks/>
              </p:cNvSpPr>
              <p:nvPr/>
            </p:nvSpPr>
            <p:spPr bwMode="auto">
              <a:xfrm>
                <a:off x="1113161" y="4269349"/>
                <a:ext cx="1443" cy="578"/>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1"/>
                      <a:pt x="2"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0" name="Freeform 9142"/>
              <p:cNvSpPr>
                <a:spLocks/>
              </p:cNvSpPr>
              <p:nvPr/>
            </p:nvSpPr>
            <p:spPr bwMode="auto">
              <a:xfrm>
                <a:off x="1128170" y="4269926"/>
                <a:ext cx="2021" cy="866"/>
              </a:xfrm>
              <a:custGeom>
                <a:avLst/>
                <a:gdLst>
                  <a:gd name="T0" fmla="*/ 0 w 3"/>
                  <a:gd name="T1" fmla="*/ 3 h 1"/>
                  <a:gd name="T2" fmla="*/ 7 w 3"/>
                  <a:gd name="T3" fmla="*/ 3 h 1"/>
                  <a:gd name="T4" fmla="*/ 0 w 3"/>
                  <a:gd name="T5" fmla="*/ 3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1"/>
                    </a:moveTo>
                    <a:cubicBezTo>
                      <a:pt x="1" y="1"/>
                      <a:pt x="2" y="1"/>
                      <a:pt x="3" y="1"/>
                    </a:cubicBezTo>
                    <a:cubicBezTo>
                      <a:pt x="2"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1" name="Freeform 9143"/>
              <p:cNvSpPr>
                <a:spLocks/>
              </p:cNvSpPr>
              <p:nvPr/>
            </p:nvSpPr>
            <p:spPr bwMode="auto">
              <a:xfrm>
                <a:off x="1128170" y="4269926"/>
                <a:ext cx="8948" cy="2888"/>
              </a:xfrm>
              <a:custGeom>
                <a:avLst/>
                <a:gdLst>
                  <a:gd name="T0" fmla="*/ 14 w 13"/>
                  <a:gd name="T1" fmla="*/ 5 h 4"/>
                  <a:gd name="T2" fmla="*/ 14 w 13"/>
                  <a:gd name="T3" fmla="*/ 5 h 4"/>
                  <a:gd name="T4" fmla="*/ 0 60000 65536"/>
                  <a:gd name="T5" fmla="*/ 0 60000 65536"/>
                  <a:gd name="T6" fmla="*/ 0 w 13"/>
                  <a:gd name="T7" fmla="*/ 0 h 4"/>
                  <a:gd name="T8" fmla="*/ 13 w 13"/>
                  <a:gd name="T9" fmla="*/ 4 h 4"/>
                </a:gdLst>
                <a:ahLst/>
                <a:cxnLst>
                  <a:cxn ang="T4">
                    <a:pos x="T0" y="T1"/>
                  </a:cxn>
                  <a:cxn ang="T5">
                    <a:pos x="T2" y="T3"/>
                  </a:cxn>
                </a:cxnLst>
                <a:rect l="T6" t="T7" r="T8" b="T9"/>
                <a:pathLst>
                  <a:path w="13" h="4">
                    <a:moveTo>
                      <a:pt x="6" y="2"/>
                    </a:moveTo>
                    <a:cubicBezTo>
                      <a:pt x="13" y="4"/>
                      <a:pt x="0" y="0"/>
                      <a:pt x="6"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2" name="Freeform 9144"/>
              <p:cNvSpPr>
                <a:spLocks/>
              </p:cNvSpPr>
              <p:nvPr/>
            </p:nvSpPr>
            <p:spPr bwMode="auto">
              <a:xfrm>
                <a:off x="1227754" y="4272237"/>
                <a:ext cx="16164" cy="7509"/>
              </a:xfrm>
              <a:custGeom>
                <a:avLst/>
                <a:gdLst>
                  <a:gd name="T0" fmla="*/ 0 w 24"/>
                  <a:gd name="T1" fmla="*/ 0 h 11"/>
                  <a:gd name="T2" fmla="*/ 0 w 24"/>
                  <a:gd name="T3" fmla="*/ 0 h 11"/>
                  <a:gd name="T4" fmla="*/ 0 60000 65536"/>
                  <a:gd name="T5" fmla="*/ 0 60000 65536"/>
                  <a:gd name="T6" fmla="*/ 0 w 24"/>
                  <a:gd name="T7" fmla="*/ 0 h 11"/>
                  <a:gd name="T8" fmla="*/ 24 w 24"/>
                  <a:gd name="T9" fmla="*/ 11 h 11"/>
                </a:gdLst>
                <a:ahLst/>
                <a:cxnLst>
                  <a:cxn ang="T4">
                    <a:pos x="T0" y="T1"/>
                  </a:cxn>
                  <a:cxn ang="T5">
                    <a:pos x="T2" y="T3"/>
                  </a:cxn>
                </a:cxnLst>
                <a:rect l="T6" t="T7" r="T8" b="T9"/>
                <a:pathLst>
                  <a:path w="24" h="11">
                    <a:moveTo>
                      <a:pt x="0" y="0"/>
                    </a:moveTo>
                    <a:cubicBezTo>
                      <a:pt x="24" y="11"/>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3" name="Freeform 9145"/>
              <p:cNvSpPr>
                <a:spLocks/>
              </p:cNvSpPr>
              <p:nvPr/>
            </p:nvSpPr>
            <p:spPr bwMode="auto">
              <a:xfrm>
                <a:off x="1239877" y="4272814"/>
                <a:ext cx="2886" cy="578"/>
              </a:xfrm>
              <a:custGeom>
                <a:avLst/>
                <a:gdLst>
                  <a:gd name="T0" fmla="*/ 3 w 4"/>
                  <a:gd name="T1" fmla="*/ 2 h 1"/>
                  <a:gd name="T2" fmla="*/ 3 w 4"/>
                  <a:gd name="T3" fmla="*/ 2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1" y="1"/>
                    </a:moveTo>
                    <a:cubicBezTo>
                      <a:pt x="4"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4" name="Freeform 9146"/>
              <p:cNvSpPr>
                <a:spLocks/>
              </p:cNvSpPr>
              <p:nvPr/>
            </p:nvSpPr>
            <p:spPr bwMode="auto">
              <a:xfrm>
                <a:off x="1240743" y="4272814"/>
                <a:ext cx="4041" cy="1444"/>
              </a:xfrm>
              <a:custGeom>
                <a:avLst/>
                <a:gdLst>
                  <a:gd name="T0" fmla="*/ 5 w 6"/>
                  <a:gd name="T1" fmla="*/ 5 h 2"/>
                  <a:gd name="T2" fmla="*/ 5 w 6"/>
                  <a:gd name="T3" fmla="*/ 5 h 2"/>
                  <a:gd name="T4" fmla="*/ 0 60000 65536"/>
                  <a:gd name="T5" fmla="*/ 0 60000 65536"/>
                  <a:gd name="T6" fmla="*/ 0 w 6"/>
                  <a:gd name="T7" fmla="*/ 0 h 2"/>
                  <a:gd name="T8" fmla="*/ 6 w 6"/>
                  <a:gd name="T9" fmla="*/ 2 h 2"/>
                </a:gdLst>
                <a:ahLst/>
                <a:cxnLst>
                  <a:cxn ang="T4">
                    <a:pos x="T0" y="T1"/>
                  </a:cxn>
                  <a:cxn ang="T5">
                    <a:pos x="T2" y="T3"/>
                  </a:cxn>
                </a:cxnLst>
                <a:rect l="T6" t="T7" r="T8" b="T9"/>
                <a:pathLst>
                  <a:path w="6" h="2">
                    <a:moveTo>
                      <a:pt x="2" y="2"/>
                    </a:moveTo>
                    <a:cubicBezTo>
                      <a:pt x="6" y="2"/>
                      <a:pt x="0" y="0"/>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5" name="Freeform 9147"/>
              <p:cNvSpPr>
                <a:spLocks/>
              </p:cNvSpPr>
              <p:nvPr/>
            </p:nvSpPr>
            <p:spPr bwMode="auto">
              <a:xfrm>
                <a:off x="1239300" y="4273392"/>
                <a:ext cx="21649" cy="4910"/>
              </a:xfrm>
              <a:custGeom>
                <a:avLst/>
                <a:gdLst>
                  <a:gd name="T0" fmla="*/ 23 w 32"/>
                  <a:gd name="T1" fmla="*/ 2 h 7"/>
                  <a:gd name="T2" fmla="*/ 23 w 32"/>
                  <a:gd name="T3" fmla="*/ 2 h 7"/>
                  <a:gd name="T4" fmla="*/ 0 60000 65536"/>
                  <a:gd name="T5" fmla="*/ 0 60000 65536"/>
                  <a:gd name="T6" fmla="*/ 0 w 32"/>
                  <a:gd name="T7" fmla="*/ 0 h 7"/>
                  <a:gd name="T8" fmla="*/ 32 w 32"/>
                  <a:gd name="T9" fmla="*/ 7 h 7"/>
                </a:gdLst>
                <a:ahLst/>
                <a:cxnLst>
                  <a:cxn ang="T4">
                    <a:pos x="T0" y="T1"/>
                  </a:cxn>
                  <a:cxn ang="T5">
                    <a:pos x="T2" y="T3"/>
                  </a:cxn>
                </a:cxnLst>
                <a:rect l="T6" t="T7" r="T8" b="T9"/>
                <a:pathLst>
                  <a:path w="32" h="7">
                    <a:moveTo>
                      <a:pt x="10" y="1"/>
                    </a:moveTo>
                    <a:cubicBezTo>
                      <a:pt x="32" y="7"/>
                      <a:pt x="0" y="0"/>
                      <a:pt x="1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6" name="Freeform 9148"/>
              <p:cNvSpPr>
                <a:spLocks/>
              </p:cNvSpPr>
              <p:nvPr/>
            </p:nvSpPr>
            <p:spPr bwMode="auto">
              <a:xfrm>
                <a:off x="1139139" y="4274259"/>
                <a:ext cx="577" cy="578"/>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1"/>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7" name="Freeform 9149"/>
              <p:cNvSpPr>
                <a:spLocks/>
              </p:cNvSpPr>
              <p:nvPr/>
            </p:nvSpPr>
            <p:spPr bwMode="auto">
              <a:xfrm>
                <a:off x="1139716" y="4274836"/>
                <a:ext cx="577" cy="1444"/>
              </a:xfrm>
              <a:custGeom>
                <a:avLst/>
                <a:gdLst>
                  <a:gd name="T0" fmla="*/ 2 w 1"/>
                  <a:gd name="T1" fmla="*/ 0 h 2"/>
                  <a:gd name="T2" fmla="*/ 2 w 1"/>
                  <a:gd name="T3" fmla="*/ 3 h 2"/>
                  <a:gd name="T4" fmla="*/ 2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0" y="1"/>
                      <a:pt x="0" y="2"/>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8" name="Freeform 9150"/>
              <p:cNvSpPr>
                <a:spLocks/>
              </p:cNvSpPr>
              <p:nvPr/>
            </p:nvSpPr>
            <p:spPr bwMode="auto">
              <a:xfrm>
                <a:off x="1191673" y="4275414"/>
                <a:ext cx="2021" cy="866"/>
              </a:xfrm>
              <a:custGeom>
                <a:avLst/>
                <a:gdLst>
                  <a:gd name="T0" fmla="*/ 2 w 3"/>
                  <a:gd name="T1" fmla="*/ 3 h 1"/>
                  <a:gd name="T2" fmla="*/ 7 w 3"/>
                  <a:gd name="T3" fmla="*/ 0 h 1"/>
                  <a:gd name="T4" fmla="*/ 2 w 3"/>
                  <a:gd name="T5" fmla="*/ 3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1" y="1"/>
                    </a:moveTo>
                    <a:cubicBezTo>
                      <a:pt x="2" y="1"/>
                      <a:pt x="2" y="0"/>
                      <a:pt x="3" y="0"/>
                    </a:cubicBezTo>
                    <a:cubicBezTo>
                      <a:pt x="2"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49" name="Freeform 9151"/>
              <p:cNvSpPr>
                <a:spLocks/>
              </p:cNvSpPr>
              <p:nvPr/>
            </p:nvSpPr>
            <p:spPr bwMode="auto">
              <a:xfrm>
                <a:off x="1183302" y="4275414"/>
                <a:ext cx="21937" cy="4332"/>
              </a:xfrm>
              <a:custGeom>
                <a:avLst/>
                <a:gdLst>
                  <a:gd name="T0" fmla="*/ 36 w 32"/>
                  <a:gd name="T1" fmla="*/ 5 h 6"/>
                  <a:gd name="T2" fmla="*/ 36 w 32"/>
                  <a:gd name="T3" fmla="*/ 5 h 6"/>
                  <a:gd name="T4" fmla="*/ 0 60000 65536"/>
                  <a:gd name="T5" fmla="*/ 0 60000 65536"/>
                  <a:gd name="T6" fmla="*/ 0 w 32"/>
                  <a:gd name="T7" fmla="*/ 0 h 6"/>
                  <a:gd name="T8" fmla="*/ 32 w 32"/>
                  <a:gd name="T9" fmla="*/ 6 h 6"/>
                </a:gdLst>
                <a:ahLst/>
                <a:cxnLst>
                  <a:cxn ang="T4">
                    <a:pos x="T0" y="T1"/>
                  </a:cxn>
                  <a:cxn ang="T5">
                    <a:pos x="T2" y="T3"/>
                  </a:cxn>
                </a:cxnLst>
                <a:rect l="T6" t="T7" r="T8" b="T9"/>
                <a:pathLst>
                  <a:path w="32" h="6">
                    <a:moveTo>
                      <a:pt x="15" y="2"/>
                    </a:moveTo>
                    <a:cubicBezTo>
                      <a:pt x="0" y="6"/>
                      <a:pt x="32" y="0"/>
                      <a:pt x="1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0" name="Freeform 9152"/>
              <p:cNvSpPr>
                <a:spLocks/>
              </p:cNvSpPr>
              <p:nvPr/>
            </p:nvSpPr>
            <p:spPr bwMode="auto">
              <a:xfrm>
                <a:off x="1196868" y="4277436"/>
                <a:ext cx="866" cy="866"/>
              </a:xfrm>
              <a:custGeom>
                <a:avLst/>
                <a:gdLst>
                  <a:gd name="T0" fmla="*/ 0 w 1"/>
                  <a:gd name="T1" fmla="*/ 0 h 1"/>
                  <a:gd name="T2" fmla="*/ 3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1" name="Freeform 9153"/>
              <p:cNvSpPr>
                <a:spLocks/>
              </p:cNvSpPr>
              <p:nvPr/>
            </p:nvSpPr>
            <p:spPr bwMode="auto">
              <a:xfrm>
                <a:off x="1164828" y="4277436"/>
                <a:ext cx="1443" cy="866"/>
              </a:xfrm>
              <a:custGeom>
                <a:avLst/>
                <a:gdLst>
                  <a:gd name="T0" fmla="*/ 3 w 2"/>
                  <a:gd name="T1" fmla="*/ 3 h 1"/>
                  <a:gd name="T2" fmla="*/ 3 w 2"/>
                  <a:gd name="T3" fmla="*/ 3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2"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2" name="Freeform 9154"/>
              <p:cNvSpPr>
                <a:spLocks/>
              </p:cNvSpPr>
              <p:nvPr/>
            </p:nvSpPr>
            <p:spPr bwMode="auto">
              <a:xfrm>
                <a:off x="1196291" y="4278302"/>
                <a:ext cx="577" cy="578"/>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3" name="Freeform 9155"/>
              <p:cNvSpPr>
                <a:spLocks/>
              </p:cNvSpPr>
              <p:nvPr/>
            </p:nvSpPr>
            <p:spPr bwMode="auto">
              <a:xfrm>
                <a:off x="1197734" y="4278302"/>
                <a:ext cx="2598" cy="578"/>
              </a:xfrm>
              <a:custGeom>
                <a:avLst/>
                <a:gdLst>
                  <a:gd name="T0" fmla="*/ 0 w 4"/>
                  <a:gd name="T1" fmla="*/ 2 h 1"/>
                  <a:gd name="T2" fmla="*/ 9 w 4"/>
                  <a:gd name="T3" fmla="*/ 0 h 1"/>
                  <a:gd name="T4" fmla="*/ 0 w 4"/>
                  <a:gd name="T5" fmla="*/ 2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1"/>
                    </a:moveTo>
                    <a:cubicBezTo>
                      <a:pt x="1" y="1"/>
                      <a:pt x="3" y="1"/>
                      <a:pt x="4" y="0"/>
                    </a:cubicBezTo>
                    <a:cubicBezTo>
                      <a:pt x="3"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4" name="Freeform 9156"/>
              <p:cNvSpPr>
                <a:spLocks/>
              </p:cNvSpPr>
              <p:nvPr/>
            </p:nvSpPr>
            <p:spPr bwMode="auto">
              <a:xfrm>
                <a:off x="1180704" y="4278880"/>
                <a:ext cx="21649" cy="4043"/>
              </a:xfrm>
              <a:custGeom>
                <a:avLst/>
                <a:gdLst>
                  <a:gd name="T0" fmla="*/ 52 w 32"/>
                  <a:gd name="T1" fmla="*/ 0 h 6"/>
                  <a:gd name="T2" fmla="*/ 52 w 32"/>
                  <a:gd name="T3" fmla="*/ 0 h 6"/>
                  <a:gd name="T4" fmla="*/ 0 60000 65536"/>
                  <a:gd name="T5" fmla="*/ 0 60000 65536"/>
                  <a:gd name="T6" fmla="*/ 0 w 32"/>
                  <a:gd name="T7" fmla="*/ 0 h 6"/>
                  <a:gd name="T8" fmla="*/ 32 w 32"/>
                  <a:gd name="T9" fmla="*/ 6 h 6"/>
                </a:gdLst>
                <a:ahLst/>
                <a:cxnLst>
                  <a:cxn ang="T4">
                    <a:pos x="T0" y="T1"/>
                  </a:cxn>
                  <a:cxn ang="T5">
                    <a:pos x="T2" y="T3"/>
                  </a:cxn>
                </a:cxnLst>
                <a:rect l="T6" t="T7" r="T8" b="T9"/>
                <a:pathLst>
                  <a:path w="32" h="6">
                    <a:moveTo>
                      <a:pt x="22" y="0"/>
                    </a:moveTo>
                    <a:cubicBezTo>
                      <a:pt x="0" y="6"/>
                      <a:pt x="32" y="0"/>
                      <a:pt x="2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5" name="Freeform 9157"/>
              <p:cNvSpPr>
                <a:spLocks/>
              </p:cNvSpPr>
              <p:nvPr/>
            </p:nvSpPr>
            <p:spPr bwMode="auto">
              <a:xfrm>
                <a:off x="1193693" y="4278302"/>
                <a:ext cx="7505" cy="2022"/>
              </a:xfrm>
              <a:custGeom>
                <a:avLst/>
                <a:gdLst>
                  <a:gd name="T0" fmla="*/ 12 w 11"/>
                  <a:gd name="T1" fmla="*/ 5 h 3"/>
                  <a:gd name="T2" fmla="*/ 12 w 11"/>
                  <a:gd name="T3" fmla="*/ 5 h 3"/>
                  <a:gd name="T4" fmla="*/ 0 60000 65536"/>
                  <a:gd name="T5" fmla="*/ 0 60000 65536"/>
                  <a:gd name="T6" fmla="*/ 0 w 11"/>
                  <a:gd name="T7" fmla="*/ 0 h 3"/>
                  <a:gd name="T8" fmla="*/ 11 w 11"/>
                  <a:gd name="T9" fmla="*/ 3 h 3"/>
                </a:gdLst>
                <a:ahLst/>
                <a:cxnLst>
                  <a:cxn ang="T4">
                    <a:pos x="T0" y="T1"/>
                  </a:cxn>
                  <a:cxn ang="T5">
                    <a:pos x="T2" y="T3"/>
                  </a:cxn>
                </a:cxnLst>
                <a:rect l="T6" t="T7" r="T8" b="T9"/>
                <a:pathLst>
                  <a:path w="11" h="3">
                    <a:moveTo>
                      <a:pt x="5" y="2"/>
                    </a:moveTo>
                    <a:cubicBezTo>
                      <a:pt x="11" y="0"/>
                      <a:pt x="0" y="3"/>
                      <a:pt x="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6" name="Freeform 9158"/>
              <p:cNvSpPr>
                <a:spLocks/>
              </p:cNvSpPr>
              <p:nvPr/>
            </p:nvSpPr>
            <p:spPr bwMode="auto">
              <a:xfrm>
                <a:off x="1257773" y="4278880"/>
                <a:ext cx="2021" cy="1444"/>
              </a:xfrm>
              <a:custGeom>
                <a:avLst/>
                <a:gdLst>
                  <a:gd name="T0" fmla="*/ 5 w 3"/>
                  <a:gd name="T1" fmla="*/ 5 h 2"/>
                  <a:gd name="T2" fmla="*/ 5 w 3"/>
                  <a:gd name="T3" fmla="*/ 5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2" y="2"/>
                    </a:moveTo>
                    <a:cubicBezTo>
                      <a:pt x="3" y="0"/>
                      <a:pt x="0" y="2"/>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7" name="Freeform 9159"/>
              <p:cNvSpPr>
                <a:spLocks/>
              </p:cNvSpPr>
              <p:nvPr/>
            </p:nvSpPr>
            <p:spPr bwMode="auto">
              <a:xfrm>
                <a:off x="1186766" y="4278302"/>
                <a:ext cx="3464" cy="2599"/>
              </a:xfrm>
              <a:custGeom>
                <a:avLst/>
                <a:gdLst>
                  <a:gd name="T0" fmla="*/ 5 w 5"/>
                  <a:gd name="T1" fmla="*/ 9 h 4"/>
                  <a:gd name="T2" fmla="*/ 5 w 5"/>
                  <a:gd name="T3" fmla="*/ 9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2" y="4"/>
                    </a:moveTo>
                    <a:cubicBezTo>
                      <a:pt x="0" y="4"/>
                      <a:pt x="5" y="0"/>
                      <a:pt x="2"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8" name="Freeform 9160"/>
              <p:cNvSpPr>
                <a:spLocks/>
              </p:cNvSpPr>
              <p:nvPr/>
            </p:nvSpPr>
            <p:spPr bwMode="auto">
              <a:xfrm>
                <a:off x="793916" y="4281768"/>
                <a:ext cx="4041" cy="0"/>
              </a:xfrm>
              <a:custGeom>
                <a:avLst/>
                <a:gdLst>
                  <a:gd name="T0" fmla="*/ 7 w 6"/>
                  <a:gd name="T1" fmla="*/ 7 w 6"/>
                  <a:gd name="T2" fmla="*/ 0 60000 65536"/>
                  <a:gd name="T3" fmla="*/ 0 60000 65536"/>
                  <a:gd name="T4" fmla="*/ 0 w 6"/>
                  <a:gd name="T5" fmla="*/ 6 w 6"/>
                </a:gdLst>
                <a:ahLst/>
                <a:cxnLst>
                  <a:cxn ang="T2">
                    <a:pos x="T0" y="0"/>
                  </a:cxn>
                  <a:cxn ang="T3">
                    <a:pos x="T1" y="0"/>
                  </a:cxn>
                </a:cxnLst>
                <a:rect l="T4" t="0" r="T5" b="0"/>
                <a:pathLst>
                  <a:path w="6">
                    <a:moveTo>
                      <a:pt x="3" y="0"/>
                    </a:moveTo>
                    <a:cubicBezTo>
                      <a:pt x="6" y="0"/>
                      <a:pt x="0" y="0"/>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59" name="Freeform 9161"/>
              <p:cNvSpPr>
                <a:spLocks/>
              </p:cNvSpPr>
              <p:nvPr/>
            </p:nvSpPr>
            <p:spPr bwMode="auto">
              <a:xfrm>
                <a:off x="1179261" y="4282346"/>
                <a:ext cx="7505" cy="6065"/>
              </a:xfrm>
              <a:custGeom>
                <a:avLst/>
                <a:gdLst>
                  <a:gd name="T0" fmla="*/ 24 w 11"/>
                  <a:gd name="T1" fmla="*/ 0 h 9"/>
                  <a:gd name="T2" fmla="*/ 24 w 11"/>
                  <a:gd name="T3" fmla="*/ 0 h 9"/>
                  <a:gd name="T4" fmla="*/ 0 60000 65536"/>
                  <a:gd name="T5" fmla="*/ 0 60000 65536"/>
                  <a:gd name="T6" fmla="*/ 0 w 11"/>
                  <a:gd name="T7" fmla="*/ 0 h 9"/>
                  <a:gd name="T8" fmla="*/ 11 w 11"/>
                  <a:gd name="T9" fmla="*/ 9 h 9"/>
                </a:gdLst>
                <a:ahLst/>
                <a:cxnLst>
                  <a:cxn ang="T4">
                    <a:pos x="T0" y="T1"/>
                  </a:cxn>
                  <a:cxn ang="T5">
                    <a:pos x="T2" y="T3"/>
                  </a:cxn>
                </a:cxnLst>
                <a:rect l="T6" t="T7" r="T8" b="T9"/>
                <a:pathLst>
                  <a:path w="11" h="9">
                    <a:moveTo>
                      <a:pt x="10" y="0"/>
                    </a:moveTo>
                    <a:cubicBezTo>
                      <a:pt x="11" y="0"/>
                      <a:pt x="0" y="9"/>
                      <a:pt x="1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0" name="Freeform 9162"/>
              <p:cNvSpPr>
                <a:spLocks/>
              </p:cNvSpPr>
              <p:nvPr/>
            </p:nvSpPr>
            <p:spPr bwMode="auto">
              <a:xfrm>
                <a:off x="746289" y="4277436"/>
                <a:ext cx="29153" cy="7509"/>
              </a:xfrm>
              <a:custGeom>
                <a:avLst/>
                <a:gdLst>
                  <a:gd name="T0" fmla="*/ 23 w 43"/>
                  <a:gd name="T1" fmla="*/ 24 h 11"/>
                  <a:gd name="T2" fmla="*/ 23 w 43"/>
                  <a:gd name="T3" fmla="*/ 24 h 11"/>
                  <a:gd name="T4" fmla="*/ 0 60000 65536"/>
                  <a:gd name="T5" fmla="*/ 0 60000 65536"/>
                  <a:gd name="T6" fmla="*/ 0 w 43"/>
                  <a:gd name="T7" fmla="*/ 0 h 11"/>
                  <a:gd name="T8" fmla="*/ 43 w 43"/>
                  <a:gd name="T9" fmla="*/ 11 h 11"/>
                </a:gdLst>
                <a:ahLst/>
                <a:cxnLst>
                  <a:cxn ang="T4">
                    <a:pos x="T0" y="T1"/>
                  </a:cxn>
                  <a:cxn ang="T5">
                    <a:pos x="T2" y="T3"/>
                  </a:cxn>
                </a:cxnLst>
                <a:rect l="T6" t="T7" r="T8" b="T9"/>
                <a:pathLst>
                  <a:path w="43" h="11">
                    <a:moveTo>
                      <a:pt x="10" y="10"/>
                    </a:moveTo>
                    <a:cubicBezTo>
                      <a:pt x="43" y="0"/>
                      <a:pt x="0" y="11"/>
                      <a:pt x="10"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1" name="Freeform 9163"/>
              <p:cNvSpPr>
                <a:spLocks/>
              </p:cNvSpPr>
              <p:nvPr/>
            </p:nvSpPr>
            <p:spPr bwMode="auto">
              <a:xfrm>
                <a:off x="793339" y="4282346"/>
                <a:ext cx="3464" cy="578"/>
              </a:xfrm>
              <a:custGeom>
                <a:avLst/>
                <a:gdLst>
                  <a:gd name="T0" fmla="*/ 5 w 5"/>
                  <a:gd name="T1" fmla="*/ 0 h 1"/>
                  <a:gd name="T2" fmla="*/ 5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2" y="0"/>
                    </a:moveTo>
                    <a:cubicBezTo>
                      <a:pt x="0" y="1"/>
                      <a:pt x="5"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2" name="Freeform 9164"/>
              <p:cNvSpPr>
                <a:spLocks/>
              </p:cNvSpPr>
              <p:nvPr/>
            </p:nvSpPr>
            <p:spPr bwMode="auto">
              <a:xfrm>
                <a:off x="714249" y="4282346"/>
                <a:ext cx="25978" cy="4910"/>
              </a:xfrm>
              <a:custGeom>
                <a:avLst/>
                <a:gdLst>
                  <a:gd name="T0" fmla="*/ 0 w 38"/>
                  <a:gd name="T1" fmla="*/ 12 h 7"/>
                  <a:gd name="T2" fmla="*/ 90 w 38"/>
                  <a:gd name="T3" fmla="*/ 15 h 7"/>
                  <a:gd name="T4" fmla="*/ 0 w 38"/>
                  <a:gd name="T5" fmla="*/ 12 h 7"/>
                  <a:gd name="T6" fmla="*/ 0 60000 65536"/>
                  <a:gd name="T7" fmla="*/ 0 60000 65536"/>
                  <a:gd name="T8" fmla="*/ 0 60000 65536"/>
                  <a:gd name="T9" fmla="*/ 0 w 38"/>
                  <a:gd name="T10" fmla="*/ 0 h 7"/>
                  <a:gd name="T11" fmla="*/ 38 w 38"/>
                  <a:gd name="T12" fmla="*/ 7 h 7"/>
                </a:gdLst>
                <a:ahLst/>
                <a:cxnLst>
                  <a:cxn ang="T6">
                    <a:pos x="T0" y="T1"/>
                  </a:cxn>
                  <a:cxn ang="T7">
                    <a:pos x="T2" y="T3"/>
                  </a:cxn>
                  <a:cxn ang="T8">
                    <a:pos x="T4" y="T5"/>
                  </a:cxn>
                </a:cxnLst>
                <a:rect l="T9" t="T10" r="T11" b="T12"/>
                <a:pathLst>
                  <a:path w="38" h="7">
                    <a:moveTo>
                      <a:pt x="0" y="5"/>
                    </a:moveTo>
                    <a:cubicBezTo>
                      <a:pt x="4" y="0"/>
                      <a:pt x="37" y="6"/>
                      <a:pt x="38" y="6"/>
                    </a:cubicBezTo>
                    <a:cubicBezTo>
                      <a:pt x="33" y="1"/>
                      <a:pt x="1" y="7"/>
                      <a:pt x="0"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3" name="Freeform 9165"/>
              <p:cNvSpPr>
                <a:spLocks/>
              </p:cNvSpPr>
              <p:nvPr/>
            </p:nvSpPr>
            <p:spPr bwMode="auto">
              <a:xfrm>
                <a:off x="1293854" y="4284367"/>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4" name="Freeform 9166"/>
              <p:cNvSpPr>
                <a:spLocks/>
              </p:cNvSpPr>
              <p:nvPr/>
            </p:nvSpPr>
            <p:spPr bwMode="auto">
              <a:xfrm>
                <a:off x="735321" y="4282923"/>
                <a:ext cx="30597" cy="4332"/>
              </a:xfrm>
              <a:custGeom>
                <a:avLst/>
                <a:gdLst>
                  <a:gd name="T0" fmla="*/ 26 w 45"/>
                  <a:gd name="T1" fmla="*/ 13 h 6"/>
                  <a:gd name="T2" fmla="*/ 26 w 45"/>
                  <a:gd name="T3" fmla="*/ 13 h 6"/>
                  <a:gd name="T4" fmla="*/ 0 60000 65536"/>
                  <a:gd name="T5" fmla="*/ 0 60000 65536"/>
                  <a:gd name="T6" fmla="*/ 0 w 45"/>
                  <a:gd name="T7" fmla="*/ 0 h 6"/>
                  <a:gd name="T8" fmla="*/ 45 w 45"/>
                  <a:gd name="T9" fmla="*/ 6 h 6"/>
                </a:gdLst>
                <a:ahLst/>
                <a:cxnLst>
                  <a:cxn ang="T4">
                    <a:pos x="T0" y="T1"/>
                  </a:cxn>
                  <a:cxn ang="T5">
                    <a:pos x="T2" y="T3"/>
                  </a:cxn>
                </a:cxnLst>
                <a:rect l="T6" t="T7" r="T8" b="T9"/>
                <a:pathLst>
                  <a:path w="45" h="6">
                    <a:moveTo>
                      <a:pt x="11" y="5"/>
                    </a:moveTo>
                    <a:cubicBezTo>
                      <a:pt x="45" y="0"/>
                      <a:pt x="0" y="6"/>
                      <a:pt x="11"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5" name="Freeform 9167"/>
              <p:cNvSpPr>
                <a:spLocks/>
              </p:cNvSpPr>
              <p:nvPr/>
            </p:nvSpPr>
            <p:spPr bwMode="auto">
              <a:xfrm>
                <a:off x="1294431" y="4284367"/>
                <a:ext cx="1443" cy="1444"/>
              </a:xfrm>
              <a:custGeom>
                <a:avLst/>
                <a:gdLst>
                  <a:gd name="T0" fmla="*/ 0 w 2"/>
                  <a:gd name="T1" fmla="*/ 3 h 2"/>
                  <a:gd name="T2" fmla="*/ 5 w 2"/>
                  <a:gd name="T3" fmla="*/ 3 h 2"/>
                  <a:gd name="T4" fmla="*/ 0 w 2"/>
                  <a:gd name="T5" fmla="*/ 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2"/>
                      <a:pt x="1" y="1"/>
                      <a:pt x="2" y="1"/>
                    </a:cubicBezTo>
                    <a:cubicBezTo>
                      <a:pt x="2"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6" name="Freeform 9168"/>
              <p:cNvSpPr>
                <a:spLocks/>
              </p:cNvSpPr>
              <p:nvPr/>
            </p:nvSpPr>
            <p:spPr bwMode="auto">
              <a:xfrm>
                <a:off x="800266" y="4284945"/>
                <a:ext cx="577" cy="1444"/>
              </a:xfrm>
              <a:custGeom>
                <a:avLst/>
                <a:gdLst>
                  <a:gd name="T0" fmla="*/ 2 w 1"/>
                  <a:gd name="T1" fmla="*/ 0 h 2"/>
                  <a:gd name="T2" fmla="*/ 0 w 1"/>
                  <a:gd name="T3" fmla="*/ 3 h 2"/>
                  <a:gd name="T4" fmla="*/ 2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1" y="0"/>
                      <a:pt x="0" y="0"/>
                      <a:pt x="0" y="1"/>
                    </a:cubicBezTo>
                    <a:cubicBezTo>
                      <a:pt x="1" y="2"/>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7" name="Freeform 9169"/>
              <p:cNvSpPr>
                <a:spLocks/>
              </p:cNvSpPr>
              <p:nvPr/>
            </p:nvSpPr>
            <p:spPr bwMode="auto">
              <a:xfrm>
                <a:off x="708188" y="4282346"/>
                <a:ext cx="10680" cy="6065"/>
              </a:xfrm>
              <a:custGeom>
                <a:avLst/>
                <a:gdLst>
                  <a:gd name="T0" fmla="*/ 0 w 16"/>
                  <a:gd name="T1" fmla="*/ 16 h 9"/>
                  <a:gd name="T2" fmla="*/ 0 w 16"/>
                  <a:gd name="T3" fmla="*/ 16 h 9"/>
                  <a:gd name="T4" fmla="*/ 0 60000 65536"/>
                  <a:gd name="T5" fmla="*/ 0 60000 65536"/>
                  <a:gd name="T6" fmla="*/ 0 w 16"/>
                  <a:gd name="T7" fmla="*/ 0 h 9"/>
                  <a:gd name="T8" fmla="*/ 16 w 16"/>
                  <a:gd name="T9" fmla="*/ 9 h 9"/>
                </a:gdLst>
                <a:ahLst/>
                <a:cxnLst>
                  <a:cxn ang="T4">
                    <a:pos x="T0" y="T1"/>
                  </a:cxn>
                  <a:cxn ang="T5">
                    <a:pos x="T2" y="T3"/>
                  </a:cxn>
                </a:cxnLst>
                <a:rect l="T6" t="T7" r="T8" b="T9"/>
                <a:pathLst>
                  <a:path w="16" h="9">
                    <a:moveTo>
                      <a:pt x="0" y="7"/>
                    </a:moveTo>
                    <a:cubicBezTo>
                      <a:pt x="16" y="0"/>
                      <a:pt x="1" y="9"/>
                      <a:pt x="0"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8" name="Freeform 9170"/>
              <p:cNvSpPr>
                <a:spLocks/>
              </p:cNvSpPr>
              <p:nvPr/>
            </p:nvSpPr>
            <p:spPr bwMode="auto">
              <a:xfrm>
                <a:off x="800266" y="4284367"/>
                <a:ext cx="2598" cy="4910"/>
              </a:xfrm>
              <a:custGeom>
                <a:avLst/>
                <a:gdLst>
                  <a:gd name="T0" fmla="*/ 7 w 4"/>
                  <a:gd name="T1" fmla="*/ 7 h 7"/>
                  <a:gd name="T2" fmla="*/ 7 w 4"/>
                  <a:gd name="T3" fmla="*/ 7 h 7"/>
                  <a:gd name="T4" fmla="*/ 0 60000 65536"/>
                  <a:gd name="T5" fmla="*/ 0 60000 65536"/>
                  <a:gd name="T6" fmla="*/ 0 w 4"/>
                  <a:gd name="T7" fmla="*/ 0 h 7"/>
                  <a:gd name="T8" fmla="*/ 4 w 4"/>
                  <a:gd name="T9" fmla="*/ 7 h 7"/>
                </a:gdLst>
                <a:ahLst/>
                <a:cxnLst>
                  <a:cxn ang="T4">
                    <a:pos x="T0" y="T1"/>
                  </a:cxn>
                  <a:cxn ang="T5">
                    <a:pos x="T2" y="T3"/>
                  </a:cxn>
                </a:cxnLst>
                <a:rect l="T6" t="T7" r="T8" b="T9"/>
                <a:pathLst>
                  <a:path w="4" h="7">
                    <a:moveTo>
                      <a:pt x="3" y="3"/>
                    </a:moveTo>
                    <a:cubicBezTo>
                      <a:pt x="0" y="0"/>
                      <a:pt x="4" y="7"/>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69" name="Freeform 9171"/>
              <p:cNvSpPr>
                <a:spLocks/>
              </p:cNvSpPr>
              <p:nvPr/>
            </p:nvSpPr>
            <p:spPr bwMode="auto">
              <a:xfrm>
                <a:off x="686828" y="4285811"/>
                <a:ext cx="27422" cy="11553"/>
              </a:xfrm>
              <a:custGeom>
                <a:avLst/>
                <a:gdLst>
                  <a:gd name="T0" fmla="*/ 12 w 40"/>
                  <a:gd name="T1" fmla="*/ 40 h 17"/>
                  <a:gd name="T2" fmla="*/ 55 w 40"/>
                  <a:gd name="T3" fmla="*/ 12 h 17"/>
                  <a:gd name="T4" fmla="*/ 69 w 40"/>
                  <a:gd name="T5" fmla="*/ 7 h 17"/>
                  <a:gd name="T6" fmla="*/ 12 w 40"/>
                  <a:gd name="T7" fmla="*/ 40 h 17"/>
                  <a:gd name="T8" fmla="*/ 0 60000 65536"/>
                  <a:gd name="T9" fmla="*/ 0 60000 65536"/>
                  <a:gd name="T10" fmla="*/ 0 60000 65536"/>
                  <a:gd name="T11" fmla="*/ 0 60000 65536"/>
                  <a:gd name="T12" fmla="*/ 0 w 40"/>
                  <a:gd name="T13" fmla="*/ 0 h 17"/>
                  <a:gd name="T14" fmla="*/ 40 w 40"/>
                  <a:gd name="T15" fmla="*/ 17 h 17"/>
                </a:gdLst>
                <a:ahLst/>
                <a:cxnLst>
                  <a:cxn ang="T8">
                    <a:pos x="T0" y="T1"/>
                  </a:cxn>
                  <a:cxn ang="T9">
                    <a:pos x="T2" y="T3"/>
                  </a:cxn>
                  <a:cxn ang="T10">
                    <a:pos x="T4" y="T5"/>
                  </a:cxn>
                  <a:cxn ang="T11">
                    <a:pos x="T6" y="T7"/>
                  </a:cxn>
                </a:cxnLst>
                <a:rect l="T12" t="T13" r="T14" b="T15"/>
                <a:pathLst>
                  <a:path w="40" h="17">
                    <a:moveTo>
                      <a:pt x="5" y="17"/>
                    </a:moveTo>
                    <a:cubicBezTo>
                      <a:pt x="10" y="11"/>
                      <a:pt x="17" y="10"/>
                      <a:pt x="23" y="5"/>
                    </a:cubicBezTo>
                    <a:cubicBezTo>
                      <a:pt x="21" y="8"/>
                      <a:pt x="23" y="7"/>
                      <a:pt x="29" y="3"/>
                    </a:cubicBezTo>
                    <a:cubicBezTo>
                      <a:pt x="40" y="0"/>
                      <a:pt x="0" y="15"/>
                      <a:pt x="5" y="1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0" name="Freeform 9172"/>
              <p:cNvSpPr>
                <a:spLocks/>
              </p:cNvSpPr>
              <p:nvPr/>
            </p:nvSpPr>
            <p:spPr bwMode="auto">
              <a:xfrm>
                <a:off x="1323007" y="4288411"/>
                <a:ext cx="5484" cy="1444"/>
              </a:xfrm>
              <a:custGeom>
                <a:avLst/>
                <a:gdLst>
                  <a:gd name="T0" fmla="*/ 10 w 8"/>
                  <a:gd name="T1" fmla="*/ 3 h 2"/>
                  <a:gd name="T2" fmla="*/ 10 w 8"/>
                  <a:gd name="T3" fmla="*/ 3 h 2"/>
                  <a:gd name="T4" fmla="*/ 0 60000 65536"/>
                  <a:gd name="T5" fmla="*/ 0 60000 65536"/>
                  <a:gd name="T6" fmla="*/ 0 w 8"/>
                  <a:gd name="T7" fmla="*/ 0 h 2"/>
                  <a:gd name="T8" fmla="*/ 8 w 8"/>
                  <a:gd name="T9" fmla="*/ 2 h 2"/>
                </a:gdLst>
                <a:ahLst/>
                <a:cxnLst>
                  <a:cxn ang="T4">
                    <a:pos x="T0" y="T1"/>
                  </a:cxn>
                  <a:cxn ang="T5">
                    <a:pos x="T2" y="T3"/>
                  </a:cxn>
                </a:cxnLst>
                <a:rect l="T6" t="T7" r="T8" b="T9"/>
                <a:pathLst>
                  <a:path w="8" h="2">
                    <a:moveTo>
                      <a:pt x="4" y="1"/>
                    </a:moveTo>
                    <a:cubicBezTo>
                      <a:pt x="8" y="2"/>
                      <a:pt x="0" y="0"/>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1" name="Freeform 9173"/>
              <p:cNvSpPr>
                <a:spLocks/>
              </p:cNvSpPr>
              <p:nvPr/>
            </p:nvSpPr>
            <p:spPr bwMode="auto">
              <a:xfrm>
                <a:off x="1323007" y="4286389"/>
                <a:ext cx="10969" cy="4910"/>
              </a:xfrm>
              <a:custGeom>
                <a:avLst/>
                <a:gdLst>
                  <a:gd name="T0" fmla="*/ 10 w 16"/>
                  <a:gd name="T1" fmla="*/ 15 h 7"/>
                  <a:gd name="T2" fmla="*/ 10 w 16"/>
                  <a:gd name="T3" fmla="*/ 15 h 7"/>
                  <a:gd name="T4" fmla="*/ 0 60000 65536"/>
                  <a:gd name="T5" fmla="*/ 0 60000 65536"/>
                  <a:gd name="T6" fmla="*/ 0 w 16"/>
                  <a:gd name="T7" fmla="*/ 0 h 7"/>
                  <a:gd name="T8" fmla="*/ 16 w 16"/>
                  <a:gd name="T9" fmla="*/ 7 h 7"/>
                </a:gdLst>
                <a:ahLst/>
                <a:cxnLst>
                  <a:cxn ang="T4">
                    <a:pos x="T0" y="T1"/>
                  </a:cxn>
                  <a:cxn ang="T5">
                    <a:pos x="T2" y="T3"/>
                  </a:cxn>
                </a:cxnLst>
                <a:rect l="T6" t="T7" r="T8" b="T9"/>
                <a:pathLst>
                  <a:path w="16" h="7">
                    <a:moveTo>
                      <a:pt x="4" y="6"/>
                    </a:moveTo>
                    <a:cubicBezTo>
                      <a:pt x="0" y="7"/>
                      <a:pt x="16" y="0"/>
                      <a:pt x="4"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2" name="Freeform 9174"/>
              <p:cNvSpPr>
                <a:spLocks/>
              </p:cNvSpPr>
              <p:nvPr/>
            </p:nvSpPr>
            <p:spPr bwMode="auto">
              <a:xfrm>
                <a:off x="1321853" y="4290433"/>
                <a:ext cx="5484" cy="1444"/>
              </a:xfrm>
              <a:custGeom>
                <a:avLst/>
                <a:gdLst>
                  <a:gd name="T0" fmla="*/ 7 w 8"/>
                  <a:gd name="T1" fmla="*/ 5 h 2"/>
                  <a:gd name="T2" fmla="*/ 7 w 8"/>
                  <a:gd name="T3" fmla="*/ 5 h 2"/>
                  <a:gd name="T4" fmla="*/ 0 60000 65536"/>
                  <a:gd name="T5" fmla="*/ 0 60000 65536"/>
                  <a:gd name="T6" fmla="*/ 0 w 8"/>
                  <a:gd name="T7" fmla="*/ 0 h 2"/>
                  <a:gd name="T8" fmla="*/ 8 w 8"/>
                  <a:gd name="T9" fmla="*/ 2 h 2"/>
                </a:gdLst>
                <a:ahLst/>
                <a:cxnLst>
                  <a:cxn ang="T4">
                    <a:pos x="T0" y="T1"/>
                  </a:cxn>
                  <a:cxn ang="T5">
                    <a:pos x="T2" y="T3"/>
                  </a:cxn>
                </a:cxnLst>
                <a:rect l="T6" t="T7" r="T8" b="T9"/>
                <a:pathLst>
                  <a:path w="8" h="2">
                    <a:moveTo>
                      <a:pt x="3" y="2"/>
                    </a:moveTo>
                    <a:cubicBezTo>
                      <a:pt x="8" y="0"/>
                      <a:pt x="0" y="0"/>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3" name="Freeform 9175"/>
              <p:cNvSpPr>
                <a:spLocks/>
              </p:cNvSpPr>
              <p:nvPr/>
            </p:nvSpPr>
            <p:spPr bwMode="auto">
              <a:xfrm>
                <a:off x="1324451" y="4291299"/>
                <a:ext cx="2886" cy="1155"/>
              </a:xfrm>
              <a:custGeom>
                <a:avLst/>
                <a:gdLst>
                  <a:gd name="T0" fmla="*/ 0 w 4"/>
                  <a:gd name="T1" fmla="*/ 2 h 2"/>
                  <a:gd name="T2" fmla="*/ 10 w 4"/>
                  <a:gd name="T3" fmla="*/ 2 h 2"/>
                  <a:gd name="T4" fmla="*/ 0 w 4"/>
                  <a:gd name="T5" fmla="*/ 2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1"/>
                    </a:moveTo>
                    <a:cubicBezTo>
                      <a:pt x="0" y="2"/>
                      <a:pt x="2" y="1"/>
                      <a:pt x="4" y="1"/>
                    </a:cubicBezTo>
                    <a:cubicBezTo>
                      <a:pt x="2"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4" name="Freeform 9176"/>
              <p:cNvSpPr>
                <a:spLocks/>
              </p:cNvSpPr>
              <p:nvPr/>
            </p:nvSpPr>
            <p:spPr bwMode="auto">
              <a:xfrm>
                <a:off x="1371500" y="4289855"/>
                <a:ext cx="14432" cy="8087"/>
              </a:xfrm>
              <a:custGeom>
                <a:avLst/>
                <a:gdLst>
                  <a:gd name="T0" fmla="*/ 12 w 21"/>
                  <a:gd name="T1" fmla="*/ 7 h 12"/>
                  <a:gd name="T2" fmla="*/ 12 w 21"/>
                  <a:gd name="T3" fmla="*/ 7 h 12"/>
                  <a:gd name="T4" fmla="*/ 0 60000 65536"/>
                  <a:gd name="T5" fmla="*/ 0 60000 65536"/>
                  <a:gd name="T6" fmla="*/ 0 w 21"/>
                  <a:gd name="T7" fmla="*/ 0 h 12"/>
                  <a:gd name="T8" fmla="*/ 21 w 21"/>
                  <a:gd name="T9" fmla="*/ 12 h 12"/>
                </a:gdLst>
                <a:ahLst/>
                <a:cxnLst>
                  <a:cxn ang="T4">
                    <a:pos x="T0" y="T1"/>
                  </a:cxn>
                  <a:cxn ang="T5">
                    <a:pos x="T2" y="T3"/>
                  </a:cxn>
                </a:cxnLst>
                <a:rect l="T6" t="T7" r="T8" b="T9"/>
                <a:pathLst>
                  <a:path w="21" h="12">
                    <a:moveTo>
                      <a:pt x="5" y="3"/>
                    </a:moveTo>
                    <a:cubicBezTo>
                      <a:pt x="21" y="12"/>
                      <a:pt x="0" y="0"/>
                      <a:pt x="5"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5" name="Freeform 9177"/>
              <p:cNvSpPr>
                <a:spLocks/>
              </p:cNvSpPr>
              <p:nvPr/>
            </p:nvSpPr>
            <p:spPr bwMode="auto">
              <a:xfrm>
                <a:off x="1485516" y="4291877"/>
                <a:ext cx="10680" cy="3466"/>
              </a:xfrm>
              <a:custGeom>
                <a:avLst/>
                <a:gdLst>
                  <a:gd name="T0" fmla="*/ 14 w 16"/>
                  <a:gd name="T1" fmla="*/ 10 h 5"/>
                  <a:gd name="T2" fmla="*/ 14 w 16"/>
                  <a:gd name="T3" fmla="*/ 10 h 5"/>
                  <a:gd name="T4" fmla="*/ 0 60000 65536"/>
                  <a:gd name="T5" fmla="*/ 0 60000 65536"/>
                  <a:gd name="T6" fmla="*/ 0 w 16"/>
                  <a:gd name="T7" fmla="*/ 0 h 5"/>
                  <a:gd name="T8" fmla="*/ 16 w 16"/>
                  <a:gd name="T9" fmla="*/ 5 h 5"/>
                </a:gdLst>
                <a:ahLst/>
                <a:cxnLst>
                  <a:cxn ang="T4">
                    <a:pos x="T0" y="T1"/>
                  </a:cxn>
                  <a:cxn ang="T5">
                    <a:pos x="T2" y="T3"/>
                  </a:cxn>
                </a:cxnLst>
                <a:rect l="T6" t="T7" r="T8" b="T9"/>
                <a:pathLst>
                  <a:path w="16" h="5">
                    <a:moveTo>
                      <a:pt x="6" y="4"/>
                    </a:moveTo>
                    <a:cubicBezTo>
                      <a:pt x="16" y="0"/>
                      <a:pt x="0" y="5"/>
                      <a:pt x="6"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6" name="Freeform 9178"/>
              <p:cNvSpPr>
                <a:spLocks/>
              </p:cNvSpPr>
              <p:nvPr/>
            </p:nvSpPr>
            <p:spPr bwMode="auto">
              <a:xfrm>
                <a:off x="1472527" y="4293898"/>
                <a:ext cx="27999" cy="866"/>
              </a:xfrm>
              <a:custGeom>
                <a:avLst/>
                <a:gdLst>
                  <a:gd name="T0" fmla="*/ 19 w 41"/>
                  <a:gd name="T1" fmla="*/ 3 h 1"/>
                  <a:gd name="T2" fmla="*/ 19 w 41"/>
                  <a:gd name="T3" fmla="*/ 3 h 1"/>
                  <a:gd name="T4" fmla="*/ 0 60000 65536"/>
                  <a:gd name="T5" fmla="*/ 0 60000 65536"/>
                  <a:gd name="T6" fmla="*/ 0 w 41"/>
                  <a:gd name="T7" fmla="*/ 0 h 1"/>
                  <a:gd name="T8" fmla="*/ 41 w 41"/>
                  <a:gd name="T9" fmla="*/ 1 h 1"/>
                </a:gdLst>
                <a:ahLst/>
                <a:cxnLst>
                  <a:cxn ang="T4">
                    <a:pos x="T0" y="T1"/>
                  </a:cxn>
                  <a:cxn ang="T5">
                    <a:pos x="T2" y="T3"/>
                  </a:cxn>
                </a:cxnLst>
                <a:rect l="T6" t="T7" r="T8" b="T9"/>
                <a:pathLst>
                  <a:path w="41" h="1">
                    <a:moveTo>
                      <a:pt x="8" y="1"/>
                    </a:moveTo>
                    <a:cubicBezTo>
                      <a:pt x="41" y="0"/>
                      <a:pt x="0" y="1"/>
                      <a:pt x="8"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7" name="Freeform 9179"/>
              <p:cNvSpPr>
                <a:spLocks/>
              </p:cNvSpPr>
              <p:nvPr/>
            </p:nvSpPr>
            <p:spPr bwMode="auto">
              <a:xfrm>
                <a:off x="1466465" y="4295342"/>
                <a:ext cx="12700" cy="2022"/>
              </a:xfrm>
              <a:custGeom>
                <a:avLst/>
                <a:gdLst>
                  <a:gd name="T0" fmla="*/ 14 w 19"/>
                  <a:gd name="T1" fmla="*/ 2 h 3"/>
                  <a:gd name="T2" fmla="*/ 44 w 19"/>
                  <a:gd name="T3" fmla="*/ 0 h 3"/>
                  <a:gd name="T4" fmla="*/ 14 w 19"/>
                  <a:gd name="T5" fmla="*/ 2 h 3"/>
                  <a:gd name="T6" fmla="*/ 0 60000 65536"/>
                  <a:gd name="T7" fmla="*/ 0 60000 65536"/>
                  <a:gd name="T8" fmla="*/ 0 60000 65536"/>
                  <a:gd name="T9" fmla="*/ 0 w 19"/>
                  <a:gd name="T10" fmla="*/ 0 h 3"/>
                  <a:gd name="T11" fmla="*/ 19 w 19"/>
                  <a:gd name="T12" fmla="*/ 3 h 3"/>
                </a:gdLst>
                <a:ahLst/>
                <a:cxnLst>
                  <a:cxn ang="T6">
                    <a:pos x="T0" y="T1"/>
                  </a:cxn>
                  <a:cxn ang="T7">
                    <a:pos x="T2" y="T3"/>
                  </a:cxn>
                  <a:cxn ang="T8">
                    <a:pos x="T4" y="T5"/>
                  </a:cxn>
                </a:cxnLst>
                <a:rect l="T9" t="T10" r="T11" b="T12"/>
                <a:pathLst>
                  <a:path w="19" h="3">
                    <a:moveTo>
                      <a:pt x="6" y="1"/>
                    </a:moveTo>
                    <a:cubicBezTo>
                      <a:pt x="6" y="1"/>
                      <a:pt x="17" y="3"/>
                      <a:pt x="19" y="0"/>
                    </a:cubicBezTo>
                    <a:cubicBezTo>
                      <a:pt x="5" y="1"/>
                      <a:pt x="0" y="1"/>
                      <a:pt x="6"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8" name="Freeform 9180"/>
              <p:cNvSpPr>
                <a:spLocks/>
              </p:cNvSpPr>
              <p:nvPr/>
            </p:nvSpPr>
            <p:spPr bwMode="auto">
              <a:xfrm>
                <a:off x="1455497" y="4295342"/>
                <a:ext cx="18473" cy="2022"/>
              </a:xfrm>
              <a:custGeom>
                <a:avLst/>
                <a:gdLst>
                  <a:gd name="T0" fmla="*/ 19 w 27"/>
                  <a:gd name="T1" fmla="*/ 7 h 3"/>
                  <a:gd name="T2" fmla="*/ 52 w 27"/>
                  <a:gd name="T3" fmla="*/ 5 h 3"/>
                  <a:gd name="T4" fmla="*/ 19 w 27"/>
                  <a:gd name="T5" fmla="*/ 7 h 3"/>
                  <a:gd name="T6" fmla="*/ 0 60000 65536"/>
                  <a:gd name="T7" fmla="*/ 0 60000 65536"/>
                  <a:gd name="T8" fmla="*/ 0 60000 65536"/>
                  <a:gd name="T9" fmla="*/ 0 w 27"/>
                  <a:gd name="T10" fmla="*/ 0 h 3"/>
                  <a:gd name="T11" fmla="*/ 27 w 27"/>
                  <a:gd name="T12" fmla="*/ 3 h 3"/>
                </a:gdLst>
                <a:ahLst/>
                <a:cxnLst>
                  <a:cxn ang="T6">
                    <a:pos x="T0" y="T1"/>
                  </a:cxn>
                  <a:cxn ang="T7">
                    <a:pos x="T2" y="T3"/>
                  </a:cxn>
                  <a:cxn ang="T8">
                    <a:pos x="T4" y="T5"/>
                  </a:cxn>
                </a:cxnLst>
                <a:rect l="T9" t="T10" r="T11" b="T12"/>
                <a:pathLst>
                  <a:path w="27" h="3">
                    <a:moveTo>
                      <a:pt x="8" y="3"/>
                    </a:moveTo>
                    <a:cubicBezTo>
                      <a:pt x="13" y="1"/>
                      <a:pt x="17" y="0"/>
                      <a:pt x="22" y="2"/>
                    </a:cubicBezTo>
                    <a:cubicBezTo>
                      <a:pt x="27" y="2"/>
                      <a:pt x="0" y="3"/>
                      <a:pt x="8"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79" name="Freeform 9181"/>
              <p:cNvSpPr>
                <a:spLocks/>
              </p:cNvSpPr>
              <p:nvPr/>
            </p:nvSpPr>
            <p:spPr bwMode="auto">
              <a:xfrm>
                <a:off x="1489557" y="4295920"/>
                <a:ext cx="1443" cy="866"/>
              </a:xfrm>
              <a:custGeom>
                <a:avLst/>
                <a:gdLst>
                  <a:gd name="T0" fmla="*/ 3 w 2"/>
                  <a:gd name="T1" fmla="*/ 0 h 1"/>
                  <a:gd name="T2" fmla="*/ 0 w 2"/>
                  <a:gd name="T3" fmla="*/ 3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1" y="0"/>
                      <a:pt x="0" y="1"/>
                    </a:cubicBezTo>
                    <a:cubicBezTo>
                      <a:pt x="2" y="1"/>
                      <a:pt x="2"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0" name="Freeform 9182"/>
              <p:cNvSpPr>
                <a:spLocks/>
              </p:cNvSpPr>
              <p:nvPr/>
            </p:nvSpPr>
            <p:spPr bwMode="auto">
              <a:xfrm>
                <a:off x="675282" y="4297942"/>
                <a:ext cx="17896" cy="8376"/>
              </a:xfrm>
              <a:custGeom>
                <a:avLst/>
                <a:gdLst>
                  <a:gd name="T0" fmla="*/ 14 w 26"/>
                  <a:gd name="T1" fmla="*/ 29 h 12"/>
                  <a:gd name="T2" fmla="*/ 50 w 26"/>
                  <a:gd name="T3" fmla="*/ 0 h 12"/>
                  <a:gd name="T4" fmla="*/ 14 w 26"/>
                  <a:gd name="T5" fmla="*/ 29 h 12"/>
                  <a:gd name="T6" fmla="*/ 0 60000 65536"/>
                  <a:gd name="T7" fmla="*/ 0 60000 65536"/>
                  <a:gd name="T8" fmla="*/ 0 60000 65536"/>
                  <a:gd name="T9" fmla="*/ 0 w 26"/>
                  <a:gd name="T10" fmla="*/ 0 h 12"/>
                  <a:gd name="T11" fmla="*/ 26 w 26"/>
                  <a:gd name="T12" fmla="*/ 12 h 12"/>
                </a:gdLst>
                <a:ahLst/>
                <a:cxnLst>
                  <a:cxn ang="T6">
                    <a:pos x="T0" y="T1"/>
                  </a:cxn>
                  <a:cxn ang="T7">
                    <a:pos x="T2" y="T3"/>
                  </a:cxn>
                  <a:cxn ang="T8">
                    <a:pos x="T4" y="T5"/>
                  </a:cxn>
                </a:cxnLst>
                <a:rect l="T9" t="T10" r="T11" b="T12"/>
                <a:pathLst>
                  <a:path w="26" h="12">
                    <a:moveTo>
                      <a:pt x="6" y="12"/>
                    </a:moveTo>
                    <a:cubicBezTo>
                      <a:pt x="11" y="8"/>
                      <a:pt x="16" y="4"/>
                      <a:pt x="21" y="0"/>
                    </a:cubicBezTo>
                    <a:cubicBezTo>
                      <a:pt x="26" y="0"/>
                      <a:pt x="0" y="12"/>
                      <a:pt x="6"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1" name="Freeform 9183"/>
              <p:cNvSpPr>
                <a:spLocks/>
              </p:cNvSpPr>
              <p:nvPr/>
            </p:nvSpPr>
            <p:spPr bwMode="auto">
              <a:xfrm>
                <a:off x="1461558" y="4297364"/>
                <a:ext cx="6928" cy="2022"/>
              </a:xfrm>
              <a:custGeom>
                <a:avLst/>
                <a:gdLst>
                  <a:gd name="T0" fmla="*/ 12 w 10"/>
                  <a:gd name="T1" fmla="*/ 5 h 3"/>
                  <a:gd name="T2" fmla="*/ 12 w 10"/>
                  <a:gd name="T3" fmla="*/ 5 h 3"/>
                  <a:gd name="T4" fmla="*/ 0 60000 65536"/>
                  <a:gd name="T5" fmla="*/ 0 60000 65536"/>
                  <a:gd name="T6" fmla="*/ 0 w 10"/>
                  <a:gd name="T7" fmla="*/ 0 h 3"/>
                  <a:gd name="T8" fmla="*/ 10 w 10"/>
                  <a:gd name="T9" fmla="*/ 3 h 3"/>
                </a:gdLst>
                <a:ahLst/>
                <a:cxnLst>
                  <a:cxn ang="T4">
                    <a:pos x="T0" y="T1"/>
                  </a:cxn>
                  <a:cxn ang="T5">
                    <a:pos x="T2" y="T3"/>
                  </a:cxn>
                </a:cxnLst>
                <a:rect l="T6" t="T7" r="T8" b="T9"/>
                <a:pathLst>
                  <a:path w="10" h="3">
                    <a:moveTo>
                      <a:pt x="5" y="2"/>
                    </a:moveTo>
                    <a:cubicBezTo>
                      <a:pt x="10" y="0"/>
                      <a:pt x="0" y="3"/>
                      <a:pt x="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2" name="Freeform 9184"/>
              <p:cNvSpPr>
                <a:spLocks/>
              </p:cNvSpPr>
              <p:nvPr/>
            </p:nvSpPr>
            <p:spPr bwMode="auto">
              <a:xfrm>
                <a:off x="687694" y="4297942"/>
                <a:ext cx="4041" cy="2022"/>
              </a:xfrm>
              <a:custGeom>
                <a:avLst/>
                <a:gdLst>
                  <a:gd name="T0" fmla="*/ 5 w 6"/>
                  <a:gd name="T1" fmla="*/ 0 h 3"/>
                  <a:gd name="T2" fmla="*/ 5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2" y="0"/>
                    </a:moveTo>
                    <a:cubicBezTo>
                      <a:pt x="0" y="3"/>
                      <a:pt x="6"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3" name="Freeform 9185"/>
              <p:cNvSpPr>
                <a:spLocks/>
              </p:cNvSpPr>
              <p:nvPr/>
            </p:nvSpPr>
            <p:spPr bwMode="auto">
              <a:xfrm>
                <a:off x="1452610" y="4298808"/>
                <a:ext cx="7505" cy="578"/>
              </a:xfrm>
              <a:custGeom>
                <a:avLst/>
                <a:gdLst>
                  <a:gd name="T0" fmla="*/ 12 w 11"/>
                  <a:gd name="T1" fmla="*/ 2 h 1"/>
                  <a:gd name="T2" fmla="*/ 12 w 11"/>
                  <a:gd name="T3" fmla="*/ 2 h 1"/>
                  <a:gd name="T4" fmla="*/ 0 60000 65536"/>
                  <a:gd name="T5" fmla="*/ 0 60000 65536"/>
                  <a:gd name="T6" fmla="*/ 0 w 11"/>
                  <a:gd name="T7" fmla="*/ 0 h 1"/>
                  <a:gd name="T8" fmla="*/ 11 w 11"/>
                  <a:gd name="T9" fmla="*/ 1 h 1"/>
                </a:gdLst>
                <a:ahLst/>
                <a:cxnLst>
                  <a:cxn ang="T4">
                    <a:pos x="T0" y="T1"/>
                  </a:cxn>
                  <a:cxn ang="T5">
                    <a:pos x="T2" y="T3"/>
                  </a:cxn>
                </a:cxnLst>
                <a:rect l="T6" t="T7" r="T8" b="T9"/>
                <a:pathLst>
                  <a:path w="11" h="1">
                    <a:moveTo>
                      <a:pt x="5" y="1"/>
                    </a:moveTo>
                    <a:cubicBezTo>
                      <a:pt x="11" y="0"/>
                      <a:pt x="0" y="0"/>
                      <a:pt x="5"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4" name="Freeform 9186"/>
              <p:cNvSpPr>
                <a:spLocks/>
              </p:cNvSpPr>
              <p:nvPr/>
            </p:nvSpPr>
            <p:spPr bwMode="auto">
              <a:xfrm>
                <a:off x="1445971" y="4299386"/>
                <a:ext cx="9525" cy="1444"/>
              </a:xfrm>
              <a:custGeom>
                <a:avLst/>
                <a:gdLst>
                  <a:gd name="T0" fmla="*/ 12 w 14"/>
                  <a:gd name="T1" fmla="*/ 5 h 2"/>
                  <a:gd name="T2" fmla="*/ 12 w 14"/>
                  <a:gd name="T3" fmla="*/ 5 h 2"/>
                  <a:gd name="T4" fmla="*/ 0 60000 65536"/>
                  <a:gd name="T5" fmla="*/ 0 60000 65536"/>
                  <a:gd name="T6" fmla="*/ 0 w 14"/>
                  <a:gd name="T7" fmla="*/ 0 h 2"/>
                  <a:gd name="T8" fmla="*/ 14 w 14"/>
                  <a:gd name="T9" fmla="*/ 2 h 2"/>
                </a:gdLst>
                <a:ahLst/>
                <a:cxnLst>
                  <a:cxn ang="T4">
                    <a:pos x="T0" y="T1"/>
                  </a:cxn>
                  <a:cxn ang="T5">
                    <a:pos x="T2" y="T3"/>
                  </a:cxn>
                </a:cxnLst>
                <a:rect l="T6" t="T7" r="T8" b="T9"/>
                <a:pathLst>
                  <a:path w="14" h="2">
                    <a:moveTo>
                      <a:pt x="5" y="2"/>
                    </a:moveTo>
                    <a:cubicBezTo>
                      <a:pt x="14" y="0"/>
                      <a:pt x="0" y="1"/>
                      <a:pt x="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5" name="Freeform 9187"/>
              <p:cNvSpPr>
                <a:spLocks/>
              </p:cNvSpPr>
              <p:nvPr/>
            </p:nvSpPr>
            <p:spPr bwMode="auto">
              <a:xfrm>
                <a:off x="1422591" y="4302852"/>
                <a:ext cx="2021" cy="578"/>
              </a:xfrm>
              <a:custGeom>
                <a:avLst/>
                <a:gdLst>
                  <a:gd name="T0" fmla="*/ 5 w 3"/>
                  <a:gd name="T1" fmla="*/ 2 h 1"/>
                  <a:gd name="T2" fmla="*/ 0 w 3"/>
                  <a:gd name="T3" fmla="*/ 0 h 1"/>
                  <a:gd name="T4" fmla="*/ 5 w 3"/>
                  <a:gd name="T5" fmla="*/ 2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2" y="1"/>
                    </a:moveTo>
                    <a:cubicBezTo>
                      <a:pt x="3" y="0"/>
                      <a:pt x="1" y="0"/>
                      <a:pt x="0" y="0"/>
                    </a:cubicBezTo>
                    <a:cubicBezTo>
                      <a:pt x="1" y="1"/>
                      <a:pt x="1"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6" name="Freeform 9188"/>
              <p:cNvSpPr>
                <a:spLocks/>
              </p:cNvSpPr>
              <p:nvPr/>
            </p:nvSpPr>
            <p:spPr bwMode="auto">
              <a:xfrm>
                <a:off x="1525061" y="4304874"/>
                <a:ext cx="1155" cy="578"/>
              </a:xfrm>
              <a:custGeom>
                <a:avLst/>
                <a:gdLst>
                  <a:gd name="T0" fmla="*/ 4 w 2"/>
                  <a:gd name="T1" fmla="*/ 2 h 1"/>
                  <a:gd name="T2" fmla="*/ 4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1"/>
                    </a:moveTo>
                    <a:cubicBezTo>
                      <a:pt x="2" y="0"/>
                      <a:pt x="0" y="0"/>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7" name="Freeform 9189"/>
              <p:cNvSpPr>
                <a:spLocks/>
              </p:cNvSpPr>
              <p:nvPr/>
            </p:nvSpPr>
            <p:spPr bwMode="auto">
              <a:xfrm>
                <a:off x="1527081" y="4305451"/>
                <a:ext cx="577" cy="866"/>
              </a:xfrm>
              <a:custGeom>
                <a:avLst/>
                <a:gdLst>
                  <a:gd name="T0" fmla="*/ 2 w 1"/>
                  <a:gd name="T1" fmla="*/ 3 h 1"/>
                  <a:gd name="T2" fmla="*/ 0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8" name="Freeform 9190"/>
              <p:cNvSpPr>
                <a:spLocks/>
              </p:cNvSpPr>
              <p:nvPr/>
            </p:nvSpPr>
            <p:spPr bwMode="auto">
              <a:xfrm>
                <a:off x="676725" y="4306895"/>
                <a:ext cx="1443" cy="1444"/>
              </a:xfrm>
              <a:custGeom>
                <a:avLst/>
                <a:gdLst>
                  <a:gd name="T0" fmla="*/ 3 w 2"/>
                  <a:gd name="T1" fmla="*/ 5 h 2"/>
                  <a:gd name="T2" fmla="*/ 5 w 2"/>
                  <a:gd name="T3" fmla="*/ 0 h 2"/>
                  <a:gd name="T4" fmla="*/ 3 w 2"/>
                  <a:gd name="T5" fmla="*/ 5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1"/>
                      <a:pt x="2" y="0"/>
                      <a:pt x="2" y="0"/>
                    </a:cubicBezTo>
                    <a:cubicBezTo>
                      <a:pt x="1" y="0"/>
                      <a:pt x="0" y="1"/>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89" name="Freeform 9191"/>
              <p:cNvSpPr>
                <a:spLocks/>
              </p:cNvSpPr>
              <p:nvPr/>
            </p:nvSpPr>
            <p:spPr bwMode="auto">
              <a:xfrm>
                <a:off x="1525638" y="4305451"/>
                <a:ext cx="26556" cy="9531"/>
              </a:xfrm>
              <a:custGeom>
                <a:avLst/>
                <a:gdLst>
                  <a:gd name="T0" fmla="*/ 24 w 39"/>
                  <a:gd name="T1" fmla="*/ 9 h 14"/>
                  <a:gd name="T2" fmla="*/ 24 w 39"/>
                  <a:gd name="T3" fmla="*/ 9 h 14"/>
                  <a:gd name="T4" fmla="*/ 0 60000 65536"/>
                  <a:gd name="T5" fmla="*/ 0 60000 65536"/>
                  <a:gd name="T6" fmla="*/ 0 w 39"/>
                  <a:gd name="T7" fmla="*/ 0 h 14"/>
                  <a:gd name="T8" fmla="*/ 39 w 39"/>
                  <a:gd name="T9" fmla="*/ 14 h 14"/>
                </a:gdLst>
                <a:ahLst/>
                <a:cxnLst>
                  <a:cxn ang="T4">
                    <a:pos x="T0" y="T1"/>
                  </a:cxn>
                  <a:cxn ang="T5">
                    <a:pos x="T2" y="T3"/>
                  </a:cxn>
                </a:cxnLst>
                <a:rect l="T6" t="T7" r="T8" b="T9"/>
                <a:pathLst>
                  <a:path w="39" h="14">
                    <a:moveTo>
                      <a:pt x="10" y="4"/>
                    </a:moveTo>
                    <a:cubicBezTo>
                      <a:pt x="39" y="14"/>
                      <a:pt x="0" y="0"/>
                      <a:pt x="1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0" name="Freeform 9192"/>
              <p:cNvSpPr>
                <a:spLocks/>
              </p:cNvSpPr>
              <p:nvPr/>
            </p:nvSpPr>
            <p:spPr bwMode="auto">
              <a:xfrm>
                <a:off x="664313" y="4306895"/>
                <a:ext cx="12412" cy="12997"/>
              </a:xfrm>
              <a:custGeom>
                <a:avLst/>
                <a:gdLst>
                  <a:gd name="T0" fmla="*/ 5 w 18"/>
                  <a:gd name="T1" fmla="*/ 45 h 19"/>
                  <a:gd name="T2" fmla="*/ 43 w 18"/>
                  <a:gd name="T3" fmla="*/ 5 h 19"/>
                  <a:gd name="T4" fmla="*/ 5 w 18"/>
                  <a:gd name="T5" fmla="*/ 45 h 19"/>
                  <a:gd name="T6" fmla="*/ 0 60000 65536"/>
                  <a:gd name="T7" fmla="*/ 0 60000 65536"/>
                  <a:gd name="T8" fmla="*/ 0 60000 65536"/>
                  <a:gd name="T9" fmla="*/ 0 w 18"/>
                  <a:gd name="T10" fmla="*/ 0 h 19"/>
                  <a:gd name="T11" fmla="*/ 18 w 18"/>
                  <a:gd name="T12" fmla="*/ 19 h 19"/>
                </a:gdLst>
                <a:ahLst/>
                <a:cxnLst>
                  <a:cxn ang="T6">
                    <a:pos x="T0" y="T1"/>
                  </a:cxn>
                  <a:cxn ang="T7">
                    <a:pos x="T2" y="T3"/>
                  </a:cxn>
                  <a:cxn ang="T8">
                    <a:pos x="T4" y="T5"/>
                  </a:cxn>
                </a:cxnLst>
                <a:rect l="T9" t="T10" r="T11" b="T12"/>
                <a:pathLst>
                  <a:path w="18" h="19">
                    <a:moveTo>
                      <a:pt x="2" y="19"/>
                    </a:moveTo>
                    <a:cubicBezTo>
                      <a:pt x="3" y="19"/>
                      <a:pt x="16" y="3"/>
                      <a:pt x="18" y="2"/>
                    </a:cubicBezTo>
                    <a:cubicBezTo>
                      <a:pt x="13" y="0"/>
                      <a:pt x="0" y="17"/>
                      <a:pt x="2" y="1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1" name="Freeform 9193"/>
              <p:cNvSpPr>
                <a:spLocks/>
              </p:cNvSpPr>
              <p:nvPr/>
            </p:nvSpPr>
            <p:spPr bwMode="auto">
              <a:xfrm>
                <a:off x="1539205" y="4310361"/>
                <a:ext cx="2886" cy="578"/>
              </a:xfrm>
              <a:custGeom>
                <a:avLst/>
                <a:gdLst>
                  <a:gd name="T0" fmla="*/ 8 w 4"/>
                  <a:gd name="T1" fmla="*/ 2 h 1"/>
                  <a:gd name="T2" fmla="*/ 8 w 4"/>
                  <a:gd name="T3" fmla="*/ 2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3" y="1"/>
                    </a:moveTo>
                    <a:cubicBezTo>
                      <a:pt x="4" y="0"/>
                      <a:pt x="0" y="0"/>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2" name="Freeform 9194"/>
              <p:cNvSpPr>
                <a:spLocks/>
              </p:cNvSpPr>
              <p:nvPr/>
            </p:nvSpPr>
            <p:spPr bwMode="auto">
              <a:xfrm>
                <a:off x="1539205" y="4310361"/>
                <a:ext cx="6928" cy="2022"/>
              </a:xfrm>
              <a:custGeom>
                <a:avLst/>
                <a:gdLst>
                  <a:gd name="T0" fmla="*/ 12 w 10"/>
                  <a:gd name="T1" fmla="*/ 5 h 3"/>
                  <a:gd name="T2" fmla="*/ 12 w 10"/>
                  <a:gd name="T3" fmla="*/ 5 h 3"/>
                  <a:gd name="T4" fmla="*/ 0 60000 65536"/>
                  <a:gd name="T5" fmla="*/ 0 60000 65536"/>
                  <a:gd name="T6" fmla="*/ 0 w 10"/>
                  <a:gd name="T7" fmla="*/ 0 h 3"/>
                  <a:gd name="T8" fmla="*/ 10 w 10"/>
                  <a:gd name="T9" fmla="*/ 3 h 3"/>
                </a:gdLst>
                <a:ahLst/>
                <a:cxnLst>
                  <a:cxn ang="T4">
                    <a:pos x="T0" y="T1"/>
                  </a:cxn>
                  <a:cxn ang="T5">
                    <a:pos x="T2" y="T3"/>
                  </a:cxn>
                </a:cxnLst>
                <a:rect l="T6" t="T7" r="T8" b="T9"/>
                <a:pathLst>
                  <a:path w="10" h="3">
                    <a:moveTo>
                      <a:pt x="5" y="2"/>
                    </a:moveTo>
                    <a:cubicBezTo>
                      <a:pt x="10" y="3"/>
                      <a:pt x="0" y="0"/>
                      <a:pt x="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3" name="Freeform 9195"/>
              <p:cNvSpPr>
                <a:spLocks/>
              </p:cNvSpPr>
              <p:nvPr/>
            </p:nvSpPr>
            <p:spPr bwMode="auto">
              <a:xfrm>
                <a:off x="1540648" y="4311805"/>
                <a:ext cx="8948" cy="1155"/>
              </a:xfrm>
              <a:custGeom>
                <a:avLst/>
                <a:gdLst>
                  <a:gd name="T0" fmla="*/ 19 w 13"/>
                  <a:gd name="T1" fmla="*/ 4 h 2"/>
                  <a:gd name="T2" fmla="*/ 19 w 13"/>
                  <a:gd name="T3" fmla="*/ 4 h 2"/>
                  <a:gd name="T4" fmla="*/ 0 60000 65536"/>
                  <a:gd name="T5" fmla="*/ 0 60000 65536"/>
                  <a:gd name="T6" fmla="*/ 0 w 13"/>
                  <a:gd name="T7" fmla="*/ 0 h 2"/>
                  <a:gd name="T8" fmla="*/ 13 w 13"/>
                  <a:gd name="T9" fmla="*/ 2 h 2"/>
                </a:gdLst>
                <a:ahLst/>
                <a:cxnLst>
                  <a:cxn ang="T4">
                    <a:pos x="T0" y="T1"/>
                  </a:cxn>
                  <a:cxn ang="T5">
                    <a:pos x="T2" y="T3"/>
                  </a:cxn>
                </a:cxnLst>
                <a:rect l="T6" t="T7" r="T8" b="T9"/>
                <a:pathLst>
                  <a:path w="13" h="2">
                    <a:moveTo>
                      <a:pt x="8" y="2"/>
                    </a:moveTo>
                    <a:cubicBezTo>
                      <a:pt x="13" y="2"/>
                      <a:pt x="0" y="0"/>
                      <a:pt x="8"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4" name="Freeform 9196"/>
              <p:cNvSpPr>
                <a:spLocks/>
              </p:cNvSpPr>
              <p:nvPr/>
            </p:nvSpPr>
            <p:spPr bwMode="auto">
              <a:xfrm>
                <a:off x="1539205" y="4310939"/>
                <a:ext cx="33483" cy="8953"/>
              </a:xfrm>
              <a:custGeom>
                <a:avLst/>
                <a:gdLst>
                  <a:gd name="T0" fmla="*/ 40 w 49"/>
                  <a:gd name="T1" fmla="*/ 7 h 13"/>
                  <a:gd name="T2" fmla="*/ 107 w 49"/>
                  <a:gd name="T3" fmla="*/ 29 h 13"/>
                  <a:gd name="T4" fmla="*/ 40 w 49"/>
                  <a:gd name="T5" fmla="*/ 7 h 13"/>
                  <a:gd name="T6" fmla="*/ 0 60000 65536"/>
                  <a:gd name="T7" fmla="*/ 0 60000 65536"/>
                  <a:gd name="T8" fmla="*/ 0 60000 65536"/>
                  <a:gd name="T9" fmla="*/ 0 w 49"/>
                  <a:gd name="T10" fmla="*/ 0 h 13"/>
                  <a:gd name="T11" fmla="*/ 49 w 49"/>
                  <a:gd name="T12" fmla="*/ 13 h 13"/>
                </a:gdLst>
                <a:ahLst/>
                <a:cxnLst>
                  <a:cxn ang="T6">
                    <a:pos x="T0" y="T1"/>
                  </a:cxn>
                  <a:cxn ang="T7">
                    <a:pos x="T2" y="T3"/>
                  </a:cxn>
                  <a:cxn ang="T8">
                    <a:pos x="T4" y="T5"/>
                  </a:cxn>
                </a:cxnLst>
                <a:rect l="T9" t="T10" r="T11" b="T12"/>
                <a:pathLst>
                  <a:path w="49" h="13">
                    <a:moveTo>
                      <a:pt x="17" y="3"/>
                    </a:moveTo>
                    <a:cubicBezTo>
                      <a:pt x="27" y="5"/>
                      <a:pt x="36" y="8"/>
                      <a:pt x="45" y="12"/>
                    </a:cubicBezTo>
                    <a:cubicBezTo>
                      <a:pt x="49" y="13"/>
                      <a:pt x="0" y="0"/>
                      <a:pt x="17"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5" name="Freeform 9197"/>
              <p:cNvSpPr>
                <a:spLocks/>
              </p:cNvSpPr>
              <p:nvPr/>
            </p:nvSpPr>
            <p:spPr bwMode="auto">
              <a:xfrm>
                <a:off x="663159" y="4320470"/>
                <a:ext cx="2598" cy="13863"/>
              </a:xfrm>
              <a:custGeom>
                <a:avLst/>
                <a:gdLst>
                  <a:gd name="T0" fmla="*/ 2 w 4"/>
                  <a:gd name="T1" fmla="*/ 34 h 20"/>
                  <a:gd name="T2" fmla="*/ 9 w 4"/>
                  <a:gd name="T3" fmla="*/ 0 h 20"/>
                  <a:gd name="T4" fmla="*/ 2 w 4"/>
                  <a:gd name="T5" fmla="*/ 34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1" y="14"/>
                    </a:moveTo>
                    <a:cubicBezTo>
                      <a:pt x="0" y="20"/>
                      <a:pt x="3" y="1"/>
                      <a:pt x="4" y="0"/>
                    </a:cubicBezTo>
                    <a:cubicBezTo>
                      <a:pt x="1" y="4"/>
                      <a:pt x="0" y="9"/>
                      <a:pt x="1"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6" name="Freeform 9198"/>
              <p:cNvSpPr>
                <a:spLocks/>
              </p:cNvSpPr>
              <p:nvPr/>
            </p:nvSpPr>
            <p:spPr bwMode="auto">
              <a:xfrm>
                <a:off x="664313" y="4332023"/>
                <a:ext cx="866" cy="866"/>
              </a:xfrm>
              <a:custGeom>
                <a:avLst/>
                <a:gdLst>
                  <a:gd name="T0" fmla="*/ 0 w 1"/>
                  <a:gd name="T1" fmla="*/ 3 h 1"/>
                  <a:gd name="T2" fmla="*/ 0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7" name="Freeform 9199"/>
              <p:cNvSpPr>
                <a:spLocks/>
              </p:cNvSpPr>
              <p:nvPr/>
            </p:nvSpPr>
            <p:spPr bwMode="auto">
              <a:xfrm>
                <a:off x="526628" y="4389498"/>
                <a:ext cx="866" cy="578"/>
              </a:xfrm>
              <a:custGeom>
                <a:avLst/>
                <a:gdLst>
                  <a:gd name="T0" fmla="*/ 0 w 1"/>
                  <a:gd name="T1" fmla="*/ 2 h 1"/>
                  <a:gd name="T2" fmla="*/ 0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0" y="1"/>
                      <a:pt x="0" y="1"/>
                    </a:cubicBezTo>
                    <a:cubicBezTo>
                      <a:pt x="1"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8" name="Freeform 9200"/>
              <p:cNvSpPr>
                <a:spLocks/>
              </p:cNvSpPr>
              <p:nvPr/>
            </p:nvSpPr>
            <p:spPr bwMode="auto">
              <a:xfrm>
                <a:off x="532979" y="4390942"/>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899" name="Freeform 9201"/>
              <p:cNvSpPr>
                <a:spLocks/>
              </p:cNvSpPr>
              <p:nvPr/>
            </p:nvSpPr>
            <p:spPr bwMode="auto">
              <a:xfrm>
                <a:off x="688848" y="4465747"/>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0" name="Freeform 9202"/>
              <p:cNvSpPr>
                <a:spLocks/>
              </p:cNvSpPr>
              <p:nvPr/>
            </p:nvSpPr>
            <p:spPr bwMode="auto">
              <a:xfrm>
                <a:off x="691735" y="4466613"/>
                <a:ext cx="577" cy="578"/>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1" name="Freeform 9203"/>
              <p:cNvSpPr>
                <a:spLocks/>
              </p:cNvSpPr>
              <p:nvPr/>
            </p:nvSpPr>
            <p:spPr bwMode="auto">
              <a:xfrm>
                <a:off x="725218" y="4467769"/>
                <a:ext cx="577" cy="866"/>
              </a:xfrm>
              <a:custGeom>
                <a:avLst/>
                <a:gdLst>
                  <a:gd name="T0" fmla="*/ 0 w 1"/>
                  <a:gd name="T1" fmla="*/ 3 h 1"/>
                  <a:gd name="T2" fmla="*/ 0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2" name="Freeform 9204"/>
              <p:cNvSpPr>
                <a:spLocks/>
              </p:cNvSpPr>
              <p:nvPr/>
            </p:nvSpPr>
            <p:spPr bwMode="auto">
              <a:xfrm>
                <a:off x="780927" y="4487120"/>
                <a:ext cx="866" cy="578"/>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3" name="Freeform 9205"/>
              <p:cNvSpPr>
                <a:spLocks/>
              </p:cNvSpPr>
              <p:nvPr/>
            </p:nvSpPr>
            <p:spPr bwMode="auto">
              <a:xfrm>
                <a:off x="567039" y="4491741"/>
                <a:ext cx="36081" cy="6932"/>
              </a:xfrm>
              <a:custGeom>
                <a:avLst/>
                <a:gdLst>
                  <a:gd name="T0" fmla="*/ 101 w 53"/>
                  <a:gd name="T1" fmla="*/ 0 h 10"/>
                  <a:gd name="T2" fmla="*/ 0 w 53"/>
                  <a:gd name="T3" fmla="*/ 24 h 10"/>
                  <a:gd name="T4" fmla="*/ 101 w 53"/>
                  <a:gd name="T5" fmla="*/ 0 h 10"/>
                  <a:gd name="T6" fmla="*/ 0 60000 65536"/>
                  <a:gd name="T7" fmla="*/ 0 60000 65536"/>
                  <a:gd name="T8" fmla="*/ 0 60000 65536"/>
                  <a:gd name="T9" fmla="*/ 0 w 53"/>
                  <a:gd name="T10" fmla="*/ 0 h 10"/>
                  <a:gd name="T11" fmla="*/ 53 w 53"/>
                  <a:gd name="T12" fmla="*/ 10 h 10"/>
                </a:gdLst>
                <a:ahLst/>
                <a:cxnLst>
                  <a:cxn ang="T6">
                    <a:pos x="T0" y="T1"/>
                  </a:cxn>
                  <a:cxn ang="T7">
                    <a:pos x="T2" y="T3"/>
                  </a:cxn>
                  <a:cxn ang="T8">
                    <a:pos x="T4" y="T5"/>
                  </a:cxn>
                </a:cxnLst>
                <a:rect l="T9" t="T10" r="T11" b="T12"/>
                <a:pathLst>
                  <a:path w="53" h="10">
                    <a:moveTo>
                      <a:pt x="43" y="0"/>
                    </a:moveTo>
                    <a:cubicBezTo>
                      <a:pt x="53" y="1"/>
                      <a:pt x="4" y="4"/>
                      <a:pt x="0" y="10"/>
                    </a:cubicBezTo>
                    <a:cubicBezTo>
                      <a:pt x="8" y="10"/>
                      <a:pt x="41" y="5"/>
                      <a:pt x="4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4" name="Freeform 9206"/>
              <p:cNvSpPr>
                <a:spLocks/>
              </p:cNvSpPr>
              <p:nvPr/>
            </p:nvSpPr>
            <p:spPr bwMode="auto">
              <a:xfrm>
                <a:off x="586090" y="4497228"/>
                <a:ext cx="577" cy="578"/>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1"/>
                      <a:pt x="1" y="1"/>
                    </a:cubicBezTo>
                    <a:cubicBezTo>
                      <a:pt x="1" y="0"/>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5" name="Freeform 9207"/>
              <p:cNvSpPr>
                <a:spLocks/>
              </p:cNvSpPr>
              <p:nvPr/>
            </p:nvSpPr>
            <p:spPr bwMode="auto">
              <a:xfrm>
                <a:off x="552029" y="4498672"/>
                <a:ext cx="14144" cy="3466"/>
              </a:xfrm>
              <a:custGeom>
                <a:avLst/>
                <a:gdLst>
                  <a:gd name="T0" fmla="*/ 49 w 21"/>
                  <a:gd name="T1" fmla="*/ 0 h 5"/>
                  <a:gd name="T2" fmla="*/ 49 w 21"/>
                  <a:gd name="T3" fmla="*/ 0 h 5"/>
                  <a:gd name="T4" fmla="*/ 0 60000 65536"/>
                  <a:gd name="T5" fmla="*/ 0 60000 65536"/>
                  <a:gd name="T6" fmla="*/ 0 w 21"/>
                  <a:gd name="T7" fmla="*/ 0 h 5"/>
                  <a:gd name="T8" fmla="*/ 21 w 21"/>
                  <a:gd name="T9" fmla="*/ 5 h 5"/>
                </a:gdLst>
                <a:ahLst/>
                <a:cxnLst>
                  <a:cxn ang="T4">
                    <a:pos x="T0" y="T1"/>
                  </a:cxn>
                  <a:cxn ang="T5">
                    <a:pos x="T2" y="T3"/>
                  </a:cxn>
                </a:cxnLst>
                <a:rect l="T6" t="T7" r="T8" b="T9"/>
                <a:pathLst>
                  <a:path w="21" h="5">
                    <a:moveTo>
                      <a:pt x="21" y="0"/>
                    </a:moveTo>
                    <a:cubicBezTo>
                      <a:pt x="0" y="2"/>
                      <a:pt x="21" y="5"/>
                      <a:pt x="2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6" name="Freeform 9208"/>
              <p:cNvSpPr>
                <a:spLocks/>
              </p:cNvSpPr>
              <p:nvPr/>
            </p:nvSpPr>
            <p:spPr bwMode="auto">
              <a:xfrm>
                <a:off x="637758" y="4499250"/>
                <a:ext cx="866"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7" name="Freeform 9209"/>
              <p:cNvSpPr>
                <a:spLocks/>
              </p:cNvSpPr>
              <p:nvPr/>
            </p:nvSpPr>
            <p:spPr bwMode="auto">
              <a:xfrm>
                <a:off x="637180" y="4499828"/>
                <a:ext cx="1443" cy="0"/>
              </a:xfrm>
              <a:custGeom>
                <a:avLst/>
                <a:gdLst>
                  <a:gd name="T0" fmla="*/ 3 w 2"/>
                  <a:gd name="T1" fmla="*/ 3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0" y="0"/>
                      <a:pt x="1" y="0"/>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8" name="Freeform 9210"/>
              <p:cNvSpPr>
                <a:spLocks/>
              </p:cNvSpPr>
              <p:nvPr/>
            </p:nvSpPr>
            <p:spPr bwMode="auto">
              <a:xfrm>
                <a:off x="553184" y="4500694"/>
                <a:ext cx="8948" cy="2022"/>
              </a:xfrm>
              <a:custGeom>
                <a:avLst/>
                <a:gdLst>
                  <a:gd name="T0" fmla="*/ 24 w 13"/>
                  <a:gd name="T1" fmla="*/ 0 h 3"/>
                  <a:gd name="T2" fmla="*/ 24 w 13"/>
                  <a:gd name="T3" fmla="*/ 0 h 3"/>
                  <a:gd name="T4" fmla="*/ 0 60000 65536"/>
                  <a:gd name="T5" fmla="*/ 0 60000 65536"/>
                  <a:gd name="T6" fmla="*/ 0 w 13"/>
                  <a:gd name="T7" fmla="*/ 0 h 3"/>
                  <a:gd name="T8" fmla="*/ 13 w 13"/>
                  <a:gd name="T9" fmla="*/ 3 h 3"/>
                </a:gdLst>
                <a:ahLst/>
                <a:cxnLst>
                  <a:cxn ang="T4">
                    <a:pos x="T0" y="T1"/>
                  </a:cxn>
                  <a:cxn ang="T5">
                    <a:pos x="T2" y="T3"/>
                  </a:cxn>
                </a:cxnLst>
                <a:rect l="T6" t="T7" r="T8" b="T9"/>
                <a:pathLst>
                  <a:path w="13" h="3">
                    <a:moveTo>
                      <a:pt x="10" y="0"/>
                    </a:moveTo>
                    <a:cubicBezTo>
                      <a:pt x="0" y="3"/>
                      <a:pt x="13" y="1"/>
                      <a:pt x="1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09" name="Freeform 9211"/>
              <p:cNvSpPr>
                <a:spLocks/>
              </p:cNvSpPr>
              <p:nvPr/>
            </p:nvSpPr>
            <p:spPr bwMode="auto">
              <a:xfrm>
                <a:off x="554050" y="4501272"/>
                <a:ext cx="3464" cy="1444"/>
              </a:xfrm>
              <a:custGeom>
                <a:avLst/>
                <a:gdLst>
                  <a:gd name="T0" fmla="*/ 12 w 5"/>
                  <a:gd name="T1" fmla="*/ 3 h 2"/>
                  <a:gd name="T2" fmla="*/ 0 w 5"/>
                  <a:gd name="T3" fmla="*/ 5 h 2"/>
                  <a:gd name="T4" fmla="*/ 12 w 5"/>
                  <a:gd name="T5" fmla="*/ 3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1"/>
                    </a:moveTo>
                    <a:cubicBezTo>
                      <a:pt x="4" y="0"/>
                      <a:pt x="1" y="1"/>
                      <a:pt x="0" y="2"/>
                    </a:cubicBezTo>
                    <a:cubicBezTo>
                      <a:pt x="2" y="2"/>
                      <a:pt x="4" y="1"/>
                      <a:pt x="5"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0" name="Freeform 9212"/>
              <p:cNvSpPr>
                <a:spLocks/>
              </p:cNvSpPr>
              <p:nvPr/>
            </p:nvSpPr>
            <p:spPr bwMode="auto">
              <a:xfrm>
                <a:off x="534999" y="4504738"/>
                <a:ext cx="25690" cy="2022"/>
              </a:xfrm>
              <a:custGeom>
                <a:avLst/>
                <a:gdLst>
                  <a:gd name="T0" fmla="*/ 52 w 38"/>
                  <a:gd name="T1" fmla="*/ 0 h 3"/>
                  <a:gd name="T2" fmla="*/ 52 w 38"/>
                  <a:gd name="T3" fmla="*/ 0 h 3"/>
                  <a:gd name="T4" fmla="*/ 0 60000 65536"/>
                  <a:gd name="T5" fmla="*/ 0 60000 65536"/>
                  <a:gd name="T6" fmla="*/ 0 w 38"/>
                  <a:gd name="T7" fmla="*/ 0 h 3"/>
                  <a:gd name="T8" fmla="*/ 38 w 38"/>
                  <a:gd name="T9" fmla="*/ 3 h 3"/>
                </a:gdLst>
                <a:ahLst/>
                <a:cxnLst>
                  <a:cxn ang="T4">
                    <a:pos x="T0" y="T1"/>
                  </a:cxn>
                  <a:cxn ang="T5">
                    <a:pos x="T2" y="T3"/>
                  </a:cxn>
                </a:cxnLst>
                <a:rect l="T6" t="T7" r="T8" b="T9"/>
                <a:pathLst>
                  <a:path w="38" h="3">
                    <a:moveTo>
                      <a:pt x="22" y="0"/>
                    </a:moveTo>
                    <a:cubicBezTo>
                      <a:pt x="38" y="2"/>
                      <a:pt x="0" y="3"/>
                      <a:pt x="2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1" name="Freeform 9213"/>
              <p:cNvSpPr>
                <a:spLocks/>
              </p:cNvSpPr>
              <p:nvPr/>
            </p:nvSpPr>
            <p:spPr bwMode="auto">
              <a:xfrm>
                <a:off x="634294" y="4503294"/>
                <a:ext cx="866"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2" name="Freeform 9214"/>
              <p:cNvSpPr>
                <a:spLocks/>
              </p:cNvSpPr>
              <p:nvPr/>
            </p:nvSpPr>
            <p:spPr bwMode="auto">
              <a:xfrm>
                <a:off x="635737" y="4504160"/>
                <a:ext cx="866" cy="578"/>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3" name="Freeform 9215"/>
              <p:cNvSpPr>
                <a:spLocks/>
              </p:cNvSpPr>
              <p:nvPr/>
            </p:nvSpPr>
            <p:spPr bwMode="auto">
              <a:xfrm>
                <a:off x="636603" y="4504160"/>
                <a:ext cx="577" cy="578"/>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4" name="Freeform 9216"/>
              <p:cNvSpPr>
                <a:spLocks/>
              </p:cNvSpPr>
              <p:nvPr/>
            </p:nvSpPr>
            <p:spPr bwMode="auto">
              <a:xfrm>
                <a:off x="533556" y="4506182"/>
                <a:ext cx="11546" cy="578"/>
              </a:xfrm>
              <a:custGeom>
                <a:avLst/>
                <a:gdLst>
                  <a:gd name="T0" fmla="*/ 35 w 17"/>
                  <a:gd name="T1" fmla="*/ 0 h 1"/>
                  <a:gd name="T2" fmla="*/ 35 w 17"/>
                  <a:gd name="T3" fmla="*/ 0 h 1"/>
                  <a:gd name="T4" fmla="*/ 0 60000 65536"/>
                  <a:gd name="T5" fmla="*/ 0 60000 65536"/>
                  <a:gd name="T6" fmla="*/ 0 w 17"/>
                  <a:gd name="T7" fmla="*/ 0 h 1"/>
                  <a:gd name="T8" fmla="*/ 17 w 17"/>
                  <a:gd name="T9" fmla="*/ 1 h 1"/>
                </a:gdLst>
                <a:ahLst/>
                <a:cxnLst>
                  <a:cxn ang="T4">
                    <a:pos x="T0" y="T1"/>
                  </a:cxn>
                  <a:cxn ang="T5">
                    <a:pos x="T2" y="T3"/>
                  </a:cxn>
                </a:cxnLst>
                <a:rect l="T6" t="T7" r="T8" b="T9"/>
                <a:pathLst>
                  <a:path w="17" h="1">
                    <a:moveTo>
                      <a:pt x="15" y="0"/>
                    </a:moveTo>
                    <a:cubicBezTo>
                      <a:pt x="0" y="0"/>
                      <a:pt x="17" y="1"/>
                      <a:pt x="1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5" name="Freeform 9217"/>
              <p:cNvSpPr>
                <a:spLocks/>
              </p:cNvSpPr>
              <p:nvPr/>
            </p:nvSpPr>
            <p:spPr bwMode="auto">
              <a:xfrm>
                <a:off x="543659" y="4507337"/>
                <a:ext cx="1443" cy="866"/>
              </a:xfrm>
              <a:custGeom>
                <a:avLst/>
                <a:gdLst>
                  <a:gd name="T0" fmla="*/ 0 w 2"/>
                  <a:gd name="T1" fmla="*/ 0 h 1"/>
                  <a:gd name="T2" fmla="*/ 5 w 2"/>
                  <a:gd name="T3" fmla="*/ 3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1" y="1"/>
                      <a:pt x="1" y="1"/>
                      <a:pt x="2" y="1"/>
                    </a:cubicBezTo>
                    <a:cubicBezTo>
                      <a:pt x="1" y="0"/>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6" name="Freeform 9218"/>
              <p:cNvSpPr>
                <a:spLocks/>
              </p:cNvSpPr>
              <p:nvPr/>
            </p:nvSpPr>
            <p:spPr bwMode="auto">
              <a:xfrm>
                <a:off x="716847" y="4508204"/>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7" name="Freeform 9219"/>
              <p:cNvSpPr>
                <a:spLocks/>
              </p:cNvSpPr>
              <p:nvPr/>
            </p:nvSpPr>
            <p:spPr bwMode="auto">
              <a:xfrm>
                <a:off x="718290" y="4508204"/>
                <a:ext cx="2021" cy="1444"/>
              </a:xfrm>
              <a:custGeom>
                <a:avLst/>
                <a:gdLst>
                  <a:gd name="T0" fmla="*/ 5 w 3"/>
                  <a:gd name="T1" fmla="*/ 0 h 2"/>
                  <a:gd name="T2" fmla="*/ 0 w 3"/>
                  <a:gd name="T3" fmla="*/ 0 h 2"/>
                  <a:gd name="T4" fmla="*/ 5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0"/>
                    </a:moveTo>
                    <a:cubicBezTo>
                      <a:pt x="1" y="0"/>
                      <a:pt x="1" y="0"/>
                      <a:pt x="0" y="0"/>
                    </a:cubicBezTo>
                    <a:cubicBezTo>
                      <a:pt x="0" y="2"/>
                      <a:pt x="3"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8" name="Freeform 9220"/>
              <p:cNvSpPr>
                <a:spLocks/>
              </p:cNvSpPr>
              <p:nvPr/>
            </p:nvSpPr>
            <p:spPr bwMode="auto">
              <a:xfrm>
                <a:off x="517969" y="4502716"/>
                <a:ext cx="25690" cy="12997"/>
              </a:xfrm>
              <a:custGeom>
                <a:avLst/>
                <a:gdLst>
                  <a:gd name="T0" fmla="*/ 59 w 38"/>
                  <a:gd name="T1" fmla="*/ 26 h 19"/>
                  <a:gd name="T2" fmla="*/ 0 w 38"/>
                  <a:gd name="T3" fmla="*/ 45 h 19"/>
                  <a:gd name="T4" fmla="*/ 59 w 38"/>
                  <a:gd name="T5" fmla="*/ 26 h 19"/>
                  <a:gd name="T6" fmla="*/ 0 60000 65536"/>
                  <a:gd name="T7" fmla="*/ 0 60000 65536"/>
                  <a:gd name="T8" fmla="*/ 0 60000 65536"/>
                  <a:gd name="T9" fmla="*/ 0 w 38"/>
                  <a:gd name="T10" fmla="*/ 0 h 19"/>
                  <a:gd name="T11" fmla="*/ 38 w 38"/>
                  <a:gd name="T12" fmla="*/ 19 h 19"/>
                </a:gdLst>
                <a:ahLst/>
                <a:cxnLst>
                  <a:cxn ang="T6">
                    <a:pos x="T0" y="T1"/>
                  </a:cxn>
                  <a:cxn ang="T7">
                    <a:pos x="T2" y="T3"/>
                  </a:cxn>
                  <a:cxn ang="T8">
                    <a:pos x="T4" y="T5"/>
                  </a:cxn>
                </a:cxnLst>
                <a:rect l="T9" t="T10" r="T11" b="T12"/>
                <a:pathLst>
                  <a:path w="38" h="19">
                    <a:moveTo>
                      <a:pt x="25" y="11"/>
                    </a:moveTo>
                    <a:cubicBezTo>
                      <a:pt x="38" y="0"/>
                      <a:pt x="0" y="19"/>
                      <a:pt x="0" y="19"/>
                    </a:cubicBezTo>
                    <a:cubicBezTo>
                      <a:pt x="3" y="19"/>
                      <a:pt x="24" y="13"/>
                      <a:pt x="25"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19" name="Freeform 9221"/>
              <p:cNvSpPr>
                <a:spLocks/>
              </p:cNvSpPr>
              <p:nvPr/>
            </p:nvSpPr>
            <p:spPr bwMode="auto">
              <a:xfrm>
                <a:off x="750330" y="4508781"/>
                <a:ext cx="577" cy="866"/>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0" name="Freeform 9222"/>
              <p:cNvSpPr>
                <a:spLocks/>
              </p:cNvSpPr>
              <p:nvPr/>
            </p:nvSpPr>
            <p:spPr bwMode="auto">
              <a:xfrm>
                <a:off x="752351" y="4509648"/>
                <a:ext cx="1443" cy="578"/>
              </a:xfrm>
              <a:custGeom>
                <a:avLst/>
                <a:gdLst>
                  <a:gd name="T0" fmla="*/ 5 w 2"/>
                  <a:gd name="T1" fmla="*/ 0 h 1"/>
                  <a:gd name="T2" fmla="*/ 5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0"/>
                      <a:pt x="1"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1" name="Freeform 9223"/>
              <p:cNvSpPr>
                <a:spLocks/>
              </p:cNvSpPr>
              <p:nvPr/>
            </p:nvSpPr>
            <p:spPr bwMode="auto">
              <a:xfrm>
                <a:off x="628232" y="4509648"/>
                <a:ext cx="1443" cy="578"/>
              </a:xfrm>
              <a:custGeom>
                <a:avLst/>
                <a:gdLst>
                  <a:gd name="T0" fmla="*/ 0 w 2"/>
                  <a:gd name="T1" fmla="*/ 2 h 1"/>
                  <a:gd name="T2" fmla="*/ 0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2" name="Freeform 9224"/>
              <p:cNvSpPr>
                <a:spLocks/>
              </p:cNvSpPr>
              <p:nvPr/>
            </p:nvSpPr>
            <p:spPr bwMode="auto">
              <a:xfrm>
                <a:off x="622171" y="4509648"/>
                <a:ext cx="6928" cy="1155"/>
              </a:xfrm>
              <a:custGeom>
                <a:avLst/>
                <a:gdLst>
                  <a:gd name="T0" fmla="*/ 17 w 10"/>
                  <a:gd name="T1" fmla="*/ 0 h 2"/>
                  <a:gd name="T2" fmla="*/ 17 w 10"/>
                  <a:gd name="T3" fmla="*/ 0 h 2"/>
                  <a:gd name="T4" fmla="*/ 0 60000 65536"/>
                  <a:gd name="T5" fmla="*/ 0 60000 65536"/>
                  <a:gd name="T6" fmla="*/ 0 w 10"/>
                  <a:gd name="T7" fmla="*/ 0 h 2"/>
                  <a:gd name="T8" fmla="*/ 10 w 10"/>
                  <a:gd name="T9" fmla="*/ 2 h 2"/>
                </a:gdLst>
                <a:ahLst/>
                <a:cxnLst>
                  <a:cxn ang="T4">
                    <a:pos x="T0" y="T1"/>
                  </a:cxn>
                  <a:cxn ang="T5">
                    <a:pos x="T2" y="T3"/>
                  </a:cxn>
                </a:cxnLst>
                <a:rect l="T6" t="T7" r="T8" b="T9"/>
                <a:pathLst>
                  <a:path w="10" h="2">
                    <a:moveTo>
                      <a:pt x="7" y="0"/>
                    </a:moveTo>
                    <a:cubicBezTo>
                      <a:pt x="0" y="1"/>
                      <a:pt x="10" y="2"/>
                      <a:pt x="7"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3" name="Freeform 9225"/>
              <p:cNvSpPr>
                <a:spLocks/>
              </p:cNvSpPr>
              <p:nvPr/>
            </p:nvSpPr>
            <p:spPr bwMode="auto">
              <a:xfrm>
                <a:off x="750908" y="4510225"/>
                <a:ext cx="2309" cy="4043"/>
              </a:xfrm>
              <a:custGeom>
                <a:avLst/>
                <a:gdLst>
                  <a:gd name="T0" fmla="*/ 0 w 3"/>
                  <a:gd name="T1" fmla="*/ 7 h 6"/>
                  <a:gd name="T2" fmla="*/ 0 w 3"/>
                  <a:gd name="T3" fmla="*/ 7 h 6"/>
                  <a:gd name="T4" fmla="*/ 0 60000 65536"/>
                  <a:gd name="T5" fmla="*/ 0 60000 65536"/>
                  <a:gd name="T6" fmla="*/ 0 w 3"/>
                  <a:gd name="T7" fmla="*/ 0 h 6"/>
                  <a:gd name="T8" fmla="*/ 3 w 3"/>
                  <a:gd name="T9" fmla="*/ 6 h 6"/>
                </a:gdLst>
                <a:ahLst/>
                <a:cxnLst>
                  <a:cxn ang="T4">
                    <a:pos x="T0" y="T1"/>
                  </a:cxn>
                  <a:cxn ang="T5">
                    <a:pos x="T2" y="T3"/>
                  </a:cxn>
                </a:cxnLst>
                <a:rect l="T6" t="T7" r="T8" b="T9"/>
                <a:pathLst>
                  <a:path w="3" h="6">
                    <a:moveTo>
                      <a:pt x="0" y="3"/>
                    </a:moveTo>
                    <a:cubicBezTo>
                      <a:pt x="3" y="0"/>
                      <a:pt x="1" y="6"/>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4" name="Freeform 9226"/>
              <p:cNvSpPr>
                <a:spLocks/>
              </p:cNvSpPr>
              <p:nvPr/>
            </p:nvSpPr>
            <p:spPr bwMode="auto">
              <a:xfrm>
                <a:off x="564153" y="4512247"/>
                <a:ext cx="866"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5" name="Freeform 9227"/>
              <p:cNvSpPr>
                <a:spLocks/>
              </p:cNvSpPr>
              <p:nvPr/>
            </p:nvSpPr>
            <p:spPr bwMode="auto">
              <a:xfrm>
                <a:off x="562132" y="4512825"/>
                <a:ext cx="1443" cy="866"/>
              </a:xfrm>
              <a:custGeom>
                <a:avLst/>
                <a:gdLst>
                  <a:gd name="T0" fmla="*/ 0 w 2"/>
                  <a:gd name="T1" fmla="*/ 3 h 1"/>
                  <a:gd name="T2" fmla="*/ 5 w 2"/>
                  <a:gd name="T3" fmla="*/ 0 h 1"/>
                  <a:gd name="T4" fmla="*/ 0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1"/>
                      <a:pt x="1" y="0"/>
                      <a:pt x="2" y="0"/>
                    </a:cubicBez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6" name="Freeform 9228"/>
              <p:cNvSpPr>
                <a:spLocks/>
              </p:cNvSpPr>
              <p:nvPr/>
            </p:nvSpPr>
            <p:spPr bwMode="auto">
              <a:xfrm>
                <a:off x="743403" y="4512825"/>
                <a:ext cx="7505" cy="2888"/>
              </a:xfrm>
              <a:custGeom>
                <a:avLst/>
                <a:gdLst>
                  <a:gd name="T0" fmla="*/ 19 w 11"/>
                  <a:gd name="T1" fmla="*/ 5 h 4"/>
                  <a:gd name="T2" fmla="*/ 19 w 11"/>
                  <a:gd name="T3" fmla="*/ 5 h 4"/>
                  <a:gd name="T4" fmla="*/ 0 60000 65536"/>
                  <a:gd name="T5" fmla="*/ 0 60000 65536"/>
                  <a:gd name="T6" fmla="*/ 0 w 11"/>
                  <a:gd name="T7" fmla="*/ 0 h 4"/>
                  <a:gd name="T8" fmla="*/ 11 w 11"/>
                  <a:gd name="T9" fmla="*/ 4 h 4"/>
                </a:gdLst>
                <a:ahLst/>
                <a:cxnLst>
                  <a:cxn ang="T4">
                    <a:pos x="T0" y="T1"/>
                  </a:cxn>
                  <a:cxn ang="T5">
                    <a:pos x="T2" y="T3"/>
                  </a:cxn>
                </a:cxnLst>
                <a:rect l="T6" t="T7" r="T8" b="T9"/>
                <a:pathLst>
                  <a:path w="11" h="4">
                    <a:moveTo>
                      <a:pt x="8" y="2"/>
                    </a:moveTo>
                    <a:cubicBezTo>
                      <a:pt x="0" y="0"/>
                      <a:pt x="11" y="4"/>
                      <a:pt x="8"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7" name="Freeform 9229"/>
              <p:cNvSpPr>
                <a:spLocks/>
              </p:cNvSpPr>
              <p:nvPr/>
            </p:nvSpPr>
            <p:spPr bwMode="auto">
              <a:xfrm>
                <a:off x="511619" y="4510803"/>
                <a:ext cx="11546" cy="7509"/>
              </a:xfrm>
              <a:custGeom>
                <a:avLst/>
                <a:gdLst>
                  <a:gd name="T0" fmla="*/ 2 w 17"/>
                  <a:gd name="T1" fmla="*/ 26 h 11"/>
                  <a:gd name="T2" fmla="*/ 2 w 17"/>
                  <a:gd name="T3" fmla="*/ 26 h 11"/>
                  <a:gd name="T4" fmla="*/ 0 60000 65536"/>
                  <a:gd name="T5" fmla="*/ 0 60000 65536"/>
                  <a:gd name="T6" fmla="*/ 0 w 17"/>
                  <a:gd name="T7" fmla="*/ 0 h 11"/>
                  <a:gd name="T8" fmla="*/ 17 w 17"/>
                  <a:gd name="T9" fmla="*/ 11 h 11"/>
                </a:gdLst>
                <a:ahLst/>
                <a:cxnLst>
                  <a:cxn ang="T4">
                    <a:pos x="T0" y="T1"/>
                  </a:cxn>
                  <a:cxn ang="T5">
                    <a:pos x="T2" y="T3"/>
                  </a:cxn>
                </a:cxnLst>
                <a:rect l="T6" t="T7" r="T8" b="T9"/>
                <a:pathLst>
                  <a:path w="17" h="11">
                    <a:moveTo>
                      <a:pt x="1" y="11"/>
                    </a:moveTo>
                    <a:cubicBezTo>
                      <a:pt x="17" y="0"/>
                      <a:pt x="0" y="11"/>
                      <a:pt x="1"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8" name="Freeform 9230"/>
              <p:cNvSpPr>
                <a:spLocks/>
              </p:cNvSpPr>
              <p:nvPr/>
            </p:nvSpPr>
            <p:spPr bwMode="auto">
              <a:xfrm>
                <a:off x="718290" y="4517735"/>
                <a:ext cx="2886" cy="1444"/>
              </a:xfrm>
              <a:custGeom>
                <a:avLst/>
                <a:gdLst>
                  <a:gd name="T0" fmla="*/ 5 w 4"/>
                  <a:gd name="T1" fmla="*/ 5 h 2"/>
                  <a:gd name="T2" fmla="*/ 10 w 4"/>
                  <a:gd name="T3" fmla="*/ 0 h 2"/>
                  <a:gd name="T4" fmla="*/ 5 w 4"/>
                  <a:gd name="T5" fmla="*/ 5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2"/>
                    </a:moveTo>
                    <a:cubicBezTo>
                      <a:pt x="3" y="2"/>
                      <a:pt x="3" y="1"/>
                      <a:pt x="4" y="0"/>
                    </a:cubicBezTo>
                    <a:cubicBezTo>
                      <a:pt x="3" y="0"/>
                      <a:pt x="0" y="1"/>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29" name="Freeform 9231"/>
              <p:cNvSpPr>
                <a:spLocks/>
              </p:cNvSpPr>
              <p:nvPr/>
            </p:nvSpPr>
            <p:spPr bwMode="auto">
              <a:xfrm>
                <a:off x="721177" y="4517735"/>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0" name="Freeform 9232"/>
              <p:cNvSpPr>
                <a:spLocks/>
              </p:cNvSpPr>
              <p:nvPr/>
            </p:nvSpPr>
            <p:spPr bwMode="auto">
              <a:xfrm>
                <a:off x="494011" y="4517735"/>
                <a:ext cx="17030" cy="8953"/>
              </a:xfrm>
              <a:custGeom>
                <a:avLst/>
                <a:gdLst>
                  <a:gd name="T0" fmla="*/ 0 w 25"/>
                  <a:gd name="T1" fmla="*/ 29 h 13"/>
                  <a:gd name="T2" fmla="*/ 59 w 25"/>
                  <a:gd name="T3" fmla="*/ 2 h 13"/>
                  <a:gd name="T4" fmla="*/ 0 w 25"/>
                  <a:gd name="T5" fmla="*/ 29 h 13"/>
                  <a:gd name="T6" fmla="*/ 0 60000 65536"/>
                  <a:gd name="T7" fmla="*/ 0 60000 65536"/>
                  <a:gd name="T8" fmla="*/ 0 60000 65536"/>
                  <a:gd name="T9" fmla="*/ 0 w 25"/>
                  <a:gd name="T10" fmla="*/ 0 h 13"/>
                  <a:gd name="T11" fmla="*/ 25 w 25"/>
                  <a:gd name="T12" fmla="*/ 13 h 13"/>
                </a:gdLst>
                <a:ahLst/>
                <a:cxnLst>
                  <a:cxn ang="T6">
                    <a:pos x="T0" y="T1"/>
                  </a:cxn>
                  <a:cxn ang="T7">
                    <a:pos x="T2" y="T3"/>
                  </a:cxn>
                  <a:cxn ang="T8">
                    <a:pos x="T4" y="T5"/>
                  </a:cxn>
                </a:cxnLst>
                <a:rect l="T9" t="T10" r="T11" b="T12"/>
                <a:pathLst>
                  <a:path w="25" h="13">
                    <a:moveTo>
                      <a:pt x="0" y="12"/>
                    </a:moveTo>
                    <a:cubicBezTo>
                      <a:pt x="6" y="13"/>
                      <a:pt x="17" y="2"/>
                      <a:pt x="25" y="1"/>
                    </a:cubicBezTo>
                    <a:cubicBezTo>
                      <a:pt x="23" y="0"/>
                      <a:pt x="0" y="10"/>
                      <a:pt x="0"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1" name="Freeform 9233"/>
              <p:cNvSpPr>
                <a:spLocks/>
              </p:cNvSpPr>
              <p:nvPr/>
            </p:nvSpPr>
            <p:spPr bwMode="auto">
              <a:xfrm>
                <a:off x="510464" y="4518312"/>
                <a:ext cx="1155" cy="866"/>
              </a:xfrm>
              <a:custGeom>
                <a:avLst/>
                <a:gdLst>
                  <a:gd name="T0" fmla="*/ 4 w 2"/>
                  <a:gd name="T1" fmla="*/ 0 h 1"/>
                  <a:gd name="T2" fmla="*/ 0 w 2"/>
                  <a:gd name="T3" fmla="*/ 3 h 1"/>
                  <a:gd name="T4" fmla="*/ 4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0"/>
                      <a:pt x="0" y="1"/>
                    </a:cubicBezTo>
                    <a:cubicBezTo>
                      <a:pt x="1" y="1"/>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2" name="Freeform 9234"/>
              <p:cNvSpPr>
                <a:spLocks/>
              </p:cNvSpPr>
              <p:nvPr/>
            </p:nvSpPr>
            <p:spPr bwMode="auto">
              <a:xfrm>
                <a:off x="471497" y="4529865"/>
                <a:ext cx="9525" cy="4332"/>
              </a:xfrm>
              <a:custGeom>
                <a:avLst/>
                <a:gdLst>
                  <a:gd name="T0" fmla="*/ 9 w 14"/>
                  <a:gd name="T1" fmla="*/ 15 h 6"/>
                  <a:gd name="T2" fmla="*/ 33 w 14"/>
                  <a:gd name="T3" fmla="*/ 3 h 6"/>
                  <a:gd name="T4" fmla="*/ 9 w 14"/>
                  <a:gd name="T5" fmla="*/ 15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4" y="6"/>
                    </a:moveTo>
                    <a:cubicBezTo>
                      <a:pt x="0" y="6"/>
                      <a:pt x="11" y="5"/>
                      <a:pt x="14" y="1"/>
                    </a:cubicBezTo>
                    <a:cubicBezTo>
                      <a:pt x="4" y="0"/>
                      <a:pt x="1" y="2"/>
                      <a:pt x="4"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3" name="Freeform 9235"/>
              <p:cNvSpPr>
                <a:spLocks/>
              </p:cNvSpPr>
              <p:nvPr/>
            </p:nvSpPr>
            <p:spPr bwMode="auto">
              <a:xfrm>
                <a:off x="468610" y="4530732"/>
                <a:ext cx="11835" cy="4043"/>
              </a:xfrm>
              <a:custGeom>
                <a:avLst/>
                <a:gdLst>
                  <a:gd name="T0" fmla="*/ 0 w 17"/>
                  <a:gd name="T1" fmla="*/ 14 h 6"/>
                  <a:gd name="T2" fmla="*/ 0 w 17"/>
                  <a:gd name="T3" fmla="*/ 14 h 6"/>
                  <a:gd name="T4" fmla="*/ 0 60000 65536"/>
                  <a:gd name="T5" fmla="*/ 0 60000 65536"/>
                  <a:gd name="T6" fmla="*/ 0 w 17"/>
                  <a:gd name="T7" fmla="*/ 0 h 6"/>
                  <a:gd name="T8" fmla="*/ 17 w 17"/>
                  <a:gd name="T9" fmla="*/ 6 h 6"/>
                </a:gdLst>
                <a:ahLst/>
                <a:cxnLst>
                  <a:cxn ang="T4">
                    <a:pos x="T0" y="T1"/>
                  </a:cxn>
                  <a:cxn ang="T5">
                    <a:pos x="T2" y="T3"/>
                  </a:cxn>
                </a:cxnLst>
                <a:rect l="T6" t="T7" r="T8" b="T9"/>
                <a:pathLst>
                  <a:path w="17" h="6">
                    <a:moveTo>
                      <a:pt x="0" y="6"/>
                    </a:moveTo>
                    <a:cubicBezTo>
                      <a:pt x="0" y="6"/>
                      <a:pt x="17" y="0"/>
                      <a:pt x="0"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4" name="Freeform 9236"/>
              <p:cNvSpPr>
                <a:spLocks/>
              </p:cNvSpPr>
              <p:nvPr/>
            </p:nvSpPr>
            <p:spPr bwMode="auto">
              <a:xfrm>
                <a:off x="423004" y="4534197"/>
                <a:ext cx="2886" cy="0"/>
              </a:xfrm>
              <a:custGeom>
                <a:avLst/>
                <a:gdLst>
                  <a:gd name="T0" fmla="*/ 0 w 4"/>
                  <a:gd name="T1" fmla="*/ 0 w 4"/>
                  <a:gd name="T2" fmla="*/ 0 60000 65536"/>
                  <a:gd name="T3" fmla="*/ 0 60000 65536"/>
                  <a:gd name="T4" fmla="*/ 0 w 4"/>
                  <a:gd name="T5" fmla="*/ 4 w 4"/>
                </a:gdLst>
                <a:ahLst/>
                <a:cxnLst>
                  <a:cxn ang="T2">
                    <a:pos x="T0" y="0"/>
                  </a:cxn>
                  <a:cxn ang="T3">
                    <a:pos x="T1" y="0"/>
                  </a:cxn>
                </a:cxnLst>
                <a:rect l="T4" t="0" r="T5" b="0"/>
                <a:pathLst>
                  <a:path w="4">
                    <a:moveTo>
                      <a:pt x="0" y="0"/>
                    </a:moveTo>
                    <a:cubicBezTo>
                      <a:pt x="4" y="0"/>
                      <a:pt x="4"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5" name="Freeform 9237"/>
              <p:cNvSpPr>
                <a:spLocks/>
              </p:cNvSpPr>
              <p:nvPr/>
            </p:nvSpPr>
            <p:spPr bwMode="auto">
              <a:xfrm>
                <a:off x="756392" y="457578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6" name="Freeform 9238"/>
              <p:cNvSpPr>
                <a:spLocks/>
              </p:cNvSpPr>
              <p:nvPr/>
            </p:nvSpPr>
            <p:spPr bwMode="auto">
              <a:xfrm>
                <a:off x="457064" y="4574921"/>
                <a:ext cx="4041" cy="2022"/>
              </a:xfrm>
              <a:custGeom>
                <a:avLst/>
                <a:gdLst>
                  <a:gd name="T0" fmla="*/ 14 w 6"/>
                  <a:gd name="T1" fmla="*/ 7 h 3"/>
                  <a:gd name="T2" fmla="*/ 0 w 6"/>
                  <a:gd name="T3" fmla="*/ 7 h 3"/>
                  <a:gd name="T4" fmla="*/ 14 w 6"/>
                  <a:gd name="T5" fmla="*/ 7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6" y="3"/>
                    </a:moveTo>
                    <a:cubicBezTo>
                      <a:pt x="6" y="0"/>
                      <a:pt x="1" y="1"/>
                      <a:pt x="0" y="3"/>
                    </a:cubicBezTo>
                    <a:cubicBezTo>
                      <a:pt x="2" y="3"/>
                      <a:pt x="4" y="3"/>
                      <a:pt x="6"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7" name="Freeform 9239"/>
              <p:cNvSpPr>
                <a:spLocks/>
              </p:cNvSpPr>
              <p:nvPr/>
            </p:nvSpPr>
            <p:spPr bwMode="auto">
              <a:xfrm>
                <a:off x="752351" y="4578965"/>
                <a:ext cx="866" cy="866"/>
              </a:xfrm>
              <a:custGeom>
                <a:avLst/>
                <a:gdLst>
                  <a:gd name="T0" fmla="*/ 0 w 1"/>
                  <a:gd name="T1" fmla="*/ 3 h 1"/>
                  <a:gd name="T2" fmla="*/ 3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8" name="Freeform 9240"/>
              <p:cNvSpPr>
                <a:spLocks/>
              </p:cNvSpPr>
              <p:nvPr/>
            </p:nvSpPr>
            <p:spPr bwMode="auto">
              <a:xfrm>
                <a:off x="723775" y="4586474"/>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39" name="Freeform 9241"/>
              <p:cNvSpPr>
                <a:spLocks/>
              </p:cNvSpPr>
              <p:nvPr/>
            </p:nvSpPr>
            <p:spPr bwMode="auto">
              <a:xfrm>
                <a:off x="597636" y="4598893"/>
                <a:ext cx="17030" cy="5488"/>
              </a:xfrm>
              <a:custGeom>
                <a:avLst/>
                <a:gdLst>
                  <a:gd name="T0" fmla="*/ 42 w 25"/>
                  <a:gd name="T1" fmla="*/ 5 h 8"/>
                  <a:gd name="T2" fmla="*/ 0 w 25"/>
                  <a:gd name="T3" fmla="*/ 17 h 8"/>
                  <a:gd name="T4" fmla="*/ 42 w 25"/>
                  <a:gd name="T5" fmla="*/ 5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18" y="2"/>
                    </a:moveTo>
                    <a:cubicBezTo>
                      <a:pt x="25" y="0"/>
                      <a:pt x="0" y="8"/>
                      <a:pt x="0" y="7"/>
                    </a:cubicBezTo>
                    <a:cubicBezTo>
                      <a:pt x="6" y="6"/>
                      <a:pt x="12" y="4"/>
                      <a:pt x="18"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0" name="Freeform 9242"/>
              <p:cNvSpPr>
                <a:spLocks/>
              </p:cNvSpPr>
              <p:nvPr/>
            </p:nvSpPr>
            <p:spPr bwMode="auto">
              <a:xfrm>
                <a:off x="535577" y="4602937"/>
                <a:ext cx="2021" cy="0"/>
              </a:xfrm>
              <a:custGeom>
                <a:avLst/>
                <a:gdLst>
                  <a:gd name="T0" fmla="*/ 7 w 3"/>
                  <a:gd name="T1" fmla="*/ 7 w 3"/>
                  <a:gd name="T2" fmla="*/ 0 60000 65536"/>
                  <a:gd name="T3" fmla="*/ 0 60000 65536"/>
                  <a:gd name="T4" fmla="*/ 0 w 3"/>
                  <a:gd name="T5" fmla="*/ 3 w 3"/>
                </a:gdLst>
                <a:ahLst/>
                <a:cxnLst>
                  <a:cxn ang="T2">
                    <a:pos x="T0" y="0"/>
                  </a:cxn>
                  <a:cxn ang="T3">
                    <a:pos x="T1" y="0"/>
                  </a:cxn>
                </a:cxnLst>
                <a:rect l="T4" t="0" r="T5" b="0"/>
                <a:pathLst>
                  <a:path w="3">
                    <a:moveTo>
                      <a:pt x="3" y="0"/>
                    </a:moveTo>
                    <a:cubicBezTo>
                      <a:pt x="0" y="0"/>
                      <a:pt x="0" y="0"/>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1" name="Freeform 9243"/>
              <p:cNvSpPr>
                <a:spLocks/>
              </p:cNvSpPr>
              <p:nvPr/>
            </p:nvSpPr>
            <p:spPr bwMode="auto">
              <a:xfrm>
                <a:off x="594172" y="4604381"/>
                <a:ext cx="577" cy="578"/>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1"/>
                      <a:pt x="1" y="0"/>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2" name="Freeform 9244"/>
              <p:cNvSpPr>
                <a:spLocks/>
              </p:cNvSpPr>
              <p:nvPr/>
            </p:nvSpPr>
            <p:spPr bwMode="auto">
              <a:xfrm>
                <a:off x="739362" y="4621421"/>
                <a:ext cx="2021" cy="2599"/>
              </a:xfrm>
              <a:custGeom>
                <a:avLst/>
                <a:gdLst>
                  <a:gd name="T0" fmla="*/ 7 w 3"/>
                  <a:gd name="T1" fmla="*/ 2 h 4"/>
                  <a:gd name="T2" fmla="*/ 7 w 3"/>
                  <a:gd name="T3" fmla="*/ 7 h 4"/>
                  <a:gd name="T4" fmla="*/ 7 w 3"/>
                  <a:gd name="T5" fmla="*/ 2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1"/>
                    </a:moveTo>
                    <a:cubicBezTo>
                      <a:pt x="1" y="0"/>
                      <a:pt x="0" y="4"/>
                      <a:pt x="3" y="3"/>
                    </a:cubicBezTo>
                    <a:cubicBezTo>
                      <a:pt x="2" y="2"/>
                      <a:pt x="3" y="2"/>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3" name="Freeform 9245"/>
              <p:cNvSpPr>
                <a:spLocks/>
              </p:cNvSpPr>
              <p:nvPr/>
            </p:nvSpPr>
            <p:spPr bwMode="auto">
              <a:xfrm>
                <a:off x="296865" y="4641928"/>
                <a:ext cx="136530" cy="45634"/>
              </a:xfrm>
              <a:custGeom>
                <a:avLst/>
                <a:gdLst>
                  <a:gd name="T0" fmla="*/ 414 w 200"/>
                  <a:gd name="T1" fmla="*/ 116 h 67"/>
                  <a:gd name="T2" fmla="*/ 473 w 200"/>
                  <a:gd name="T3" fmla="*/ 94 h 67"/>
                  <a:gd name="T4" fmla="*/ 348 w 200"/>
                  <a:gd name="T5" fmla="*/ 78 h 67"/>
                  <a:gd name="T6" fmla="*/ 319 w 200"/>
                  <a:gd name="T7" fmla="*/ 66 h 67"/>
                  <a:gd name="T8" fmla="*/ 277 w 200"/>
                  <a:gd name="T9" fmla="*/ 61 h 67"/>
                  <a:gd name="T10" fmla="*/ 111 w 200"/>
                  <a:gd name="T11" fmla="*/ 38 h 67"/>
                  <a:gd name="T12" fmla="*/ 132 w 200"/>
                  <a:gd name="T13" fmla="*/ 38 h 67"/>
                  <a:gd name="T14" fmla="*/ 85 w 200"/>
                  <a:gd name="T15" fmla="*/ 31 h 67"/>
                  <a:gd name="T16" fmla="*/ 99 w 200"/>
                  <a:gd name="T17" fmla="*/ 33 h 67"/>
                  <a:gd name="T18" fmla="*/ 64 w 200"/>
                  <a:gd name="T19" fmla="*/ 28 h 67"/>
                  <a:gd name="T20" fmla="*/ 85 w 200"/>
                  <a:gd name="T21" fmla="*/ 28 h 67"/>
                  <a:gd name="T22" fmla="*/ 33 w 200"/>
                  <a:gd name="T23" fmla="*/ 0 h 67"/>
                  <a:gd name="T24" fmla="*/ 54 w 200"/>
                  <a:gd name="T25" fmla="*/ 83 h 67"/>
                  <a:gd name="T26" fmla="*/ 244 w 200"/>
                  <a:gd name="T27" fmla="*/ 113 h 67"/>
                  <a:gd name="T28" fmla="*/ 125 w 200"/>
                  <a:gd name="T29" fmla="*/ 66 h 67"/>
                  <a:gd name="T30" fmla="*/ 253 w 200"/>
                  <a:gd name="T31" fmla="*/ 108 h 67"/>
                  <a:gd name="T32" fmla="*/ 246 w 200"/>
                  <a:gd name="T33" fmla="*/ 111 h 67"/>
                  <a:gd name="T34" fmla="*/ 244 w 200"/>
                  <a:gd name="T35" fmla="*/ 113 h 67"/>
                  <a:gd name="T36" fmla="*/ 317 w 200"/>
                  <a:gd name="T37" fmla="*/ 141 h 67"/>
                  <a:gd name="T38" fmla="*/ 291 w 200"/>
                  <a:gd name="T39" fmla="*/ 120 h 67"/>
                  <a:gd name="T40" fmla="*/ 319 w 200"/>
                  <a:gd name="T41" fmla="*/ 156 h 67"/>
                  <a:gd name="T42" fmla="*/ 374 w 200"/>
                  <a:gd name="T43" fmla="*/ 120 h 67"/>
                  <a:gd name="T44" fmla="*/ 414 w 200"/>
                  <a:gd name="T45" fmla="*/ 116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
                  <a:gd name="T70" fmla="*/ 0 h 67"/>
                  <a:gd name="T71" fmla="*/ 200 w 200"/>
                  <a:gd name="T72" fmla="*/ 67 h 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 h="67">
                    <a:moveTo>
                      <a:pt x="175" y="49"/>
                    </a:moveTo>
                    <a:cubicBezTo>
                      <a:pt x="186" y="48"/>
                      <a:pt x="197" y="51"/>
                      <a:pt x="200" y="40"/>
                    </a:cubicBezTo>
                    <a:cubicBezTo>
                      <a:pt x="200" y="39"/>
                      <a:pt x="151" y="32"/>
                      <a:pt x="147" y="33"/>
                    </a:cubicBezTo>
                    <a:cubicBezTo>
                      <a:pt x="169" y="44"/>
                      <a:pt x="121" y="27"/>
                      <a:pt x="135" y="28"/>
                    </a:cubicBezTo>
                    <a:cubicBezTo>
                      <a:pt x="130" y="25"/>
                      <a:pt x="119" y="24"/>
                      <a:pt x="117" y="26"/>
                    </a:cubicBezTo>
                    <a:cubicBezTo>
                      <a:pt x="116" y="0"/>
                      <a:pt x="60" y="10"/>
                      <a:pt x="47" y="16"/>
                    </a:cubicBezTo>
                    <a:cubicBezTo>
                      <a:pt x="50" y="13"/>
                      <a:pt x="43" y="18"/>
                      <a:pt x="56" y="16"/>
                    </a:cubicBezTo>
                    <a:cubicBezTo>
                      <a:pt x="49" y="14"/>
                      <a:pt x="43" y="13"/>
                      <a:pt x="36" y="13"/>
                    </a:cubicBezTo>
                    <a:cubicBezTo>
                      <a:pt x="38" y="13"/>
                      <a:pt x="40" y="14"/>
                      <a:pt x="42" y="14"/>
                    </a:cubicBezTo>
                    <a:cubicBezTo>
                      <a:pt x="75" y="9"/>
                      <a:pt x="17" y="19"/>
                      <a:pt x="27" y="12"/>
                    </a:cubicBezTo>
                    <a:cubicBezTo>
                      <a:pt x="30" y="11"/>
                      <a:pt x="33" y="11"/>
                      <a:pt x="36" y="12"/>
                    </a:cubicBezTo>
                    <a:cubicBezTo>
                      <a:pt x="33" y="11"/>
                      <a:pt x="13" y="1"/>
                      <a:pt x="14" y="0"/>
                    </a:cubicBezTo>
                    <a:cubicBezTo>
                      <a:pt x="0" y="19"/>
                      <a:pt x="15" y="24"/>
                      <a:pt x="23" y="35"/>
                    </a:cubicBezTo>
                    <a:cubicBezTo>
                      <a:pt x="51" y="28"/>
                      <a:pt x="80" y="47"/>
                      <a:pt x="103" y="48"/>
                    </a:cubicBezTo>
                    <a:cubicBezTo>
                      <a:pt x="88" y="42"/>
                      <a:pt x="77" y="31"/>
                      <a:pt x="53" y="28"/>
                    </a:cubicBezTo>
                    <a:cubicBezTo>
                      <a:pt x="73" y="17"/>
                      <a:pt x="94" y="46"/>
                      <a:pt x="107" y="46"/>
                    </a:cubicBezTo>
                    <a:cubicBezTo>
                      <a:pt x="106" y="48"/>
                      <a:pt x="105" y="46"/>
                      <a:pt x="104" y="47"/>
                    </a:cubicBezTo>
                    <a:cubicBezTo>
                      <a:pt x="105" y="47"/>
                      <a:pt x="105" y="47"/>
                      <a:pt x="103" y="48"/>
                    </a:cubicBezTo>
                    <a:cubicBezTo>
                      <a:pt x="111" y="47"/>
                      <a:pt x="128" y="48"/>
                      <a:pt x="134" y="60"/>
                    </a:cubicBezTo>
                    <a:cubicBezTo>
                      <a:pt x="130" y="52"/>
                      <a:pt x="128" y="56"/>
                      <a:pt x="123" y="51"/>
                    </a:cubicBezTo>
                    <a:cubicBezTo>
                      <a:pt x="139" y="53"/>
                      <a:pt x="132" y="62"/>
                      <a:pt x="135" y="66"/>
                    </a:cubicBezTo>
                    <a:cubicBezTo>
                      <a:pt x="135" y="67"/>
                      <a:pt x="190" y="36"/>
                      <a:pt x="158" y="51"/>
                    </a:cubicBezTo>
                    <a:cubicBezTo>
                      <a:pt x="164" y="50"/>
                      <a:pt x="170" y="49"/>
                      <a:pt x="175" y="4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4" name="Freeform 9246"/>
              <p:cNvSpPr>
                <a:spLocks/>
              </p:cNvSpPr>
              <p:nvPr/>
            </p:nvSpPr>
            <p:spPr bwMode="auto">
              <a:xfrm>
                <a:off x="680766" y="4649437"/>
                <a:ext cx="17030" cy="8665"/>
              </a:xfrm>
              <a:custGeom>
                <a:avLst/>
                <a:gdLst>
                  <a:gd name="T0" fmla="*/ 7 w 25"/>
                  <a:gd name="T1" fmla="*/ 12 h 13"/>
                  <a:gd name="T2" fmla="*/ 59 w 25"/>
                  <a:gd name="T3" fmla="*/ 16 h 13"/>
                  <a:gd name="T4" fmla="*/ 59 w 25"/>
                  <a:gd name="T5" fmla="*/ 9 h 13"/>
                  <a:gd name="T6" fmla="*/ 54 w 25"/>
                  <a:gd name="T7" fmla="*/ 5 h 13"/>
                  <a:gd name="T8" fmla="*/ 7 w 25"/>
                  <a:gd name="T9" fmla="*/ 12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3" y="5"/>
                    </a:moveTo>
                    <a:cubicBezTo>
                      <a:pt x="0" y="5"/>
                      <a:pt x="22" y="13"/>
                      <a:pt x="25" y="7"/>
                    </a:cubicBezTo>
                    <a:cubicBezTo>
                      <a:pt x="24" y="6"/>
                      <a:pt x="23" y="5"/>
                      <a:pt x="25" y="4"/>
                    </a:cubicBezTo>
                    <a:cubicBezTo>
                      <a:pt x="22" y="3"/>
                      <a:pt x="21" y="2"/>
                      <a:pt x="23" y="2"/>
                    </a:cubicBezTo>
                    <a:cubicBezTo>
                      <a:pt x="17" y="0"/>
                      <a:pt x="5" y="1"/>
                      <a:pt x="3"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5" name="Freeform 9247"/>
              <p:cNvSpPr>
                <a:spLocks/>
              </p:cNvSpPr>
              <p:nvPr/>
            </p:nvSpPr>
            <p:spPr bwMode="auto">
              <a:xfrm>
                <a:off x="710786" y="4657524"/>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6" name="Freeform 9248"/>
              <p:cNvSpPr>
                <a:spLocks/>
              </p:cNvSpPr>
              <p:nvPr/>
            </p:nvSpPr>
            <p:spPr bwMode="auto">
              <a:xfrm>
                <a:off x="710208" y="4659546"/>
                <a:ext cx="0" cy="866"/>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7" name="Freeform 9249"/>
              <p:cNvSpPr>
                <a:spLocks/>
              </p:cNvSpPr>
              <p:nvPr/>
            </p:nvSpPr>
            <p:spPr bwMode="auto">
              <a:xfrm>
                <a:off x="341894" y="4660412"/>
                <a:ext cx="1443" cy="0"/>
              </a:xfrm>
              <a:custGeom>
                <a:avLst/>
                <a:gdLst>
                  <a:gd name="T0" fmla="*/ 3 w 2"/>
                  <a:gd name="T1" fmla="*/ 5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2" y="0"/>
                      <a:pt x="2"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8" name="Freeform 9250"/>
              <p:cNvSpPr>
                <a:spLocks/>
              </p:cNvSpPr>
              <p:nvPr/>
            </p:nvSpPr>
            <p:spPr bwMode="auto">
              <a:xfrm>
                <a:off x="341317" y="4660412"/>
                <a:ext cx="1155" cy="578"/>
              </a:xfrm>
              <a:custGeom>
                <a:avLst/>
                <a:gdLst>
                  <a:gd name="T0" fmla="*/ 2 w 2"/>
                  <a:gd name="T1" fmla="*/ 2 h 1"/>
                  <a:gd name="T2" fmla="*/ 2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2"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49" name="Freeform 9251"/>
              <p:cNvSpPr>
                <a:spLocks/>
              </p:cNvSpPr>
              <p:nvPr/>
            </p:nvSpPr>
            <p:spPr bwMode="auto">
              <a:xfrm>
                <a:off x="644108" y="4676586"/>
                <a:ext cx="577" cy="866"/>
              </a:xfrm>
              <a:custGeom>
                <a:avLst/>
                <a:gdLst>
                  <a:gd name="T0" fmla="*/ 2 w 1"/>
                  <a:gd name="T1" fmla="*/ 3 h 1"/>
                  <a:gd name="T2" fmla="*/ 2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0" name="Freeform 9252"/>
              <p:cNvSpPr>
                <a:spLocks/>
              </p:cNvSpPr>
              <p:nvPr/>
            </p:nvSpPr>
            <p:spPr bwMode="auto">
              <a:xfrm>
                <a:off x="648149" y="4677453"/>
                <a:ext cx="577" cy="578"/>
              </a:xfrm>
              <a:custGeom>
                <a:avLst/>
                <a:gdLst>
                  <a:gd name="T0" fmla="*/ 2 w 1"/>
                  <a:gd name="T1" fmla="*/ 2 h 1"/>
                  <a:gd name="T2" fmla="*/ 0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0" y="0"/>
                      <a:pt x="1"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1" name="Freeform 9253"/>
              <p:cNvSpPr>
                <a:spLocks/>
              </p:cNvSpPr>
              <p:nvPr/>
            </p:nvSpPr>
            <p:spPr bwMode="auto">
              <a:xfrm>
                <a:off x="648149" y="4678030"/>
                <a:ext cx="4041" cy="578"/>
              </a:xfrm>
              <a:custGeom>
                <a:avLst/>
                <a:gdLst>
                  <a:gd name="T0" fmla="*/ 7 w 6"/>
                  <a:gd name="T1" fmla="*/ 2 h 1"/>
                  <a:gd name="T2" fmla="*/ 7 w 6"/>
                  <a:gd name="T3" fmla="*/ 2 h 1"/>
                  <a:gd name="T4" fmla="*/ 0 60000 65536"/>
                  <a:gd name="T5" fmla="*/ 0 60000 65536"/>
                  <a:gd name="T6" fmla="*/ 0 w 6"/>
                  <a:gd name="T7" fmla="*/ 0 h 1"/>
                  <a:gd name="T8" fmla="*/ 6 w 6"/>
                  <a:gd name="T9" fmla="*/ 1 h 1"/>
                </a:gdLst>
                <a:ahLst/>
                <a:cxnLst>
                  <a:cxn ang="T4">
                    <a:pos x="T0" y="T1"/>
                  </a:cxn>
                  <a:cxn ang="T5">
                    <a:pos x="T2" y="T3"/>
                  </a:cxn>
                </a:cxnLst>
                <a:rect l="T6" t="T7" r="T8" b="T9"/>
                <a:pathLst>
                  <a:path w="6" h="1">
                    <a:moveTo>
                      <a:pt x="3" y="1"/>
                    </a:moveTo>
                    <a:cubicBezTo>
                      <a:pt x="6" y="0"/>
                      <a:pt x="0" y="0"/>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2" name="Freeform 9254"/>
              <p:cNvSpPr>
                <a:spLocks/>
              </p:cNvSpPr>
              <p:nvPr/>
            </p:nvSpPr>
            <p:spPr bwMode="auto">
              <a:xfrm>
                <a:off x="598213" y="4677453"/>
                <a:ext cx="10969" cy="3177"/>
              </a:xfrm>
              <a:custGeom>
                <a:avLst/>
                <a:gdLst>
                  <a:gd name="T0" fmla="*/ 12 w 16"/>
                  <a:gd name="T1" fmla="*/ 11 h 5"/>
                  <a:gd name="T2" fmla="*/ 12 w 16"/>
                  <a:gd name="T3" fmla="*/ 11 h 5"/>
                  <a:gd name="T4" fmla="*/ 0 60000 65536"/>
                  <a:gd name="T5" fmla="*/ 0 60000 65536"/>
                  <a:gd name="T6" fmla="*/ 0 w 16"/>
                  <a:gd name="T7" fmla="*/ 0 h 5"/>
                  <a:gd name="T8" fmla="*/ 16 w 16"/>
                  <a:gd name="T9" fmla="*/ 5 h 5"/>
                </a:gdLst>
                <a:ahLst/>
                <a:cxnLst>
                  <a:cxn ang="T4">
                    <a:pos x="T0" y="T1"/>
                  </a:cxn>
                  <a:cxn ang="T5">
                    <a:pos x="T2" y="T3"/>
                  </a:cxn>
                </a:cxnLst>
                <a:rect l="T6" t="T7" r="T8" b="T9"/>
                <a:pathLst>
                  <a:path w="16" h="5">
                    <a:moveTo>
                      <a:pt x="5" y="5"/>
                    </a:moveTo>
                    <a:cubicBezTo>
                      <a:pt x="16" y="4"/>
                      <a:pt x="0" y="0"/>
                      <a:pt x="5"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3" name="Freeform 9255"/>
              <p:cNvSpPr>
                <a:spLocks/>
              </p:cNvSpPr>
              <p:nvPr/>
            </p:nvSpPr>
            <p:spPr bwMode="auto">
              <a:xfrm>
                <a:off x="427911" y="4680052"/>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1" y="0"/>
                      <a:pt x="1"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4" name="Freeform 9256"/>
              <p:cNvSpPr>
                <a:spLocks/>
              </p:cNvSpPr>
              <p:nvPr/>
            </p:nvSpPr>
            <p:spPr bwMode="auto">
              <a:xfrm>
                <a:off x="426468" y="4680052"/>
                <a:ext cx="577" cy="578"/>
              </a:xfrm>
              <a:custGeom>
                <a:avLst/>
                <a:gdLst>
                  <a:gd name="T0" fmla="*/ 2 w 1"/>
                  <a:gd name="T1" fmla="*/ 2 h 1"/>
                  <a:gd name="T2" fmla="*/ 2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1"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5" name="Freeform 9257"/>
              <p:cNvSpPr>
                <a:spLocks/>
              </p:cNvSpPr>
              <p:nvPr/>
            </p:nvSpPr>
            <p:spPr bwMode="auto">
              <a:xfrm>
                <a:off x="591574" y="4694493"/>
                <a:ext cx="1155" cy="1155"/>
              </a:xfrm>
              <a:custGeom>
                <a:avLst/>
                <a:gdLst>
                  <a:gd name="T0" fmla="*/ 2 w 2"/>
                  <a:gd name="T1" fmla="*/ 4 h 2"/>
                  <a:gd name="T2" fmla="*/ 4 w 2"/>
                  <a:gd name="T3" fmla="*/ 2 h 2"/>
                  <a:gd name="T4" fmla="*/ 2 w 2"/>
                  <a:gd name="T5" fmla="*/ 4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1" y="2"/>
                      <a:pt x="2" y="2"/>
                      <a:pt x="2" y="1"/>
                    </a:cubicBezTo>
                    <a:cubicBezTo>
                      <a:pt x="1" y="0"/>
                      <a:pt x="0" y="1"/>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6" name="Freeform 9258"/>
              <p:cNvSpPr>
                <a:spLocks/>
              </p:cNvSpPr>
              <p:nvPr/>
            </p:nvSpPr>
            <p:spPr bwMode="auto">
              <a:xfrm>
                <a:off x="591574" y="4699981"/>
                <a:ext cx="1155" cy="578"/>
              </a:xfrm>
              <a:custGeom>
                <a:avLst/>
                <a:gdLst>
                  <a:gd name="T0" fmla="*/ 4 w 2"/>
                  <a:gd name="T1" fmla="*/ 0 h 1"/>
                  <a:gd name="T2" fmla="*/ 4 w 2"/>
                  <a:gd name="T3" fmla="*/ 2 h 1"/>
                  <a:gd name="T4" fmla="*/ 4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0" y="0"/>
                      <a:pt x="1" y="1"/>
                      <a:pt x="2" y="1"/>
                    </a:cubicBezTo>
                    <a:cubicBezTo>
                      <a:pt x="2" y="1"/>
                      <a:pt x="2"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7" name="Freeform 9259"/>
              <p:cNvSpPr>
                <a:spLocks/>
              </p:cNvSpPr>
              <p:nvPr/>
            </p:nvSpPr>
            <p:spPr bwMode="auto">
              <a:xfrm>
                <a:off x="589554" y="4702580"/>
                <a:ext cx="2021" cy="2022"/>
              </a:xfrm>
              <a:custGeom>
                <a:avLst/>
                <a:gdLst>
                  <a:gd name="T0" fmla="*/ 0 w 3"/>
                  <a:gd name="T1" fmla="*/ 5 h 3"/>
                  <a:gd name="T2" fmla="*/ 0 w 3"/>
                  <a:gd name="T3" fmla="*/ 2 h 3"/>
                  <a:gd name="T4" fmla="*/ 0 w 3"/>
                  <a:gd name="T5" fmla="*/ 5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2"/>
                    </a:moveTo>
                    <a:cubicBezTo>
                      <a:pt x="2" y="3"/>
                      <a:pt x="3" y="0"/>
                      <a:pt x="0" y="1"/>
                    </a:cubicBezTo>
                    <a:cubicBezTo>
                      <a:pt x="1" y="1"/>
                      <a:pt x="0" y="1"/>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8" name="Freeform 9260"/>
              <p:cNvSpPr>
                <a:spLocks/>
              </p:cNvSpPr>
              <p:nvPr/>
            </p:nvSpPr>
            <p:spPr bwMode="auto">
              <a:xfrm>
                <a:off x="592729" y="4703158"/>
                <a:ext cx="866" cy="866"/>
              </a:xfrm>
              <a:custGeom>
                <a:avLst/>
                <a:gdLst>
                  <a:gd name="T0" fmla="*/ 0 w 1"/>
                  <a:gd name="T1" fmla="*/ 0 h 1"/>
                  <a:gd name="T2" fmla="*/ 3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59" name="Freeform 9261"/>
              <p:cNvSpPr>
                <a:spLocks/>
              </p:cNvSpPr>
              <p:nvPr/>
            </p:nvSpPr>
            <p:spPr bwMode="auto">
              <a:xfrm>
                <a:off x="592151" y="4701136"/>
                <a:ext cx="0" cy="6932"/>
              </a:xfrm>
              <a:custGeom>
                <a:avLst/>
                <a:gdLst>
                  <a:gd name="T0" fmla="*/ 12 h 10"/>
                  <a:gd name="T1" fmla="*/ 12 h 10"/>
                  <a:gd name="T2" fmla="*/ 0 60000 65536"/>
                  <a:gd name="T3" fmla="*/ 0 60000 65536"/>
                  <a:gd name="T4" fmla="*/ 0 h 10"/>
                  <a:gd name="T5" fmla="*/ 10 h 10"/>
                </a:gdLst>
                <a:ahLst/>
                <a:cxnLst>
                  <a:cxn ang="T2">
                    <a:pos x="0" y="T0"/>
                  </a:cxn>
                  <a:cxn ang="T3">
                    <a:pos x="0" y="T1"/>
                  </a:cxn>
                </a:cxnLst>
                <a:rect l="0" t="T4" r="0" b="T5"/>
                <a:pathLst>
                  <a:path h="10">
                    <a:moveTo>
                      <a:pt x="0" y="5"/>
                    </a:moveTo>
                    <a:cubicBezTo>
                      <a:pt x="0" y="10"/>
                      <a:pt x="0" y="0"/>
                      <a:pt x="0"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0" name="Freeform 9262"/>
              <p:cNvSpPr>
                <a:spLocks/>
              </p:cNvSpPr>
              <p:nvPr/>
            </p:nvSpPr>
            <p:spPr bwMode="auto">
              <a:xfrm>
                <a:off x="591574" y="4704024"/>
                <a:ext cx="577" cy="578"/>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1" name="Freeform 9263"/>
              <p:cNvSpPr>
                <a:spLocks/>
              </p:cNvSpPr>
              <p:nvPr/>
            </p:nvSpPr>
            <p:spPr bwMode="auto">
              <a:xfrm>
                <a:off x="590131" y="4704602"/>
                <a:ext cx="2598" cy="1444"/>
              </a:xfrm>
              <a:custGeom>
                <a:avLst/>
                <a:gdLst>
                  <a:gd name="T0" fmla="*/ 2 w 4"/>
                  <a:gd name="T1" fmla="*/ 0 h 2"/>
                  <a:gd name="T2" fmla="*/ 9 w 4"/>
                  <a:gd name="T3" fmla="*/ 5 h 2"/>
                  <a:gd name="T4" fmla="*/ 2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1" y="0"/>
                    </a:moveTo>
                    <a:cubicBezTo>
                      <a:pt x="0" y="2"/>
                      <a:pt x="3" y="2"/>
                      <a:pt x="4" y="2"/>
                    </a:cubicBezTo>
                    <a:cubicBezTo>
                      <a:pt x="3" y="1"/>
                      <a:pt x="2"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2" name="Freeform 9264"/>
              <p:cNvSpPr>
                <a:spLocks/>
              </p:cNvSpPr>
              <p:nvPr/>
            </p:nvSpPr>
            <p:spPr bwMode="auto">
              <a:xfrm>
                <a:off x="589554" y="4704024"/>
                <a:ext cx="1155" cy="2022"/>
              </a:xfrm>
              <a:custGeom>
                <a:avLst/>
                <a:gdLst>
                  <a:gd name="T0" fmla="*/ 0 w 2"/>
                  <a:gd name="T1" fmla="*/ 2 h 3"/>
                  <a:gd name="T2" fmla="*/ 4 w 2"/>
                  <a:gd name="T3" fmla="*/ 7 h 3"/>
                  <a:gd name="T4" fmla="*/ 0 w 2"/>
                  <a:gd name="T5" fmla="*/ 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1"/>
                    </a:moveTo>
                    <a:cubicBezTo>
                      <a:pt x="0" y="2"/>
                      <a:pt x="1" y="3"/>
                      <a:pt x="2" y="3"/>
                    </a:cubicBezTo>
                    <a:cubicBezTo>
                      <a:pt x="2" y="2"/>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3" name="Freeform 9265"/>
              <p:cNvSpPr>
                <a:spLocks/>
              </p:cNvSpPr>
              <p:nvPr/>
            </p:nvSpPr>
            <p:spPr bwMode="auto">
              <a:xfrm>
                <a:off x="586667" y="4704602"/>
                <a:ext cx="1443" cy="578"/>
              </a:xfrm>
              <a:custGeom>
                <a:avLst/>
                <a:gdLst>
                  <a:gd name="T0" fmla="*/ 0 w 2"/>
                  <a:gd name="T1" fmla="*/ 2 h 1"/>
                  <a:gd name="T2" fmla="*/ 5 w 2"/>
                  <a:gd name="T3" fmla="*/ 0 h 1"/>
                  <a:gd name="T4" fmla="*/ 0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1"/>
                      <a:pt x="1" y="1"/>
                      <a:pt x="2" y="0"/>
                    </a:cubicBez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4" name="Freeform 9266"/>
              <p:cNvSpPr>
                <a:spLocks/>
              </p:cNvSpPr>
              <p:nvPr/>
            </p:nvSpPr>
            <p:spPr bwMode="auto">
              <a:xfrm>
                <a:off x="586090" y="4704602"/>
                <a:ext cx="577"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5" name="Freeform 9267"/>
              <p:cNvSpPr>
                <a:spLocks/>
              </p:cNvSpPr>
              <p:nvPr/>
            </p:nvSpPr>
            <p:spPr bwMode="auto">
              <a:xfrm>
                <a:off x="593595" y="4704602"/>
                <a:ext cx="1155" cy="1444"/>
              </a:xfrm>
              <a:custGeom>
                <a:avLst/>
                <a:gdLst>
                  <a:gd name="T0" fmla="*/ 0 w 2"/>
                  <a:gd name="T1" fmla="*/ 5 h 2"/>
                  <a:gd name="T2" fmla="*/ 2 w 2"/>
                  <a:gd name="T3" fmla="*/ 5 h 2"/>
                  <a:gd name="T4" fmla="*/ 0 w 2"/>
                  <a:gd name="T5" fmla="*/ 5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0" y="2"/>
                      <a:pt x="0" y="2"/>
                      <a:pt x="1" y="2"/>
                    </a:cubicBezTo>
                    <a:cubicBezTo>
                      <a:pt x="2" y="1"/>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6" name="Freeform 9268"/>
              <p:cNvSpPr>
                <a:spLocks/>
              </p:cNvSpPr>
              <p:nvPr/>
            </p:nvSpPr>
            <p:spPr bwMode="auto">
              <a:xfrm>
                <a:off x="586090" y="4705179"/>
                <a:ext cx="2021" cy="1444"/>
              </a:xfrm>
              <a:custGeom>
                <a:avLst/>
                <a:gdLst>
                  <a:gd name="T0" fmla="*/ 0 w 3"/>
                  <a:gd name="T1" fmla="*/ 0 h 2"/>
                  <a:gd name="T2" fmla="*/ 0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0"/>
                    </a:moveTo>
                    <a:cubicBezTo>
                      <a:pt x="0" y="2"/>
                      <a:pt x="3"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7" name="Freeform 9269"/>
              <p:cNvSpPr>
                <a:spLocks/>
              </p:cNvSpPr>
              <p:nvPr/>
            </p:nvSpPr>
            <p:spPr bwMode="auto">
              <a:xfrm>
                <a:off x="586667" y="4706046"/>
                <a:ext cx="577" cy="578"/>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8" name="Freeform 9270"/>
              <p:cNvSpPr>
                <a:spLocks/>
              </p:cNvSpPr>
              <p:nvPr/>
            </p:nvSpPr>
            <p:spPr bwMode="auto">
              <a:xfrm>
                <a:off x="586667" y="4706624"/>
                <a:ext cx="577"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69" name="Freeform 9271"/>
              <p:cNvSpPr>
                <a:spLocks/>
              </p:cNvSpPr>
              <p:nvPr/>
            </p:nvSpPr>
            <p:spPr bwMode="auto">
              <a:xfrm>
                <a:off x="586090" y="4707201"/>
                <a:ext cx="577" cy="866"/>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0" name="Freeform 9272"/>
              <p:cNvSpPr>
                <a:spLocks/>
              </p:cNvSpPr>
              <p:nvPr/>
            </p:nvSpPr>
            <p:spPr bwMode="auto">
              <a:xfrm>
                <a:off x="588110" y="4708645"/>
                <a:ext cx="5484" cy="0"/>
              </a:xfrm>
              <a:custGeom>
                <a:avLst/>
                <a:gdLst>
                  <a:gd name="T0" fmla="*/ 0 w 8"/>
                  <a:gd name="T1" fmla="*/ 0 w 8"/>
                  <a:gd name="T2" fmla="*/ 0 60000 65536"/>
                  <a:gd name="T3" fmla="*/ 0 60000 65536"/>
                  <a:gd name="T4" fmla="*/ 0 w 8"/>
                  <a:gd name="T5" fmla="*/ 8 w 8"/>
                </a:gdLst>
                <a:ahLst/>
                <a:cxnLst>
                  <a:cxn ang="T2">
                    <a:pos x="T0" y="0"/>
                  </a:cxn>
                  <a:cxn ang="T3">
                    <a:pos x="T1" y="0"/>
                  </a:cxn>
                </a:cxnLst>
                <a:rect l="T4" t="0" r="T5" b="0"/>
                <a:pathLst>
                  <a:path w="8">
                    <a:moveTo>
                      <a:pt x="0" y="0"/>
                    </a:moveTo>
                    <a:cubicBezTo>
                      <a:pt x="8" y="0"/>
                      <a:pt x="8"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1" name="Freeform 9273"/>
              <p:cNvSpPr>
                <a:spLocks/>
              </p:cNvSpPr>
              <p:nvPr/>
            </p:nvSpPr>
            <p:spPr bwMode="auto">
              <a:xfrm>
                <a:off x="586090" y="4708645"/>
                <a:ext cx="1155" cy="866"/>
              </a:xfrm>
              <a:custGeom>
                <a:avLst/>
                <a:gdLst>
                  <a:gd name="T0" fmla="*/ 0 w 2"/>
                  <a:gd name="T1" fmla="*/ 3 h 1"/>
                  <a:gd name="T2" fmla="*/ 4 w 2"/>
                  <a:gd name="T3" fmla="*/ 0 h 1"/>
                  <a:gd name="T4" fmla="*/ 0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0"/>
                      <a:pt x="1" y="0"/>
                      <a:pt x="2" y="0"/>
                    </a:cubicBez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2" name="Freeform 9274"/>
              <p:cNvSpPr>
                <a:spLocks/>
              </p:cNvSpPr>
              <p:nvPr/>
            </p:nvSpPr>
            <p:spPr bwMode="auto">
              <a:xfrm>
                <a:off x="545679" y="4734639"/>
                <a:ext cx="1443" cy="6065"/>
              </a:xfrm>
              <a:custGeom>
                <a:avLst/>
                <a:gdLst>
                  <a:gd name="T0" fmla="*/ 0 w 2"/>
                  <a:gd name="T1" fmla="*/ 7 h 9"/>
                  <a:gd name="T2" fmla="*/ 0 w 2"/>
                  <a:gd name="T3" fmla="*/ 7 h 9"/>
                  <a:gd name="T4" fmla="*/ 0 60000 65536"/>
                  <a:gd name="T5" fmla="*/ 0 60000 65536"/>
                  <a:gd name="T6" fmla="*/ 0 w 2"/>
                  <a:gd name="T7" fmla="*/ 0 h 9"/>
                  <a:gd name="T8" fmla="*/ 2 w 2"/>
                  <a:gd name="T9" fmla="*/ 9 h 9"/>
                </a:gdLst>
                <a:ahLst/>
                <a:cxnLst>
                  <a:cxn ang="T4">
                    <a:pos x="T0" y="T1"/>
                  </a:cxn>
                  <a:cxn ang="T5">
                    <a:pos x="T2" y="T3"/>
                  </a:cxn>
                </a:cxnLst>
                <a:rect l="T6" t="T7" r="T8" b="T9"/>
                <a:pathLst>
                  <a:path w="2" h="9">
                    <a:moveTo>
                      <a:pt x="0" y="3"/>
                    </a:moveTo>
                    <a:cubicBezTo>
                      <a:pt x="2" y="0"/>
                      <a:pt x="0" y="9"/>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3" name="Freeform 9275"/>
              <p:cNvSpPr>
                <a:spLocks/>
              </p:cNvSpPr>
              <p:nvPr/>
            </p:nvSpPr>
            <p:spPr bwMode="auto">
              <a:xfrm>
                <a:off x="546545" y="4738105"/>
                <a:ext cx="1155" cy="1155"/>
              </a:xfrm>
              <a:custGeom>
                <a:avLst/>
                <a:gdLst>
                  <a:gd name="T0" fmla="*/ 2 w 2"/>
                  <a:gd name="T1" fmla="*/ 4 h 2"/>
                  <a:gd name="T2" fmla="*/ 2 w 2"/>
                  <a:gd name="T3" fmla="*/ 4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1" y="2"/>
                    </a:moveTo>
                    <a:cubicBezTo>
                      <a:pt x="2" y="0"/>
                      <a:pt x="0" y="1"/>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4" name="Freeform 9276"/>
              <p:cNvSpPr>
                <a:spLocks/>
              </p:cNvSpPr>
              <p:nvPr/>
            </p:nvSpPr>
            <p:spPr bwMode="auto">
              <a:xfrm>
                <a:off x="545102" y="4734639"/>
                <a:ext cx="4041" cy="16463"/>
              </a:xfrm>
              <a:custGeom>
                <a:avLst/>
                <a:gdLst>
                  <a:gd name="T0" fmla="*/ 2 w 6"/>
                  <a:gd name="T1" fmla="*/ 31 h 24"/>
                  <a:gd name="T2" fmla="*/ 2 w 6"/>
                  <a:gd name="T3" fmla="*/ 31 h 24"/>
                  <a:gd name="T4" fmla="*/ 0 60000 65536"/>
                  <a:gd name="T5" fmla="*/ 0 60000 65536"/>
                  <a:gd name="T6" fmla="*/ 0 w 6"/>
                  <a:gd name="T7" fmla="*/ 0 h 24"/>
                  <a:gd name="T8" fmla="*/ 6 w 6"/>
                  <a:gd name="T9" fmla="*/ 24 h 24"/>
                </a:gdLst>
                <a:ahLst/>
                <a:cxnLst>
                  <a:cxn ang="T4">
                    <a:pos x="T0" y="T1"/>
                  </a:cxn>
                  <a:cxn ang="T5">
                    <a:pos x="T2" y="T3"/>
                  </a:cxn>
                </a:cxnLst>
                <a:rect l="T6" t="T7" r="T8" b="T9"/>
                <a:pathLst>
                  <a:path w="6" h="24">
                    <a:moveTo>
                      <a:pt x="1" y="13"/>
                    </a:moveTo>
                    <a:cubicBezTo>
                      <a:pt x="6" y="0"/>
                      <a:pt x="0" y="24"/>
                      <a:pt x="1" y="1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5" name="Freeform 9277"/>
              <p:cNvSpPr>
                <a:spLocks/>
              </p:cNvSpPr>
              <p:nvPr/>
            </p:nvSpPr>
            <p:spPr bwMode="auto">
              <a:xfrm>
                <a:off x="537597" y="4749080"/>
                <a:ext cx="3464" cy="4621"/>
              </a:xfrm>
              <a:custGeom>
                <a:avLst/>
                <a:gdLst>
                  <a:gd name="T0" fmla="*/ 7 w 5"/>
                  <a:gd name="T1" fmla="*/ 9 h 7"/>
                  <a:gd name="T2" fmla="*/ 10 w 5"/>
                  <a:gd name="T3" fmla="*/ 14 h 7"/>
                  <a:gd name="T4" fmla="*/ 7 w 5"/>
                  <a:gd name="T5" fmla="*/ 9 h 7"/>
                  <a:gd name="T6" fmla="*/ 0 60000 65536"/>
                  <a:gd name="T7" fmla="*/ 0 60000 65536"/>
                  <a:gd name="T8" fmla="*/ 0 60000 65536"/>
                  <a:gd name="T9" fmla="*/ 0 w 5"/>
                  <a:gd name="T10" fmla="*/ 0 h 7"/>
                  <a:gd name="T11" fmla="*/ 5 w 5"/>
                  <a:gd name="T12" fmla="*/ 7 h 7"/>
                </a:gdLst>
                <a:ahLst/>
                <a:cxnLst>
                  <a:cxn ang="T6">
                    <a:pos x="T0" y="T1"/>
                  </a:cxn>
                  <a:cxn ang="T7">
                    <a:pos x="T2" y="T3"/>
                  </a:cxn>
                  <a:cxn ang="T8">
                    <a:pos x="T4" y="T5"/>
                  </a:cxn>
                </a:cxnLst>
                <a:rect l="T9" t="T10" r="T11" b="T12"/>
                <a:pathLst>
                  <a:path w="5" h="7">
                    <a:moveTo>
                      <a:pt x="3" y="4"/>
                    </a:moveTo>
                    <a:cubicBezTo>
                      <a:pt x="5" y="0"/>
                      <a:pt x="0" y="7"/>
                      <a:pt x="4" y="6"/>
                    </a:cubicBezTo>
                    <a:cubicBezTo>
                      <a:pt x="3" y="5"/>
                      <a:pt x="3" y="5"/>
                      <a:pt x="3"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6" name="Freeform 9278"/>
              <p:cNvSpPr>
                <a:spLocks/>
              </p:cNvSpPr>
              <p:nvPr/>
            </p:nvSpPr>
            <p:spPr bwMode="auto">
              <a:xfrm>
                <a:off x="1187343" y="4774208"/>
                <a:ext cx="866" cy="578"/>
              </a:xfrm>
              <a:custGeom>
                <a:avLst/>
                <a:gdLst>
                  <a:gd name="T0" fmla="*/ 0 w 1"/>
                  <a:gd name="T1" fmla="*/ 2 h 1"/>
                  <a:gd name="T2" fmla="*/ 3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7" name="Freeform 9279"/>
              <p:cNvSpPr>
                <a:spLocks/>
              </p:cNvSpPr>
              <p:nvPr/>
            </p:nvSpPr>
            <p:spPr bwMode="auto">
              <a:xfrm>
                <a:off x="1187343" y="4775652"/>
                <a:ext cx="0" cy="1155"/>
              </a:xfrm>
              <a:custGeom>
                <a:avLst/>
                <a:gdLst>
                  <a:gd name="T0" fmla="*/ 0 h 2"/>
                  <a:gd name="T1" fmla="*/ 0 h 2"/>
                  <a:gd name="T2" fmla="*/ 0 60000 65536"/>
                  <a:gd name="T3" fmla="*/ 0 60000 65536"/>
                  <a:gd name="T4" fmla="*/ 0 h 2"/>
                  <a:gd name="T5" fmla="*/ 2 h 2"/>
                </a:gdLst>
                <a:ahLst/>
                <a:cxnLst>
                  <a:cxn ang="T2">
                    <a:pos x="0" y="T0"/>
                  </a:cxn>
                  <a:cxn ang="T3">
                    <a:pos x="0" y="T1"/>
                  </a:cxn>
                </a:cxnLst>
                <a:rect l="0" t="T4" r="0" b="T5"/>
                <a:pathLst>
                  <a:path h="2">
                    <a:moveTo>
                      <a:pt x="0" y="0"/>
                    </a:moveTo>
                    <a:cubicBezTo>
                      <a:pt x="0" y="2"/>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8" name="Freeform 9280"/>
              <p:cNvSpPr>
                <a:spLocks/>
              </p:cNvSpPr>
              <p:nvPr/>
            </p:nvSpPr>
            <p:spPr bwMode="auto">
              <a:xfrm>
                <a:off x="1187343" y="4775652"/>
                <a:ext cx="1443" cy="1155"/>
              </a:xfrm>
              <a:custGeom>
                <a:avLst/>
                <a:gdLst>
                  <a:gd name="T0" fmla="*/ 0 w 2"/>
                  <a:gd name="T1" fmla="*/ 4 h 2"/>
                  <a:gd name="T2" fmla="*/ 0 w 2"/>
                  <a:gd name="T3" fmla="*/ 4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0" y="2"/>
                      <a:pt x="2"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79" name="Freeform 9281"/>
              <p:cNvSpPr>
                <a:spLocks/>
              </p:cNvSpPr>
              <p:nvPr/>
            </p:nvSpPr>
            <p:spPr bwMode="auto">
              <a:xfrm>
                <a:off x="1188209" y="4777674"/>
                <a:ext cx="577" cy="578"/>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0" name="Freeform 9282"/>
              <p:cNvSpPr>
                <a:spLocks/>
              </p:cNvSpPr>
              <p:nvPr/>
            </p:nvSpPr>
            <p:spPr bwMode="auto">
              <a:xfrm>
                <a:off x="1197734" y="4786338"/>
                <a:ext cx="12123" cy="1444"/>
              </a:xfrm>
              <a:custGeom>
                <a:avLst/>
                <a:gdLst>
                  <a:gd name="T0" fmla="*/ 9 w 18"/>
                  <a:gd name="T1" fmla="*/ 3 h 2"/>
                  <a:gd name="T2" fmla="*/ 9 w 18"/>
                  <a:gd name="T3" fmla="*/ 3 h 2"/>
                  <a:gd name="T4" fmla="*/ 0 60000 65536"/>
                  <a:gd name="T5" fmla="*/ 0 60000 65536"/>
                  <a:gd name="T6" fmla="*/ 0 w 18"/>
                  <a:gd name="T7" fmla="*/ 0 h 2"/>
                  <a:gd name="T8" fmla="*/ 18 w 18"/>
                  <a:gd name="T9" fmla="*/ 2 h 2"/>
                </a:gdLst>
                <a:ahLst/>
                <a:cxnLst>
                  <a:cxn ang="T4">
                    <a:pos x="T0" y="T1"/>
                  </a:cxn>
                  <a:cxn ang="T5">
                    <a:pos x="T2" y="T3"/>
                  </a:cxn>
                </a:cxnLst>
                <a:rect l="T6" t="T7" r="T8" b="T9"/>
                <a:pathLst>
                  <a:path w="18" h="2">
                    <a:moveTo>
                      <a:pt x="4" y="1"/>
                    </a:moveTo>
                    <a:cubicBezTo>
                      <a:pt x="18" y="2"/>
                      <a:pt x="0" y="0"/>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1" name="Freeform 9283"/>
              <p:cNvSpPr>
                <a:spLocks/>
              </p:cNvSpPr>
              <p:nvPr/>
            </p:nvSpPr>
            <p:spPr bwMode="auto">
              <a:xfrm>
                <a:off x="1288370" y="4797313"/>
                <a:ext cx="8082" cy="8953"/>
              </a:xfrm>
              <a:custGeom>
                <a:avLst/>
                <a:gdLst>
                  <a:gd name="T0" fmla="*/ 16 w 12"/>
                  <a:gd name="T1" fmla="*/ 26 h 13"/>
                  <a:gd name="T2" fmla="*/ 7 w 12"/>
                  <a:gd name="T3" fmla="*/ 5 h 13"/>
                  <a:gd name="T4" fmla="*/ 0 w 12"/>
                  <a:gd name="T5" fmla="*/ 21 h 13"/>
                  <a:gd name="T6" fmla="*/ 16 w 12"/>
                  <a:gd name="T7" fmla="*/ 26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7" y="11"/>
                    </a:moveTo>
                    <a:cubicBezTo>
                      <a:pt x="12" y="0"/>
                      <a:pt x="3" y="13"/>
                      <a:pt x="3" y="2"/>
                    </a:cubicBezTo>
                    <a:cubicBezTo>
                      <a:pt x="6" y="3"/>
                      <a:pt x="4" y="4"/>
                      <a:pt x="0" y="9"/>
                    </a:cubicBezTo>
                    <a:cubicBezTo>
                      <a:pt x="3" y="12"/>
                      <a:pt x="7" y="11"/>
                      <a:pt x="7"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2" name="Freeform 9284"/>
              <p:cNvSpPr>
                <a:spLocks/>
              </p:cNvSpPr>
              <p:nvPr/>
            </p:nvSpPr>
            <p:spPr bwMode="auto">
              <a:xfrm>
                <a:off x="634294" y="4794714"/>
                <a:ext cx="3464" cy="6065"/>
              </a:xfrm>
              <a:custGeom>
                <a:avLst/>
                <a:gdLst>
                  <a:gd name="T0" fmla="*/ 0 w 5"/>
                  <a:gd name="T1" fmla="*/ 16 h 9"/>
                  <a:gd name="T2" fmla="*/ 0 w 5"/>
                  <a:gd name="T3" fmla="*/ 16 h 9"/>
                  <a:gd name="T4" fmla="*/ 0 60000 65536"/>
                  <a:gd name="T5" fmla="*/ 0 60000 65536"/>
                  <a:gd name="T6" fmla="*/ 0 w 5"/>
                  <a:gd name="T7" fmla="*/ 0 h 9"/>
                  <a:gd name="T8" fmla="*/ 5 w 5"/>
                  <a:gd name="T9" fmla="*/ 9 h 9"/>
                </a:gdLst>
                <a:ahLst/>
                <a:cxnLst>
                  <a:cxn ang="T4">
                    <a:pos x="T0" y="T1"/>
                  </a:cxn>
                  <a:cxn ang="T5">
                    <a:pos x="T2" y="T3"/>
                  </a:cxn>
                </a:cxnLst>
                <a:rect l="T6" t="T7" r="T8" b="T9"/>
                <a:pathLst>
                  <a:path w="5" h="9">
                    <a:moveTo>
                      <a:pt x="0" y="7"/>
                    </a:moveTo>
                    <a:cubicBezTo>
                      <a:pt x="5" y="9"/>
                      <a:pt x="5" y="0"/>
                      <a:pt x="0"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3" name="Freeform 9285"/>
              <p:cNvSpPr>
                <a:spLocks/>
              </p:cNvSpPr>
              <p:nvPr/>
            </p:nvSpPr>
            <p:spPr bwMode="auto">
              <a:xfrm>
                <a:off x="1320987" y="4796158"/>
                <a:ext cx="12412" cy="8087"/>
              </a:xfrm>
              <a:custGeom>
                <a:avLst/>
                <a:gdLst>
                  <a:gd name="T0" fmla="*/ 10 w 18"/>
                  <a:gd name="T1" fmla="*/ 14 h 12"/>
                  <a:gd name="T2" fmla="*/ 43 w 18"/>
                  <a:gd name="T3" fmla="*/ 12 h 12"/>
                  <a:gd name="T4" fmla="*/ 36 w 18"/>
                  <a:gd name="T5" fmla="*/ 7 h 12"/>
                  <a:gd name="T6" fmla="*/ 10 w 18"/>
                  <a:gd name="T7" fmla="*/ 14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4" y="6"/>
                    </a:moveTo>
                    <a:cubicBezTo>
                      <a:pt x="0" y="6"/>
                      <a:pt x="17" y="8"/>
                      <a:pt x="18" y="5"/>
                    </a:cubicBezTo>
                    <a:cubicBezTo>
                      <a:pt x="10" y="0"/>
                      <a:pt x="16" y="12"/>
                      <a:pt x="15" y="3"/>
                    </a:cubicBezTo>
                    <a:cubicBezTo>
                      <a:pt x="15" y="4"/>
                      <a:pt x="5" y="4"/>
                      <a:pt x="4"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4" name="Freeform 9286"/>
              <p:cNvSpPr>
                <a:spLocks/>
              </p:cNvSpPr>
              <p:nvPr/>
            </p:nvSpPr>
            <p:spPr bwMode="auto">
              <a:xfrm>
                <a:off x="780927" y="4546906"/>
                <a:ext cx="61482" cy="0"/>
              </a:xfrm>
              <a:custGeom>
                <a:avLst/>
                <a:gdLst>
                  <a:gd name="T0" fmla="*/ 107 w 90"/>
                  <a:gd name="T1" fmla="*/ 107 w 90"/>
                  <a:gd name="T2" fmla="*/ 0 60000 65536"/>
                  <a:gd name="T3" fmla="*/ 0 60000 65536"/>
                  <a:gd name="T4" fmla="*/ 0 w 90"/>
                  <a:gd name="T5" fmla="*/ 90 w 90"/>
                </a:gdLst>
                <a:ahLst/>
                <a:cxnLst>
                  <a:cxn ang="T2">
                    <a:pos x="T0" y="0"/>
                  </a:cxn>
                  <a:cxn ang="T3">
                    <a:pos x="T1" y="0"/>
                  </a:cxn>
                </a:cxnLst>
                <a:rect l="T4" t="0" r="T5" b="0"/>
                <a:pathLst>
                  <a:path w="90">
                    <a:moveTo>
                      <a:pt x="45" y="0"/>
                    </a:moveTo>
                    <a:cubicBezTo>
                      <a:pt x="0" y="0"/>
                      <a:pt x="90" y="0"/>
                      <a:pt x="4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5" name="Freeform 9287"/>
              <p:cNvSpPr>
                <a:spLocks/>
              </p:cNvSpPr>
              <p:nvPr/>
            </p:nvSpPr>
            <p:spPr bwMode="auto">
              <a:xfrm>
                <a:off x="629676" y="4536219"/>
                <a:ext cx="577" cy="6065"/>
              </a:xfrm>
              <a:custGeom>
                <a:avLst/>
                <a:gdLst>
                  <a:gd name="T0" fmla="*/ 2 w 1"/>
                  <a:gd name="T1" fmla="*/ 9 h 9"/>
                  <a:gd name="T2" fmla="*/ 2 w 1"/>
                  <a:gd name="T3" fmla="*/ 9 h 9"/>
                  <a:gd name="T4" fmla="*/ 0 60000 65536"/>
                  <a:gd name="T5" fmla="*/ 0 60000 65536"/>
                  <a:gd name="T6" fmla="*/ 0 w 1"/>
                  <a:gd name="T7" fmla="*/ 0 h 9"/>
                  <a:gd name="T8" fmla="*/ 1 w 1"/>
                  <a:gd name="T9" fmla="*/ 9 h 9"/>
                </a:gdLst>
                <a:ahLst/>
                <a:cxnLst>
                  <a:cxn ang="T4">
                    <a:pos x="T0" y="T1"/>
                  </a:cxn>
                  <a:cxn ang="T5">
                    <a:pos x="T2" y="T3"/>
                  </a:cxn>
                </a:cxnLst>
                <a:rect l="T6" t="T7" r="T8" b="T9"/>
                <a:pathLst>
                  <a:path w="1" h="9">
                    <a:moveTo>
                      <a:pt x="1" y="4"/>
                    </a:moveTo>
                    <a:cubicBezTo>
                      <a:pt x="0" y="0"/>
                      <a:pt x="1" y="9"/>
                      <a:pt x="1"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6" name="Freeform 9288"/>
              <p:cNvSpPr>
                <a:spLocks/>
              </p:cNvSpPr>
              <p:nvPr/>
            </p:nvSpPr>
            <p:spPr bwMode="auto">
              <a:xfrm>
                <a:off x="1341481" y="4797313"/>
                <a:ext cx="5484" cy="4043"/>
              </a:xfrm>
              <a:custGeom>
                <a:avLst/>
                <a:gdLst>
                  <a:gd name="T0" fmla="*/ 14 w 8"/>
                  <a:gd name="T1" fmla="*/ 7 h 6"/>
                  <a:gd name="T2" fmla="*/ 14 w 8"/>
                  <a:gd name="T3" fmla="*/ 7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6" y="3"/>
                    </a:moveTo>
                    <a:cubicBezTo>
                      <a:pt x="0" y="0"/>
                      <a:pt x="8" y="6"/>
                      <a:pt x="6"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7" name="Freeform 9289"/>
              <p:cNvSpPr>
                <a:spLocks/>
              </p:cNvSpPr>
              <p:nvPr/>
            </p:nvSpPr>
            <p:spPr bwMode="auto">
              <a:xfrm>
                <a:off x="1317812" y="4800202"/>
                <a:ext cx="577" cy="578"/>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8" name="Freeform 9290"/>
              <p:cNvSpPr>
                <a:spLocks/>
              </p:cNvSpPr>
              <p:nvPr/>
            </p:nvSpPr>
            <p:spPr bwMode="auto">
              <a:xfrm>
                <a:off x="1338017" y="4796158"/>
                <a:ext cx="15010" cy="10109"/>
              </a:xfrm>
              <a:custGeom>
                <a:avLst/>
                <a:gdLst>
                  <a:gd name="T0" fmla="*/ 33 w 22"/>
                  <a:gd name="T1" fmla="*/ 26 h 15"/>
                  <a:gd name="T2" fmla="*/ 33 w 22"/>
                  <a:gd name="T3" fmla="*/ 26 h 15"/>
                  <a:gd name="T4" fmla="*/ 0 60000 65536"/>
                  <a:gd name="T5" fmla="*/ 0 60000 65536"/>
                  <a:gd name="T6" fmla="*/ 0 w 22"/>
                  <a:gd name="T7" fmla="*/ 0 h 15"/>
                  <a:gd name="T8" fmla="*/ 22 w 22"/>
                  <a:gd name="T9" fmla="*/ 15 h 15"/>
                </a:gdLst>
                <a:ahLst/>
                <a:cxnLst>
                  <a:cxn ang="T4">
                    <a:pos x="T0" y="T1"/>
                  </a:cxn>
                  <a:cxn ang="T5">
                    <a:pos x="T2" y="T3"/>
                  </a:cxn>
                </a:cxnLst>
                <a:rect l="T6" t="T7" r="T8" b="T9"/>
                <a:pathLst>
                  <a:path w="22" h="15">
                    <a:moveTo>
                      <a:pt x="14" y="11"/>
                    </a:moveTo>
                    <a:cubicBezTo>
                      <a:pt x="22" y="0"/>
                      <a:pt x="0" y="15"/>
                      <a:pt x="14"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89" name="Freeform 9291"/>
              <p:cNvSpPr>
                <a:spLocks/>
              </p:cNvSpPr>
              <p:nvPr/>
            </p:nvSpPr>
            <p:spPr bwMode="auto">
              <a:xfrm>
                <a:off x="1312327" y="4800202"/>
                <a:ext cx="1155" cy="578"/>
              </a:xfrm>
              <a:custGeom>
                <a:avLst/>
                <a:gdLst>
                  <a:gd name="T0" fmla="*/ 0 w 2"/>
                  <a:gd name="T1" fmla="*/ 2 h 1"/>
                  <a:gd name="T2" fmla="*/ 4 w 2"/>
                  <a:gd name="T3" fmla="*/ 2 h 1"/>
                  <a:gd name="T4" fmla="*/ 0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1"/>
                      <a:pt x="2" y="1"/>
                      <a:pt x="2" y="1"/>
                    </a:cubicBezTo>
                    <a:cubicBezTo>
                      <a:pt x="2"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0" name="Freeform 9292"/>
              <p:cNvSpPr>
                <a:spLocks/>
              </p:cNvSpPr>
              <p:nvPr/>
            </p:nvSpPr>
            <p:spPr bwMode="auto">
              <a:xfrm>
                <a:off x="586090" y="4798757"/>
                <a:ext cx="3464" cy="5488"/>
              </a:xfrm>
              <a:custGeom>
                <a:avLst/>
                <a:gdLst>
                  <a:gd name="T0" fmla="*/ 0 w 5"/>
                  <a:gd name="T1" fmla="*/ 10 h 8"/>
                  <a:gd name="T2" fmla="*/ 0 w 5"/>
                  <a:gd name="T3" fmla="*/ 10 h 8"/>
                  <a:gd name="T4" fmla="*/ 0 60000 65536"/>
                  <a:gd name="T5" fmla="*/ 0 60000 65536"/>
                  <a:gd name="T6" fmla="*/ 0 w 5"/>
                  <a:gd name="T7" fmla="*/ 0 h 8"/>
                  <a:gd name="T8" fmla="*/ 5 w 5"/>
                  <a:gd name="T9" fmla="*/ 8 h 8"/>
                </a:gdLst>
                <a:ahLst/>
                <a:cxnLst>
                  <a:cxn ang="T4">
                    <a:pos x="T0" y="T1"/>
                  </a:cxn>
                  <a:cxn ang="T5">
                    <a:pos x="T2" y="T3"/>
                  </a:cxn>
                </a:cxnLst>
                <a:rect l="T6" t="T7" r="T8" b="T9"/>
                <a:pathLst>
                  <a:path w="5" h="8">
                    <a:moveTo>
                      <a:pt x="0" y="4"/>
                    </a:moveTo>
                    <a:cubicBezTo>
                      <a:pt x="5" y="0"/>
                      <a:pt x="0" y="8"/>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1" name="Freeform 9293"/>
              <p:cNvSpPr>
                <a:spLocks/>
              </p:cNvSpPr>
              <p:nvPr/>
            </p:nvSpPr>
            <p:spPr bwMode="auto">
              <a:xfrm>
                <a:off x="1368902" y="4800202"/>
                <a:ext cx="0" cy="578"/>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2" name="Freeform 9294"/>
              <p:cNvSpPr>
                <a:spLocks/>
              </p:cNvSpPr>
              <p:nvPr/>
            </p:nvSpPr>
            <p:spPr bwMode="auto">
              <a:xfrm>
                <a:off x="599656" y="4801357"/>
                <a:ext cx="4907" cy="866"/>
              </a:xfrm>
              <a:custGeom>
                <a:avLst/>
                <a:gdLst>
                  <a:gd name="T0" fmla="*/ 17 w 7"/>
                  <a:gd name="T1" fmla="*/ 0 h 1"/>
                  <a:gd name="T2" fmla="*/ 17 w 7"/>
                  <a:gd name="T3" fmla="*/ 0 h 1"/>
                  <a:gd name="T4" fmla="*/ 0 60000 65536"/>
                  <a:gd name="T5" fmla="*/ 0 60000 65536"/>
                  <a:gd name="T6" fmla="*/ 0 w 7"/>
                  <a:gd name="T7" fmla="*/ 0 h 1"/>
                  <a:gd name="T8" fmla="*/ 7 w 7"/>
                  <a:gd name="T9" fmla="*/ 1 h 1"/>
                </a:gdLst>
                <a:ahLst/>
                <a:cxnLst>
                  <a:cxn ang="T4">
                    <a:pos x="T0" y="T1"/>
                  </a:cxn>
                  <a:cxn ang="T5">
                    <a:pos x="T2" y="T3"/>
                  </a:cxn>
                </a:cxnLst>
                <a:rect l="T6" t="T7" r="T8" b="T9"/>
                <a:pathLst>
                  <a:path w="7" h="1">
                    <a:moveTo>
                      <a:pt x="7" y="0"/>
                    </a:moveTo>
                    <a:cubicBezTo>
                      <a:pt x="0" y="1"/>
                      <a:pt x="0" y="1"/>
                      <a:pt x="7"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3" name="Freeform 9295"/>
              <p:cNvSpPr>
                <a:spLocks/>
              </p:cNvSpPr>
              <p:nvPr/>
            </p:nvSpPr>
            <p:spPr bwMode="auto">
              <a:xfrm>
                <a:off x="1316946" y="4800779"/>
                <a:ext cx="0" cy="578"/>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4" name="Freeform 9296"/>
              <p:cNvSpPr>
                <a:spLocks/>
              </p:cNvSpPr>
              <p:nvPr/>
            </p:nvSpPr>
            <p:spPr bwMode="auto">
              <a:xfrm>
                <a:off x="1342924" y="4801357"/>
                <a:ext cx="1443" cy="866"/>
              </a:xfrm>
              <a:custGeom>
                <a:avLst/>
                <a:gdLst>
                  <a:gd name="T0" fmla="*/ 5 w 2"/>
                  <a:gd name="T1" fmla="*/ 0 h 1"/>
                  <a:gd name="T2" fmla="*/ 0 w 2"/>
                  <a:gd name="T3" fmla="*/ 3 h 1"/>
                  <a:gd name="T4" fmla="*/ 5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0" y="0"/>
                      <a:pt x="0" y="1"/>
                    </a:cubicBezTo>
                    <a:cubicBezTo>
                      <a:pt x="0" y="1"/>
                      <a:pt x="1"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5" name="Freeform 9297"/>
              <p:cNvSpPr>
                <a:spLocks/>
              </p:cNvSpPr>
              <p:nvPr/>
            </p:nvSpPr>
            <p:spPr bwMode="auto">
              <a:xfrm>
                <a:off x="1304823" y="4801357"/>
                <a:ext cx="577" cy="866"/>
              </a:xfrm>
              <a:custGeom>
                <a:avLst/>
                <a:gdLst>
                  <a:gd name="T0" fmla="*/ 2 w 1"/>
                  <a:gd name="T1" fmla="*/ 0 h 1"/>
                  <a:gd name="T2" fmla="*/ 2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6" name="Freeform 9298"/>
              <p:cNvSpPr>
                <a:spLocks/>
              </p:cNvSpPr>
              <p:nvPr/>
            </p:nvSpPr>
            <p:spPr bwMode="auto">
              <a:xfrm>
                <a:off x="624191" y="4802223"/>
                <a:ext cx="577" cy="578"/>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7" name="Freeform 9299"/>
              <p:cNvSpPr>
                <a:spLocks/>
              </p:cNvSpPr>
              <p:nvPr/>
            </p:nvSpPr>
            <p:spPr bwMode="auto">
              <a:xfrm>
                <a:off x="1303957" y="4802801"/>
                <a:ext cx="2021" cy="1444"/>
              </a:xfrm>
              <a:custGeom>
                <a:avLst/>
                <a:gdLst>
                  <a:gd name="T0" fmla="*/ 7 w 3"/>
                  <a:gd name="T1" fmla="*/ 0 h 2"/>
                  <a:gd name="T2" fmla="*/ 7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0"/>
                    </a:moveTo>
                    <a:cubicBezTo>
                      <a:pt x="0" y="0"/>
                      <a:pt x="2" y="2"/>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8" name="Freeform 9300"/>
              <p:cNvSpPr>
                <a:spLocks/>
              </p:cNvSpPr>
              <p:nvPr/>
            </p:nvSpPr>
            <p:spPr bwMode="auto">
              <a:xfrm>
                <a:off x="1307420" y="4803667"/>
                <a:ext cx="1443" cy="1155"/>
              </a:xfrm>
              <a:custGeom>
                <a:avLst/>
                <a:gdLst>
                  <a:gd name="T0" fmla="*/ 5 w 2"/>
                  <a:gd name="T1" fmla="*/ 0 h 2"/>
                  <a:gd name="T2" fmla="*/ 5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2"/>
                      <a:pt x="2"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999" name="Freeform 9301"/>
              <p:cNvSpPr>
                <a:spLocks/>
              </p:cNvSpPr>
              <p:nvPr/>
            </p:nvSpPr>
            <p:spPr bwMode="auto">
              <a:xfrm>
                <a:off x="1305400" y="4803667"/>
                <a:ext cx="2021" cy="2599"/>
              </a:xfrm>
              <a:custGeom>
                <a:avLst/>
                <a:gdLst>
                  <a:gd name="T0" fmla="*/ 5 w 3"/>
                  <a:gd name="T1" fmla="*/ 5 h 4"/>
                  <a:gd name="T2" fmla="*/ 5 w 3"/>
                  <a:gd name="T3" fmla="*/ 5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2" y="2"/>
                    </a:moveTo>
                    <a:cubicBezTo>
                      <a:pt x="3" y="0"/>
                      <a:pt x="0" y="4"/>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0" name="Freeform 9302"/>
              <p:cNvSpPr>
                <a:spLocks/>
              </p:cNvSpPr>
              <p:nvPr/>
            </p:nvSpPr>
            <p:spPr bwMode="auto">
              <a:xfrm>
                <a:off x="1300782" y="4804823"/>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1" name="Freeform 9303"/>
              <p:cNvSpPr>
                <a:spLocks/>
              </p:cNvSpPr>
              <p:nvPr/>
            </p:nvSpPr>
            <p:spPr bwMode="auto">
              <a:xfrm>
                <a:off x="1297895" y="4806267"/>
                <a:ext cx="577" cy="578"/>
              </a:xfrm>
              <a:custGeom>
                <a:avLst/>
                <a:gdLst>
                  <a:gd name="T0" fmla="*/ 0 w 1"/>
                  <a:gd name="T1" fmla="*/ 0 h 1"/>
                  <a:gd name="T2" fmla="*/ 2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2" name="Freeform 9304"/>
              <p:cNvSpPr>
                <a:spLocks/>
              </p:cNvSpPr>
              <p:nvPr/>
            </p:nvSpPr>
            <p:spPr bwMode="auto">
              <a:xfrm>
                <a:off x="1284906" y="4806844"/>
                <a:ext cx="6062" cy="7509"/>
              </a:xfrm>
              <a:custGeom>
                <a:avLst/>
                <a:gdLst>
                  <a:gd name="T0" fmla="*/ 21 w 9"/>
                  <a:gd name="T1" fmla="*/ 17 h 11"/>
                  <a:gd name="T2" fmla="*/ 12 w 9"/>
                  <a:gd name="T3" fmla="*/ 0 h 11"/>
                  <a:gd name="T4" fmla="*/ 5 w 9"/>
                  <a:gd name="T5" fmla="*/ 2 h 11"/>
                  <a:gd name="T6" fmla="*/ 21 w 9"/>
                  <a:gd name="T7" fmla="*/ 1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9" y="7"/>
                    </a:moveTo>
                    <a:cubicBezTo>
                      <a:pt x="8" y="3"/>
                      <a:pt x="1" y="2"/>
                      <a:pt x="5" y="0"/>
                    </a:cubicBezTo>
                    <a:cubicBezTo>
                      <a:pt x="1" y="1"/>
                      <a:pt x="0" y="1"/>
                      <a:pt x="2" y="1"/>
                    </a:cubicBezTo>
                    <a:cubicBezTo>
                      <a:pt x="0" y="9"/>
                      <a:pt x="9" y="11"/>
                      <a:pt x="9"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3" name="Freeform 9305"/>
              <p:cNvSpPr>
                <a:spLocks/>
              </p:cNvSpPr>
              <p:nvPr/>
            </p:nvSpPr>
            <p:spPr bwMode="auto">
              <a:xfrm>
                <a:off x="1133655" y="4806267"/>
                <a:ext cx="1155" cy="1444"/>
              </a:xfrm>
              <a:custGeom>
                <a:avLst/>
                <a:gdLst>
                  <a:gd name="T0" fmla="*/ 2 w 2"/>
                  <a:gd name="T1" fmla="*/ 5 h 2"/>
                  <a:gd name="T2" fmla="*/ 2 w 2"/>
                  <a:gd name="T3" fmla="*/ 5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1" y="2"/>
                    </a:moveTo>
                    <a:cubicBezTo>
                      <a:pt x="2" y="2"/>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4" name="Freeform 9306"/>
              <p:cNvSpPr>
                <a:spLocks/>
              </p:cNvSpPr>
              <p:nvPr/>
            </p:nvSpPr>
            <p:spPr bwMode="auto">
              <a:xfrm>
                <a:off x="1295297" y="4804823"/>
                <a:ext cx="6639" cy="10975"/>
              </a:xfrm>
              <a:custGeom>
                <a:avLst/>
                <a:gdLst>
                  <a:gd name="T0" fmla="*/ 2 w 10"/>
                  <a:gd name="T1" fmla="*/ 21 h 16"/>
                  <a:gd name="T2" fmla="*/ 0 w 10"/>
                  <a:gd name="T3" fmla="*/ 10 h 16"/>
                  <a:gd name="T4" fmla="*/ 2 w 10"/>
                  <a:gd name="T5" fmla="*/ 21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1" y="9"/>
                    </a:moveTo>
                    <a:cubicBezTo>
                      <a:pt x="10" y="16"/>
                      <a:pt x="5" y="0"/>
                      <a:pt x="0" y="4"/>
                    </a:cubicBezTo>
                    <a:cubicBezTo>
                      <a:pt x="4" y="8"/>
                      <a:pt x="0" y="3"/>
                      <a:pt x="1"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5" name="Freeform 9307"/>
              <p:cNvSpPr>
                <a:spLocks/>
              </p:cNvSpPr>
              <p:nvPr/>
            </p:nvSpPr>
            <p:spPr bwMode="auto">
              <a:xfrm>
                <a:off x="1316368" y="4806267"/>
                <a:ext cx="6062" cy="2599"/>
              </a:xfrm>
              <a:custGeom>
                <a:avLst/>
                <a:gdLst>
                  <a:gd name="T0" fmla="*/ 0 w 9"/>
                  <a:gd name="T1" fmla="*/ 7 h 4"/>
                  <a:gd name="T2" fmla="*/ 0 w 9"/>
                  <a:gd name="T3" fmla="*/ 7 h 4"/>
                  <a:gd name="T4" fmla="*/ 0 60000 65536"/>
                  <a:gd name="T5" fmla="*/ 0 60000 65536"/>
                  <a:gd name="T6" fmla="*/ 0 w 9"/>
                  <a:gd name="T7" fmla="*/ 0 h 4"/>
                  <a:gd name="T8" fmla="*/ 9 w 9"/>
                  <a:gd name="T9" fmla="*/ 4 h 4"/>
                </a:gdLst>
                <a:ahLst/>
                <a:cxnLst>
                  <a:cxn ang="T4">
                    <a:pos x="T0" y="T1"/>
                  </a:cxn>
                  <a:cxn ang="T5">
                    <a:pos x="T2" y="T3"/>
                  </a:cxn>
                </a:cxnLst>
                <a:rect l="T6" t="T7" r="T8" b="T9"/>
                <a:pathLst>
                  <a:path w="9" h="4">
                    <a:moveTo>
                      <a:pt x="0" y="3"/>
                    </a:moveTo>
                    <a:cubicBezTo>
                      <a:pt x="2" y="0"/>
                      <a:pt x="9" y="4"/>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6" name="Freeform 9308"/>
              <p:cNvSpPr>
                <a:spLocks/>
              </p:cNvSpPr>
              <p:nvPr/>
            </p:nvSpPr>
            <p:spPr bwMode="auto">
              <a:xfrm>
                <a:off x="1346965" y="4807711"/>
                <a:ext cx="1443" cy="2022"/>
              </a:xfrm>
              <a:custGeom>
                <a:avLst/>
                <a:gdLst>
                  <a:gd name="T0" fmla="*/ 3 w 2"/>
                  <a:gd name="T1" fmla="*/ 5 h 3"/>
                  <a:gd name="T2" fmla="*/ 5 w 2"/>
                  <a:gd name="T3" fmla="*/ 7 h 3"/>
                  <a:gd name="T4" fmla="*/ 3 w 2"/>
                  <a:gd name="T5" fmla="*/ 5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2"/>
                    </a:moveTo>
                    <a:cubicBezTo>
                      <a:pt x="1" y="2"/>
                      <a:pt x="2" y="3"/>
                      <a:pt x="2" y="3"/>
                    </a:cubicBezTo>
                    <a:cubicBezTo>
                      <a:pt x="2" y="1"/>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7" name="Freeform 9309"/>
              <p:cNvSpPr>
                <a:spLocks/>
              </p:cNvSpPr>
              <p:nvPr/>
            </p:nvSpPr>
            <p:spPr bwMode="auto">
              <a:xfrm>
                <a:off x="1267298" y="4808289"/>
                <a:ext cx="1155" cy="2599"/>
              </a:xfrm>
              <a:custGeom>
                <a:avLst/>
                <a:gdLst>
                  <a:gd name="T0" fmla="*/ 4 w 2"/>
                  <a:gd name="T1" fmla="*/ 2 h 4"/>
                  <a:gd name="T2" fmla="*/ 0 w 2"/>
                  <a:gd name="T3" fmla="*/ 9 h 4"/>
                  <a:gd name="T4" fmla="*/ 4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1"/>
                    </a:moveTo>
                    <a:cubicBezTo>
                      <a:pt x="1" y="0"/>
                      <a:pt x="1" y="3"/>
                      <a:pt x="0" y="4"/>
                    </a:cubicBezTo>
                    <a:cubicBezTo>
                      <a:pt x="1" y="3"/>
                      <a:pt x="2" y="2"/>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8" name="Freeform 9310"/>
              <p:cNvSpPr>
                <a:spLocks/>
              </p:cNvSpPr>
              <p:nvPr/>
            </p:nvSpPr>
            <p:spPr bwMode="auto">
              <a:xfrm>
                <a:off x="1315503" y="4808866"/>
                <a:ext cx="6928" cy="2022"/>
              </a:xfrm>
              <a:custGeom>
                <a:avLst/>
                <a:gdLst>
                  <a:gd name="T0" fmla="*/ 22 w 10"/>
                  <a:gd name="T1" fmla="*/ 0 h 3"/>
                  <a:gd name="T2" fmla="*/ 22 w 10"/>
                  <a:gd name="T3" fmla="*/ 0 h 3"/>
                  <a:gd name="T4" fmla="*/ 0 60000 65536"/>
                  <a:gd name="T5" fmla="*/ 0 60000 65536"/>
                  <a:gd name="T6" fmla="*/ 0 w 10"/>
                  <a:gd name="T7" fmla="*/ 0 h 3"/>
                  <a:gd name="T8" fmla="*/ 10 w 10"/>
                  <a:gd name="T9" fmla="*/ 3 h 3"/>
                </a:gdLst>
                <a:ahLst/>
                <a:cxnLst>
                  <a:cxn ang="T4">
                    <a:pos x="T0" y="T1"/>
                  </a:cxn>
                  <a:cxn ang="T5">
                    <a:pos x="T2" y="T3"/>
                  </a:cxn>
                </a:cxnLst>
                <a:rect l="T6" t="T7" r="T8" b="T9"/>
                <a:pathLst>
                  <a:path w="10" h="3">
                    <a:moveTo>
                      <a:pt x="9" y="0"/>
                    </a:moveTo>
                    <a:cubicBezTo>
                      <a:pt x="0" y="1"/>
                      <a:pt x="10" y="3"/>
                      <a:pt x="9"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09" name="Freeform 9311"/>
              <p:cNvSpPr>
                <a:spLocks/>
              </p:cNvSpPr>
              <p:nvPr/>
            </p:nvSpPr>
            <p:spPr bwMode="auto">
              <a:xfrm>
                <a:off x="1361398" y="4809733"/>
                <a:ext cx="577" cy="578"/>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0" name="Freeform 9312"/>
              <p:cNvSpPr>
                <a:spLocks/>
              </p:cNvSpPr>
              <p:nvPr/>
            </p:nvSpPr>
            <p:spPr bwMode="auto">
              <a:xfrm>
                <a:off x="1312905" y="4810310"/>
                <a:ext cx="10969" cy="3466"/>
              </a:xfrm>
              <a:custGeom>
                <a:avLst/>
                <a:gdLst>
                  <a:gd name="T0" fmla="*/ 19 w 16"/>
                  <a:gd name="T1" fmla="*/ 7 h 5"/>
                  <a:gd name="T2" fmla="*/ 38 w 16"/>
                  <a:gd name="T3" fmla="*/ 7 h 5"/>
                  <a:gd name="T4" fmla="*/ 33 w 16"/>
                  <a:gd name="T5" fmla="*/ 5 h 5"/>
                  <a:gd name="T6" fmla="*/ 19 w 16"/>
                  <a:gd name="T7" fmla="*/ 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8" y="3"/>
                    </a:moveTo>
                    <a:cubicBezTo>
                      <a:pt x="1" y="4"/>
                      <a:pt x="9" y="5"/>
                      <a:pt x="16" y="3"/>
                    </a:cubicBezTo>
                    <a:cubicBezTo>
                      <a:pt x="13" y="1"/>
                      <a:pt x="13" y="1"/>
                      <a:pt x="14" y="2"/>
                    </a:cubicBezTo>
                    <a:cubicBezTo>
                      <a:pt x="12" y="2"/>
                      <a:pt x="0" y="0"/>
                      <a:pt x="8"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1" name="Freeform 9313"/>
              <p:cNvSpPr>
                <a:spLocks/>
              </p:cNvSpPr>
              <p:nvPr/>
            </p:nvSpPr>
            <p:spPr bwMode="auto">
              <a:xfrm>
                <a:off x="249238" y="4807711"/>
                <a:ext cx="6639" cy="6643"/>
              </a:xfrm>
              <a:custGeom>
                <a:avLst/>
                <a:gdLst>
                  <a:gd name="T0" fmla="*/ 0 w 10"/>
                  <a:gd name="T1" fmla="*/ 16 h 10"/>
                  <a:gd name="T2" fmla="*/ 0 w 10"/>
                  <a:gd name="T3" fmla="*/ 16 h 10"/>
                  <a:gd name="T4" fmla="*/ 0 60000 65536"/>
                  <a:gd name="T5" fmla="*/ 0 60000 65536"/>
                  <a:gd name="T6" fmla="*/ 0 w 10"/>
                  <a:gd name="T7" fmla="*/ 0 h 10"/>
                  <a:gd name="T8" fmla="*/ 10 w 10"/>
                  <a:gd name="T9" fmla="*/ 10 h 10"/>
                </a:gdLst>
                <a:ahLst/>
                <a:cxnLst>
                  <a:cxn ang="T4">
                    <a:pos x="T0" y="T1"/>
                  </a:cxn>
                  <a:cxn ang="T5">
                    <a:pos x="T2" y="T3"/>
                  </a:cxn>
                </a:cxnLst>
                <a:rect l="T6" t="T7" r="T8" b="T9"/>
                <a:pathLst>
                  <a:path w="10" h="10">
                    <a:moveTo>
                      <a:pt x="0" y="7"/>
                    </a:moveTo>
                    <a:cubicBezTo>
                      <a:pt x="10" y="10"/>
                      <a:pt x="1" y="0"/>
                      <a:pt x="0"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2" name="Freeform 9314"/>
              <p:cNvSpPr>
                <a:spLocks/>
              </p:cNvSpPr>
              <p:nvPr/>
            </p:nvSpPr>
            <p:spPr bwMode="auto">
              <a:xfrm>
                <a:off x="1302802" y="4808866"/>
                <a:ext cx="2598" cy="4910"/>
              </a:xfrm>
              <a:custGeom>
                <a:avLst/>
                <a:gdLst>
                  <a:gd name="T0" fmla="*/ 7 w 4"/>
                  <a:gd name="T1" fmla="*/ 7 h 7"/>
                  <a:gd name="T2" fmla="*/ 7 w 4"/>
                  <a:gd name="T3" fmla="*/ 7 h 7"/>
                  <a:gd name="T4" fmla="*/ 0 60000 65536"/>
                  <a:gd name="T5" fmla="*/ 0 60000 65536"/>
                  <a:gd name="T6" fmla="*/ 0 w 4"/>
                  <a:gd name="T7" fmla="*/ 0 h 7"/>
                  <a:gd name="T8" fmla="*/ 4 w 4"/>
                  <a:gd name="T9" fmla="*/ 7 h 7"/>
                </a:gdLst>
                <a:ahLst/>
                <a:cxnLst>
                  <a:cxn ang="T4">
                    <a:pos x="T0" y="T1"/>
                  </a:cxn>
                  <a:cxn ang="T5">
                    <a:pos x="T2" y="T3"/>
                  </a:cxn>
                </a:cxnLst>
                <a:rect l="T6" t="T7" r="T8" b="T9"/>
                <a:pathLst>
                  <a:path w="4" h="7">
                    <a:moveTo>
                      <a:pt x="3" y="3"/>
                    </a:moveTo>
                    <a:cubicBezTo>
                      <a:pt x="0" y="7"/>
                      <a:pt x="4" y="0"/>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3" name="Freeform 9315"/>
              <p:cNvSpPr>
                <a:spLocks/>
              </p:cNvSpPr>
              <p:nvPr/>
            </p:nvSpPr>
            <p:spPr bwMode="auto">
              <a:xfrm>
                <a:off x="1379871" y="481088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4" name="Freeform 9316"/>
              <p:cNvSpPr>
                <a:spLocks/>
              </p:cNvSpPr>
              <p:nvPr/>
            </p:nvSpPr>
            <p:spPr bwMode="auto">
              <a:xfrm>
                <a:off x="1377562" y="4810888"/>
                <a:ext cx="1443" cy="866"/>
              </a:xfrm>
              <a:custGeom>
                <a:avLst/>
                <a:gdLst>
                  <a:gd name="T0" fmla="*/ 3 w 2"/>
                  <a:gd name="T1" fmla="*/ 3 h 1"/>
                  <a:gd name="T2" fmla="*/ 0 w 2"/>
                  <a:gd name="T3" fmla="*/ 3 h 1"/>
                  <a:gd name="T4" fmla="*/ 3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0"/>
                      <a:pt x="2"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5" name="Freeform 9317"/>
              <p:cNvSpPr>
                <a:spLocks/>
              </p:cNvSpPr>
              <p:nvPr/>
            </p:nvSpPr>
            <p:spPr bwMode="auto">
              <a:xfrm>
                <a:off x="1363995" y="4814354"/>
                <a:ext cx="23958" cy="10398"/>
              </a:xfrm>
              <a:custGeom>
                <a:avLst/>
                <a:gdLst>
                  <a:gd name="T0" fmla="*/ 57 w 35"/>
                  <a:gd name="T1" fmla="*/ 19 h 15"/>
                  <a:gd name="T2" fmla="*/ 83 w 35"/>
                  <a:gd name="T3" fmla="*/ 5 h 15"/>
                  <a:gd name="T4" fmla="*/ 83 w 35"/>
                  <a:gd name="T5" fmla="*/ 0 h 15"/>
                  <a:gd name="T6" fmla="*/ 0 w 35"/>
                  <a:gd name="T7" fmla="*/ 31 h 15"/>
                  <a:gd name="T8" fmla="*/ 57 w 35"/>
                  <a:gd name="T9" fmla="*/ 19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24" y="8"/>
                    </a:moveTo>
                    <a:cubicBezTo>
                      <a:pt x="24" y="8"/>
                      <a:pt x="34" y="4"/>
                      <a:pt x="35" y="2"/>
                    </a:cubicBezTo>
                    <a:cubicBezTo>
                      <a:pt x="32" y="3"/>
                      <a:pt x="32" y="2"/>
                      <a:pt x="35" y="0"/>
                    </a:cubicBezTo>
                    <a:cubicBezTo>
                      <a:pt x="27" y="1"/>
                      <a:pt x="1" y="9"/>
                      <a:pt x="0" y="13"/>
                    </a:cubicBezTo>
                    <a:cubicBezTo>
                      <a:pt x="5" y="15"/>
                      <a:pt x="19" y="10"/>
                      <a:pt x="24"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6" name="Freeform 9318"/>
              <p:cNvSpPr>
                <a:spLocks/>
              </p:cNvSpPr>
              <p:nvPr/>
            </p:nvSpPr>
            <p:spPr bwMode="auto">
              <a:xfrm>
                <a:off x="703281" y="4815220"/>
                <a:ext cx="577"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7" name="Freeform 9320"/>
              <p:cNvSpPr>
                <a:spLocks/>
              </p:cNvSpPr>
              <p:nvPr/>
            </p:nvSpPr>
            <p:spPr bwMode="auto">
              <a:xfrm>
                <a:off x="251100" y="4815494"/>
                <a:ext cx="35518" cy="23966"/>
              </a:xfrm>
              <a:custGeom>
                <a:avLst/>
                <a:gdLst>
                  <a:gd name="T0" fmla="*/ 123 w 52"/>
                  <a:gd name="T1" fmla="*/ 57 h 35"/>
                  <a:gd name="T2" fmla="*/ 21 w 52"/>
                  <a:gd name="T3" fmla="*/ 5 h 35"/>
                  <a:gd name="T4" fmla="*/ 0 w 52"/>
                  <a:gd name="T5" fmla="*/ 14 h 35"/>
                  <a:gd name="T6" fmla="*/ 123 w 52"/>
                  <a:gd name="T7" fmla="*/ 57 h 35"/>
                  <a:gd name="T8" fmla="*/ 0 60000 65536"/>
                  <a:gd name="T9" fmla="*/ 0 60000 65536"/>
                  <a:gd name="T10" fmla="*/ 0 60000 65536"/>
                  <a:gd name="T11" fmla="*/ 0 60000 65536"/>
                  <a:gd name="T12" fmla="*/ 0 w 52"/>
                  <a:gd name="T13" fmla="*/ 0 h 35"/>
                  <a:gd name="T14" fmla="*/ 52 w 52"/>
                  <a:gd name="T15" fmla="*/ 35 h 35"/>
                </a:gdLst>
                <a:ahLst/>
                <a:cxnLst>
                  <a:cxn ang="T8">
                    <a:pos x="T0" y="T1"/>
                  </a:cxn>
                  <a:cxn ang="T9">
                    <a:pos x="T2" y="T3"/>
                  </a:cxn>
                  <a:cxn ang="T10">
                    <a:pos x="T4" y="T5"/>
                  </a:cxn>
                  <a:cxn ang="T11">
                    <a:pos x="T6" y="T7"/>
                  </a:cxn>
                </a:cxnLst>
                <a:rect l="T12" t="T13" r="T14" b="T15"/>
                <a:pathLst>
                  <a:path w="52" h="35">
                    <a:moveTo>
                      <a:pt x="52" y="24"/>
                    </a:moveTo>
                    <a:cubicBezTo>
                      <a:pt x="41" y="18"/>
                      <a:pt x="7" y="18"/>
                      <a:pt x="9" y="2"/>
                    </a:cubicBezTo>
                    <a:cubicBezTo>
                      <a:pt x="9" y="0"/>
                      <a:pt x="0" y="6"/>
                      <a:pt x="0" y="6"/>
                    </a:cubicBezTo>
                    <a:cubicBezTo>
                      <a:pt x="4" y="10"/>
                      <a:pt x="43" y="35"/>
                      <a:pt x="52" y="2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8" name="Freeform 9321"/>
              <p:cNvSpPr>
                <a:spLocks/>
              </p:cNvSpPr>
              <p:nvPr/>
            </p:nvSpPr>
            <p:spPr bwMode="auto">
              <a:xfrm>
                <a:off x="1388250" y="4816360"/>
                <a:ext cx="1444" cy="578"/>
              </a:xfrm>
              <a:custGeom>
                <a:avLst/>
                <a:gdLst>
                  <a:gd name="T0" fmla="*/ 3 w 2"/>
                  <a:gd name="T1" fmla="*/ 2 h 1"/>
                  <a:gd name="T2" fmla="*/ 5 w 2"/>
                  <a:gd name="T3" fmla="*/ 0 h 1"/>
                  <a:gd name="T4" fmla="*/ 3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1"/>
                      <a:pt x="2" y="1"/>
                      <a:pt x="2" y="0"/>
                    </a:cubicBezTo>
                    <a:cubicBezTo>
                      <a:pt x="0"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19" name="Freeform 9322"/>
              <p:cNvSpPr>
                <a:spLocks/>
              </p:cNvSpPr>
              <p:nvPr/>
            </p:nvSpPr>
            <p:spPr bwMode="auto">
              <a:xfrm>
                <a:off x="1311150" y="4816937"/>
                <a:ext cx="4043" cy="4043"/>
              </a:xfrm>
              <a:custGeom>
                <a:avLst/>
                <a:gdLst>
                  <a:gd name="T0" fmla="*/ 0 w 6"/>
                  <a:gd name="T1" fmla="*/ 7 h 6"/>
                  <a:gd name="T2" fmla="*/ 0 w 6"/>
                  <a:gd name="T3" fmla="*/ 7 h 6"/>
                  <a:gd name="T4" fmla="*/ 0 60000 65536"/>
                  <a:gd name="T5" fmla="*/ 0 60000 65536"/>
                  <a:gd name="T6" fmla="*/ 0 w 6"/>
                  <a:gd name="T7" fmla="*/ 0 h 6"/>
                  <a:gd name="T8" fmla="*/ 6 w 6"/>
                  <a:gd name="T9" fmla="*/ 6 h 6"/>
                </a:gdLst>
                <a:ahLst/>
                <a:cxnLst>
                  <a:cxn ang="T4">
                    <a:pos x="T0" y="T1"/>
                  </a:cxn>
                  <a:cxn ang="T5">
                    <a:pos x="T2" y="T3"/>
                  </a:cxn>
                </a:cxnLst>
                <a:rect l="T6" t="T7" r="T8" b="T9"/>
                <a:pathLst>
                  <a:path w="6" h="6">
                    <a:moveTo>
                      <a:pt x="0" y="3"/>
                    </a:moveTo>
                    <a:cubicBezTo>
                      <a:pt x="6" y="6"/>
                      <a:pt x="0"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0" name="Freeform 9323"/>
              <p:cNvSpPr>
                <a:spLocks/>
              </p:cNvSpPr>
              <p:nvPr/>
            </p:nvSpPr>
            <p:spPr bwMode="auto">
              <a:xfrm>
                <a:off x="1307685" y="4819536"/>
                <a:ext cx="4043" cy="3465"/>
              </a:xfrm>
              <a:custGeom>
                <a:avLst/>
                <a:gdLst>
                  <a:gd name="T0" fmla="*/ 7 w 6"/>
                  <a:gd name="T1" fmla="*/ 0 h 5"/>
                  <a:gd name="T2" fmla="*/ 12 w 6"/>
                  <a:gd name="T3" fmla="*/ 12 h 5"/>
                  <a:gd name="T4" fmla="*/ 7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3" y="0"/>
                    </a:moveTo>
                    <a:cubicBezTo>
                      <a:pt x="0" y="0"/>
                      <a:pt x="4" y="4"/>
                      <a:pt x="5" y="5"/>
                    </a:cubicBezTo>
                    <a:cubicBezTo>
                      <a:pt x="6" y="3"/>
                      <a:pt x="5" y="1"/>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1" name="Freeform 9324"/>
              <p:cNvSpPr>
                <a:spLocks/>
              </p:cNvSpPr>
              <p:nvPr/>
            </p:nvSpPr>
            <p:spPr bwMode="auto">
              <a:xfrm>
                <a:off x="1320102" y="4820402"/>
                <a:ext cx="3176" cy="578"/>
              </a:xfrm>
              <a:custGeom>
                <a:avLst/>
                <a:gdLst>
                  <a:gd name="T0" fmla="*/ 11 w 5"/>
                  <a:gd name="T1" fmla="*/ 0 h 1"/>
                  <a:gd name="T2" fmla="*/ 0 w 5"/>
                  <a:gd name="T3" fmla="*/ 2 h 1"/>
                  <a:gd name="T4" fmla="*/ 11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cubicBezTo>
                      <a:pt x="3" y="0"/>
                      <a:pt x="1" y="0"/>
                      <a:pt x="0" y="1"/>
                    </a:cubicBezTo>
                    <a:cubicBezTo>
                      <a:pt x="1" y="1"/>
                      <a:pt x="5" y="0"/>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2" name="Freeform 9325"/>
              <p:cNvSpPr>
                <a:spLocks/>
              </p:cNvSpPr>
              <p:nvPr/>
            </p:nvSpPr>
            <p:spPr bwMode="auto">
              <a:xfrm>
                <a:off x="1311150" y="4820402"/>
                <a:ext cx="578" cy="578"/>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3" name="Freeform 9326"/>
              <p:cNvSpPr>
                <a:spLocks/>
              </p:cNvSpPr>
              <p:nvPr/>
            </p:nvSpPr>
            <p:spPr bwMode="auto">
              <a:xfrm>
                <a:off x="1422902" y="4820402"/>
                <a:ext cx="866" cy="578"/>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4" name="Freeform 9327"/>
              <p:cNvSpPr>
                <a:spLocks/>
              </p:cNvSpPr>
              <p:nvPr/>
            </p:nvSpPr>
            <p:spPr bwMode="auto">
              <a:xfrm>
                <a:off x="1318658" y="4820980"/>
                <a:ext cx="578" cy="866"/>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5" name="Freeform 9328"/>
              <p:cNvSpPr>
                <a:spLocks/>
              </p:cNvSpPr>
              <p:nvPr/>
            </p:nvSpPr>
            <p:spPr bwMode="auto">
              <a:xfrm>
                <a:off x="1423768" y="4820402"/>
                <a:ext cx="1155" cy="578"/>
              </a:xfrm>
              <a:custGeom>
                <a:avLst/>
                <a:gdLst>
                  <a:gd name="T0" fmla="*/ 0 w 2"/>
                  <a:gd name="T1" fmla="*/ 2 h 1"/>
                  <a:gd name="T2" fmla="*/ 0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1"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6" name="Freeform 9329"/>
              <p:cNvSpPr>
                <a:spLocks/>
              </p:cNvSpPr>
              <p:nvPr/>
            </p:nvSpPr>
            <p:spPr bwMode="auto">
              <a:xfrm>
                <a:off x="1124898" y="4819536"/>
                <a:ext cx="10107" cy="10395"/>
              </a:xfrm>
              <a:custGeom>
                <a:avLst/>
                <a:gdLst>
                  <a:gd name="T0" fmla="*/ 0 w 15"/>
                  <a:gd name="T1" fmla="*/ 36 h 15"/>
                  <a:gd name="T2" fmla="*/ 35 w 15"/>
                  <a:gd name="T3" fmla="*/ 10 h 15"/>
                  <a:gd name="T4" fmla="*/ 0 w 15"/>
                  <a:gd name="T5" fmla="*/ 36 h 15"/>
                  <a:gd name="T6" fmla="*/ 0 60000 65536"/>
                  <a:gd name="T7" fmla="*/ 0 60000 65536"/>
                  <a:gd name="T8" fmla="*/ 0 60000 65536"/>
                  <a:gd name="T9" fmla="*/ 0 w 15"/>
                  <a:gd name="T10" fmla="*/ 0 h 15"/>
                  <a:gd name="T11" fmla="*/ 15 w 15"/>
                  <a:gd name="T12" fmla="*/ 15 h 15"/>
                </a:gdLst>
                <a:ahLst/>
                <a:cxnLst>
                  <a:cxn ang="T6">
                    <a:pos x="T0" y="T1"/>
                  </a:cxn>
                  <a:cxn ang="T7">
                    <a:pos x="T2" y="T3"/>
                  </a:cxn>
                  <a:cxn ang="T8">
                    <a:pos x="T4" y="T5"/>
                  </a:cxn>
                </a:cxnLst>
                <a:rect l="T9" t="T10" r="T11" b="T12"/>
                <a:pathLst>
                  <a:path w="15" h="15">
                    <a:moveTo>
                      <a:pt x="0" y="15"/>
                    </a:moveTo>
                    <a:cubicBezTo>
                      <a:pt x="0" y="15"/>
                      <a:pt x="13" y="5"/>
                      <a:pt x="15" y="4"/>
                    </a:cubicBezTo>
                    <a:cubicBezTo>
                      <a:pt x="8" y="0"/>
                      <a:pt x="2" y="9"/>
                      <a:pt x="0" y="1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7" name="Freeform 9330"/>
              <p:cNvSpPr>
                <a:spLocks/>
              </p:cNvSpPr>
              <p:nvPr/>
            </p:nvSpPr>
            <p:spPr bwMode="auto">
              <a:xfrm>
                <a:off x="1298156" y="4821846"/>
                <a:ext cx="12994" cy="19058"/>
              </a:xfrm>
              <a:custGeom>
                <a:avLst/>
                <a:gdLst>
                  <a:gd name="T0" fmla="*/ 12 w 19"/>
                  <a:gd name="T1" fmla="*/ 19 h 28"/>
                  <a:gd name="T2" fmla="*/ 9 w 19"/>
                  <a:gd name="T3" fmla="*/ 26 h 28"/>
                  <a:gd name="T4" fmla="*/ 7 w 19"/>
                  <a:gd name="T5" fmla="*/ 31 h 28"/>
                  <a:gd name="T6" fmla="*/ 28 w 19"/>
                  <a:gd name="T7" fmla="*/ 35 h 28"/>
                  <a:gd name="T8" fmla="*/ 24 w 19"/>
                  <a:gd name="T9" fmla="*/ 35 h 28"/>
                  <a:gd name="T10" fmla="*/ 0 w 19"/>
                  <a:gd name="T11" fmla="*/ 52 h 28"/>
                  <a:gd name="T12" fmla="*/ 12 w 19"/>
                  <a:gd name="T13" fmla="*/ 59 h 28"/>
                  <a:gd name="T14" fmla="*/ 21 w 19"/>
                  <a:gd name="T15" fmla="*/ 66 h 28"/>
                  <a:gd name="T16" fmla="*/ 43 w 19"/>
                  <a:gd name="T17" fmla="*/ 21 h 28"/>
                  <a:gd name="T18" fmla="*/ 24 w 19"/>
                  <a:gd name="T19" fmla="*/ 24 h 28"/>
                  <a:gd name="T20" fmla="*/ 45 w 19"/>
                  <a:gd name="T21" fmla="*/ 14 h 28"/>
                  <a:gd name="T22" fmla="*/ 43 w 19"/>
                  <a:gd name="T23" fmla="*/ 9 h 28"/>
                  <a:gd name="T24" fmla="*/ 31 w 19"/>
                  <a:gd name="T25" fmla="*/ 0 h 28"/>
                  <a:gd name="T26" fmla="*/ 12 w 19"/>
                  <a:gd name="T27" fmla="*/ 19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8"/>
                  <a:gd name="T44" fmla="*/ 19 w 19"/>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8">
                    <a:moveTo>
                      <a:pt x="5" y="8"/>
                    </a:moveTo>
                    <a:cubicBezTo>
                      <a:pt x="7" y="6"/>
                      <a:pt x="10" y="7"/>
                      <a:pt x="4" y="11"/>
                    </a:cubicBezTo>
                    <a:cubicBezTo>
                      <a:pt x="8" y="13"/>
                      <a:pt x="5" y="12"/>
                      <a:pt x="3" y="13"/>
                    </a:cubicBezTo>
                    <a:cubicBezTo>
                      <a:pt x="2" y="14"/>
                      <a:pt x="9" y="12"/>
                      <a:pt x="12" y="15"/>
                    </a:cubicBezTo>
                    <a:cubicBezTo>
                      <a:pt x="9" y="15"/>
                      <a:pt x="8" y="15"/>
                      <a:pt x="10" y="15"/>
                    </a:cubicBezTo>
                    <a:cubicBezTo>
                      <a:pt x="2" y="16"/>
                      <a:pt x="4" y="19"/>
                      <a:pt x="0" y="22"/>
                    </a:cubicBezTo>
                    <a:cubicBezTo>
                      <a:pt x="8" y="22"/>
                      <a:pt x="9" y="20"/>
                      <a:pt x="5" y="25"/>
                    </a:cubicBezTo>
                    <a:cubicBezTo>
                      <a:pt x="7" y="24"/>
                      <a:pt x="9" y="25"/>
                      <a:pt x="9" y="28"/>
                    </a:cubicBezTo>
                    <a:cubicBezTo>
                      <a:pt x="6" y="27"/>
                      <a:pt x="19" y="10"/>
                      <a:pt x="18" y="9"/>
                    </a:cubicBezTo>
                    <a:cubicBezTo>
                      <a:pt x="14" y="10"/>
                      <a:pt x="15" y="9"/>
                      <a:pt x="10" y="10"/>
                    </a:cubicBezTo>
                    <a:cubicBezTo>
                      <a:pt x="13" y="9"/>
                      <a:pt x="16" y="8"/>
                      <a:pt x="19" y="6"/>
                    </a:cubicBezTo>
                    <a:cubicBezTo>
                      <a:pt x="17" y="6"/>
                      <a:pt x="17" y="5"/>
                      <a:pt x="18" y="4"/>
                    </a:cubicBezTo>
                    <a:cubicBezTo>
                      <a:pt x="18" y="5"/>
                      <a:pt x="12" y="1"/>
                      <a:pt x="13" y="0"/>
                    </a:cubicBezTo>
                    <a:cubicBezTo>
                      <a:pt x="17" y="2"/>
                      <a:pt x="5" y="8"/>
                      <a:pt x="5"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8" name="Freeform 9331"/>
              <p:cNvSpPr>
                <a:spLocks/>
              </p:cNvSpPr>
              <p:nvPr/>
            </p:nvSpPr>
            <p:spPr bwMode="auto">
              <a:xfrm>
                <a:off x="1296712" y="4820980"/>
                <a:ext cx="1444" cy="1444"/>
              </a:xfrm>
              <a:custGeom>
                <a:avLst/>
                <a:gdLst>
                  <a:gd name="T0" fmla="*/ 5 w 2"/>
                  <a:gd name="T1" fmla="*/ 0 h 2"/>
                  <a:gd name="T2" fmla="*/ 5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1"/>
                      <a:pt x="1" y="2"/>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29" name="Freeform 9332"/>
              <p:cNvSpPr>
                <a:spLocks/>
              </p:cNvSpPr>
              <p:nvPr/>
            </p:nvSpPr>
            <p:spPr bwMode="auto">
              <a:xfrm>
                <a:off x="1420880" y="4821846"/>
                <a:ext cx="866" cy="578"/>
              </a:xfrm>
              <a:custGeom>
                <a:avLst/>
                <a:gdLst>
                  <a:gd name="T0" fmla="*/ 3 w 1"/>
                  <a:gd name="T1" fmla="*/ 0 h 1"/>
                  <a:gd name="T2" fmla="*/ 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0" name="Freeform 9333"/>
              <p:cNvSpPr>
                <a:spLocks/>
              </p:cNvSpPr>
              <p:nvPr/>
            </p:nvSpPr>
            <p:spPr bwMode="auto">
              <a:xfrm>
                <a:off x="1418859" y="4821846"/>
                <a:ext cx="866" cy="578"/>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1" name="Freeform 9334"/>
              <p:cNvSpPr>
                <a:spLocks/>
              </p:cNvSpPr>
              <p:nvPr/>
            </p:nvSpPr>
            <p:spPr bwMode="auto">
              <a:xfrm>
                <a:off x="1416260" y="4816360"/>
                <a:ext cx="12128" cy="8663"/>
              </a:xfrm>
              <a:custGeom>
                <a:avLst/>
                <a:gdLst>
                  <a:gd name="T0" fmla="*/ 7 w 18"/>
                  <a:gd name="T1" fmla="*/ 28 h 13"/>
                  <a:gd name="T2" fmla="*/ 7 w 18"/>
                  <a:gd name="T3" fmla="*/ 28 h 13"/>
                  <a:gd name="T4" fmla="*/ 0 60000 65536"/>
                  <a:gd name="T5" fmla="*/ 0 60000 65536"/>
                  <a:gd name="T6" fmla="*/ 0 w 18"/>
                  <a:gd name="T7" fmla="*/ 0 h 13"/>
                  <a:gd name="T8" fmla="*/ 18 w 18"/>
                  <a:gd name="T9" fmla="*/ 13 h 13"/>
                </a:gdLst>
                <a:ahLst/>
                <a:cxnLst>
                  <a:cxn ang="T4">
                    <a:pos x="T0" y="T1"/>
                  </a:cxn>
                  <a:cxn ang="T5">
                    <a:pos x="T2" y="T3"/>
                  </a:cxn>
                </a:cxnLst>
                <a:rect l="T6" t="T7" r="T8" b="T9"/>
                <a:pathLst>
                  <a:path w="18" h="13">
                    <a:moveTo>
                      <a:pt x="3" y="12"/>
                    </a:moveTo>
                    <a:cubicBezTo>
                      <a:pt x="0" y="13"/>
                      <a:pt x="18" y="0"/>
                      <a:pt x="3"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2" name="Freeform 9335"/>
              <p:cNvSpPr>
                <a:spLocks/>
              </p:cNvSpPr>
              <p:nvPr/>
            </p:nvSpPr>
            <p:spPr bwMode="auto">
              <a:xfrm>
                <a:off x="1308263" y="4820402"/>
                <a:ext cx="2888" cy="4620"/>
              </a:xfrm>
              <a:custGeom>
                <a:avLst/>
                <a:gdLst>
                  <a:gd name="T0" fmla="*/ 3 w 4"/>
                  <a:gd name="T1" fmla="*/ 7 h 7"/>
                  <a:gd name="T2" fmla="*/ 3 w 4"/>
                  <a:gd name="T3" fmla="*/ 7 h 7"/>
                  <a:gd name="T4" fmla="*/ 0 60000 65536"/>
                  <a:gd name="T5" fmla="*/ 0 60000 65536"/>
                  <a:gd name="T6" fmla="*/ 0 w 4"/>
                  <a:gd name="T7" fmla="*/ 0 h 7"/>
                  <a:gd name="T8" fmla="*/ 4 w 4"/>
                  <a:gd name="T9" fmla="*/ 7 h 7"/>
                </a:gdLst>
                <a:ahLst/>
                <a:cxnLst>
                  <a:cxn ang="T4">
                    <a:pos x="T0" y="T1"/>
                  </a:cxn>
                  <a:cxn ang="T5">
                    <a:pos x="T2" y="T3"/>
                  </a:cxn>
                </a:cxnLst>
                <a:rect l="T6" t="T7" r="T8" b="T9"/>
                <a:pathLst>
                  <a:path w="4" h="7">
                    <a:moveTo>
                      <a:pt x="1" y="3"/>
                    </a:moveTo>
                    <a:cubicBezTo>
                      <a:pt x="4" y="7"/>
                      <a:pt x="0" y="0"/>
                      <a:pt x="1"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3" name="Freeform 9336"/>
              <p:cNvSpPr>
                <a:spLocks/>
              </p:cNvSpPr>
              <p:nvPr/>
            </p:nvSpPr>
            <p:spPr bwMode="auto">
              <a:xfrm>
                <a:off x="1311728" y="4821846"/>
                <a:ext cx="866" cy="1155"/>
              </a:xfrm>
              <a:custGeom>
                <a:avLst/>
                <a:gdLst>
                  <a:gd name="T0" fmla="*/ 3 w 1"/>
                  <a:gd name="T1" fmla="*/ 0 h 2"/>
                  <a:gd name="T2" fmla="*/ 3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0"/>
                    </a:moveTo>
                    <a:cubicBezTo>
                      <a:pt x="0" y="1"/>
                      <a:pt x="1" y="2"/>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4" name="Freeform 9337"/>
              <p:cNvSpPr>
                <a:spLocks/>
              </p:cNvSpPr>
              <p:nvPr/>
            </p:nvSpPr>
            <p:spPr bwMode="auto">
              <a:xfrm>
                <a:off x="1419725" y="4821846"/>
                <a:ext cx="578" cy="578"/>
              </a:xfrm>
              <a:custGeom>
                <a:avLst/>
                <a:gdLst>
                  <a:gd name="T0" fmla="*/ 2 w 1"/>
                  <a:gd name="T1" fmla="*/ 2 h 1"/>
                  <a:gd name="T2" fmla="*/ 2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1" y="1"/>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5" name="Freeform 9338"/>
              <p:cNvSpPr>
                <a:spLocks/>
              </p:cNvSpPr>
              <p:nvPr/>
            </p:nvSpPr>
            <p:spPr bwMode="auto">
              <a:xfrm>
                <a:off x="1348112" y="4819536"/>
                <a:ext cx="27144" cy="15881"/>
              </a:xfrm>
              <a:custGeom>
                <a:avLst/>
                <a:gdLst>
                  <a:gd name="T0" fmla="*/ 94 w 40"/>
                  <a:gd name="T1" fmla="*/ 26 h 23"/>
                  <a:gd name="T2" fmla="*/ 87 w 40"/>
                  <a:gd name="T3" fmla="*/ 22 h 23"/>
                  <a:gd name="T4" fmla="*/ 0 w 40"/>
                  <a:gd name="T5" fmla="*/ 29 h 23"/>
                  <a:gd name="T6" fmla="*/ 7 w 40"/>
                  <a:gd name="T7" fmla="*/ 38 h 23"/>
                  <a:gd name="T8" fmla="*/ 35 w 40"/>
                  <a:gd name="T9" fmla="*/ 36 h 23"/>
                  <a:gd name="T10" fmla="*/ 31 w 40"/>
                  <a:gd name="T11" fmla="*/ 38 h 23"/>
                  <a:gd name="T12" fmla="*/ 5 w 40"/>
                  <a:gd name="T13" fmla="*/ 50 h 23"/>
                  <a:gd name="T14" fmla="*/ 94 w 40"/>
                  <a:gd name="T15" fmla="*/ 26 h 2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3"/>
                  <a:gd name="T26" fmla="*/ 40 w 4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3">
                    <a:moveTo>
                      <a:pt x="40" y="11"/>
                    </a:moveTo>
                    <a:cubicBezTo>
                      <a:pt x="34" y="9"/>
                      <a:pt x="32" y="14"/>
                      <a:pt x="37" y="9"/>
                    </a:cubicBezTo>
                    <a:cubicBezTo>
                      <a:pt x="22" y="0"/>
                      <a:pt x="9" y="16"/>
                      <a:pt x="0" y="12"/>
                    </a:cubicBezTo>
                    <a:cubicBezTo>
                      <a:pt x="0" y="13"/>
                      <a:pt x="10" y="21"/>
                      <a:pt x="3" y="16"/>
                    </a:cubicBezTo>
                    <a:cubicBezTo>
                      <a:pt x="5" y="15"/>
                      <a:pt x="12" y="12"/>
                      <a:pt x="15" y="15"/>
                    </a:cubicBezTo>
                    <a:cubicBezTo>
                      <a:pt x="12" y="16"/>
                      <a:pt x="11" y="16"/>
                      <a:pt x="13" y="16"/>
                    </a:cubicBezTo>
                    <a:cubicBezTo>
                      <a:pt x="11" y="19"/>
                      <a:pt x="4" y="18"/>
                      <a:pt x="2" y="21"/>
                    </a:cubicBezTo>
                    <a:cubicBezTo>
                      <a:pt x="1" y="23"/>
                      <a:pt x="40" y="16"/>
                      <a:pt x="40"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6" name="Freeform 9339"/>
              <p:cNvSpPr>
                <a:spLocks/>
              </p:cNvSpPr>
              <p:nvPr/>
            </p:nvSpPr>
            <p:spPr bwMode="auto">
              <a:xfrm>
                <a:off x="1418859" y="4823001"/>
                <a:ext cx="866"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7" name="Freeform 9340"/>
              <p:cNvSpPr>
                <a:spLocks/>
              </p:cNvSpPr>
              <p:nvPr/>
            </p:nvSpPr>
            <p:spPr bwMode="auto">
              <a:xfrm>
                <a:off x="1358796" y="4823001"/>
                <a:ext cx="0" cy="866"/>
              </a:xfrm>
              <a:custGeom>
                <a:avLst/>
                <a:gdLst>
                  <a:gd name="T0" fmla="*/ 3 h 1"/>
                  <a:gd name="T1" fmla="*/ 3 h 1"/>
                  <a:gd name="T2" fmla="*/ 3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8" name="Freeform 9341"/>
              <p:cNvSpPr>
                <a:spLocks/>
              </p:cNvSpPr>
              <p:nvPr/>
            </p:nvSpPr>
            <p:spPr bwMode="auto">
              <a:xfrm>
                <a:off x="1377277" y="4823867"/>
                <a:ext cx="578"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39" name="Freeform 9342"/>
              <p:cNvSpPr>
                <a:spLocks/>
              </p:cNvSpPr>
              <p:nvPr/>
            </p:nvSpPr>
            <p:spPr bwMode="auto">
              <a:xfrm>
                <a:off x="1421747" y="4825022"/>
                <a:ext cx="2021" cy="2021"/>
              </a:xfrm>
              <a:custGeom>
                <a:avLst/>
                <a:gdLst>
                  <a:gd name="T0" fmla="*/ 7 w 3"/>
                  <a:gd name="T1" fmla="*/ 0 h 3"/>
                  <a:gd name="T2" fmla="*/ 7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3" y="0"/>
                    </a:moveTo>
                    <a:cubicBezTo>
                      <a:pt x="0" y="0"/>
                      <a:pt x="1" y="3"/>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0" name="Freeform 9343"/>
              <p:cNvSpPr>
                <a:spLocks/>
              </p:cNvSpPr>
              <p:nvPr/>
            </p:nvSpPr>
            <p:spPr bwMode="auto">
              <a:xfrm>
                <a:off x="538997" y="4825022"/>
                <a:ext cx="578" cy="866"/>
              </a:xfrm>
              <a:custGeom>
                <a:avLst/>
                <a:gdLst>
                  <a:gd name="T0" fmla="*/ 0 w 1"/>
                  <a:gd name="T1" fmla="*/ 3 h 1"/>
                  <a:gd name="T2" fmla="*/ 0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1" name="Freeform 9344"/>
              <p:cNvSpPr>
                <a:spLocks/>
              </p:cNvSpPr>
              <p:nvPr/>
            </p:nvSpPr>
            <p:spPr bwMode="auto">
              <a:xfrm>
                <a:off x="1416260" y="4825022"/>
                <a:ext cx="578" cy="866"/>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2" name="Freeform 9345"/>
              <p:cNvSpPr>
                <a:spLocks/>
              </p:cNvSpPr>
              <p:nvPr/>
            </p:nvSpPr>
            <p:spPr bwMode="auto">
              <a:xfrm>
                <a:off x="1319236" y="4825022"/>
                <a:ext cx="0" cy="1444"/>
              </a:xfrm>
              <a:custGeom>
                <a:avLst/>
                <a:gdLst>
                  <a:gd name="T0" fmla="*/ 5 h 2"/>
                  <a:gd name="T1" fmla="*/ 5 h 2"/>
                  <a:gd name="T2" fmla="*/ 0 60000 65536"/>
                  <a:gd name="T3" fmla="*/ 0 60000 65536"/>
                  <a:gd name="T4" fmla="*/ 0 h 2"/>
                  <a:gd name="T5" fmla="*/ 2 h 2"/>
                </a:gdLst>
                <a:ahLst/>
                <a:cxnLst>
                  <a:cxn ang="T2">
                    <a:pos x="0" y="T0"/>
                  </a:cxn>
                  <a:cxn ang="T3">
                    <a:pos x="0" y="T1"/>
                  </a:cxn>
                </a:cxnLst>
                <a:rect l="0" t="T4" r="0" b="T5"/>
                <a:pathLst>
                  <a:path h="2">
                    <a:moveTo>
                      <a:pt x="0" y="2"/>
                    </a:moveTo>
                    <a:cubicBezTo>
                      <a:pt x="0" y="2"/>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3" name="Freeform 9346"/>
              <p:cNvSpPr>
                <a:spLocks noEditPoints="1"/>
              </p:cNvSpPr>
              <p:nvPr/>
            </p:nvSpPr>
            <p:spPr bwMode="auto">
              <a:xfrm>
                <a:off x="484421" y="4819536"/>
                <a:ext cx="79699" cy="50531"/>
              </a:xfrm>
              <a:custGeom>
                <a:avLst/>
                <a:gdLst>
                  <a:gd name="T0" fmla="*/ 0 w 117"/>
                  <a:gd name="T1" fmla="*/ 64 h 74"/>
                  <a:gd name="T2" fmla="*/ 193 w 117"/>
                  <a:gd name="T3" fmla="*/ 149 h 74"/>
                  <a:gd name="T4" fmla="*/ 172 w 117"/>
                  <a:gd name="T5" fmla="*/ 135 h 74"/>
                  <a:gd name="T6" fmla="*/ 167 w 117"/>
                  <a:gd name="T7" fmla="*/ 132 h 74"/>
                  <a:gd name="T8" fmla="*/ 217 w 117"/>
                  <a:gd name="T9" fmla="*/ 125 h 74"/>
                  <a:gd name="T10" fmla="*/ 208 w 117"/>
                  <a:gd name="T11" fmla="*/ 123 h 74"/>
                  <a:gd name="T12" fmla="*/ 271 w 117"/>
                  <a:gd name="T13" fmla="*/ 118 h 74"/>
                  <a:gd name="T14" fmla="*/ 276 w 117"/>
                  <a:gd name="T15" fmla="*/ 106 h 74"/>
                  <a:gd name="T16" fmla="*/ 189 w 117"/>
                  <a:gd name="T17" fmla="*/ 21 h 74"/>
                  <a:gd name="T18" fmla="*/ 0 w 117"/>
                  <a:gd name="T19" fmla="*/ 64 h 74"/>
                  <a:gd name="T20" fmla="*/ 26 w 117"/>
                  <a:gd name="T21" fmla="*/ 61 h 74"/>
                  <a:gd name="T22" fmla="*/ 26 w 117"/>
                  <a:gd name="T23" fmla="*/ 6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74"/>
                  <a:gd name="T38" fmla="*/ 117 w 117"/>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74">
                    <a:moveTo>
                      <a:pt x="0" y="27"/>
                    </a:moveTo>
                    <a:cubicBezTo>
                      <a:pt x="18" y="32"/>
                      <a:pt x="58" y="74"/>
                      <a:pt x="82" y="63"/>
                    </a:cubicBezTo>
                    <a:cubicBezTo>
                      <a:pt x="88" y="60"/>
                      <a:pt x="74" y="57"/>
                      <a:pt x="73" y="57"/>
                    </a:cubicBezTo>
                    <a:cubicBezTo>
                      <a:pt x="73" y="57"/>
                      <a:pt x="73" y="56"/>
                      <a:pt x="71" y="56"/>
                    </a:cubicBezTo>
                    <a:cubicBezTo>
                      <a:pt x="74" y="52"/>
                      <a:pt x="86" y="55"/>
                      <a:pt x="92" y="53"/>
                    </a:cubicBezTo>
                    <a:cubicBezTo>
                      <a:pt x="87" y="51"/>
                      <a:pt x="91" y="54"/>
                      <a:pt x="88" y="52"/>
                    </a:cubicBezTo>
                    <a:cubicBezTo>
                      <a:pt x="93" y="49"/>
                      <a:pt x="110" y="55"/>
                      <a:pt x="115" y="50"/>
                    </a:cubicBezTo>
                    <a:cubicBezTo>
                      <a:pt x="114" y="48"/>
                      <a:pt x="114" y="47"/>
                      <a:pt x="117" y="45"/>
                    </a:cubicBezTo>
                    <a:cubicBezTo>
                      <a:pt x="104" y="45"/>
                      <a:pt x="110" y="0"/>
                      <a:pt x="80" y="9"/>
                    </a:cubicBezTo>
                    <a:cubicBezTo>
                      <a:pt x="89" y="6"/>
                      <a:pt x="0" y="34"/>
                      <a:pt x="0" y="27"/>
                    </a:cubicBezTo>
                    <a:moveTo>
                      <a:pt x="11" y="26"/>
                    </a:moveTo>
                    <a:cubicBezTo>
                      <a:pt x="11" y="26"/>
                      <a:pt x="11" y="26"/>
                      <a:pt x="11" y="2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4" name="Freeform 9347"/>
              <p:cNvSpPr>
                <a:spLocks/>
              </p:cNvSpPr>
              <p:nvPr/>
            </p:nvSpPr>
            <p:spPr bwMode="auto">
              <a:xfrm>
                <a:off x="1409907" y="4826466"/>
                <a:ext cx="10973" cy="5486"/>
              </a:xfrm>
              <a:custGeom>
                <a:avLst/>
                <a:gdLst>
                  <a:gd name="T0" fmla="*/ 14 w 16"/>
                  <a:gd name="T1" fmla="*/ 7 h 8"/>
                  <a:gd name="T2" fmla="*/ 14 w 16"/>
                  <a:gd name="T3" fmla="*/ 7 h 8"/>
                  <a:gd name="T4" fmla="*/ 0 60000 65536"/>
                  <a:gd name="T5" fmla="*/ 0 60000 65536"/>
                  <a:gd name="T6" fmla="*/ 0 w 16"/>
                  <a:gd name="T7" fmla="*/ 0 h 8"/>
                  <a:gd name="T8" fmla="*/ 16 w 16"/>
                  <a:gd name="T9" fmla="*/ 8 h 8"/>
                </a:gdLst>
                <a:ahLst/>
                <a:cxnLst>
                  <a:cxn ang="T4">
                    <a:pos x="T0" y="T1"/>
                  </a:cxn>
                  <a:cxn ang="T5">
                    <a:pos x="T2" y="T3"/>
                  </a:cxn>
                </a:cxnLst>
                <a:rect l="T6" t="T7" r="T8" b="T9"/>
                <a:pathLst>
                  <a:path w="16" h="8">
                    <a:moveTo>
                      <a:pt x="6" y="3"/>
                    </a:moveTo>
                    <a:cubicBezTo>
                      <a:pt x="16" y="0"/>
                      <a:pt x="0" y="8"/>
                      <a:pt x="6"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5" name="Freeform 9348"/>
              <p:cNvSpPr>
                <a:spLocks/>
              </p:cNvSpPr>
              <p:nvPr/>
            </p:nvSpPr>
            <p:spPr bwMode="auto">
              <a:xfrm>
                <a:off x="525425" y="4827044"/>
                <a:ext cx="0" cy="866"/>
              </a:xfrm>
              <a:custGeom>
                <a:avLst/>
                <a:gdLst>
                  <a:gd name="T0" fmla="*/ 3 h 1"/>
                  <a:gd name="T1" fmla="*/ 3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6" name="Freeform 9349"/>
              <p:cNvSpPr>
                <a:spLocks/>
              </p:cNvSpPr>
              <p:nvPr/>
            </p:nvSpPr>
            <p:spPr bwMode="auto">
              <a:xfrm>
                <a:off x="1412795" y="4826466"/>
                <a:ext cx="4043" cy="9529"/>
              </a:xfrm>
              <a:custGeom>
                <a:avLst/>
                <a:gdLst>
                  <a:gd name="T0" fmla="*/ 14 w 6"/>
                  <a:gd name="T1" fmla="*/ 5 h 14"/>
                  <a:gd name="T2" fmla="*/ 14 w 6"/>
                  <a:gd name="T3" fmla="*/ 5 h 14"/>
                  <a:gd name="T4" fmla="*/ 0 60000 65536"/>
                  <a:gd name="T5" fmla="*/ 0 60000 65536"/>
                  <a:gd name="T6" fmla="*/ 0 w 6"/>
                  <a:gd name="T7" fmla="*/ 0 h 14"/>
                  <a:gd name="T8" fmla="*/ 6 w 6"/>
                  <a:gd name="T9" fmla="*/ 14 h 14"/>
                </a:gdLst>
                <a:ahLst/>
                <a:cxnLst>
                  <a:cxn ang="T4">
                    <a:pos x="T0" y="T1"/>
                  </a:cxn>
                  <a:cxn ang="T5">
                    <a:pos x="T2" y="T3"/>
                  </a:cxn>
                </a:cxnLst>
                <a:rect l="T6" t="T7" r="T8" b="T9"/>
                <a:pathLst>
                  <a:path w="6" h="14">
                    <a:moveTo>
                      <a:pt x="6" y="2"/>
                    </a:moveTo>
                    <a:cubicBezTo>
                      <a:pt x="0" y="0"/>
                      <a:pt x="2" y="14"/>
                      <a:pt x="6"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7" name="Freeform 9350"/>
              <p:cNvSpPr>
                <a:spLocks/>
              </p:cNvSpPr>
              <p:nvPr/>
            </p:nvSpPr>
            <p:spPr bwMode="auto">
              <a:xfrm>
                <a:off x="1370347" y="4825889"/>
                <a:ext cx="19347" cy="5486"/>
              </a:xfrm>
              <a:custGeom>
                <a:avLst/>
                <a:gdLst>
                  <a:gd name="T0" fmla="*/ 67 w 28"/>
                  <a:gd name="T1" fmla="*/ 10 h 8"/>
                  <a:gd name="T2" fmla="*/ 67 w 28"/>
                  <a:gd name="T3" fmla="*/ 10 h 8"/>
                  <a:gd name="T4" fmla="*/ 0 60000 65536"/>
                  <a:gd name="T5" fmla="*/ 0 60000 65536"/>
                  <a:gd name="T6" fmla="*/ 0 w 28"/>
                  <a:gd name="T7" fmla="*/ 0 h 8"/>
                  <a:gd name="T8" fmla="*/ 28 w 28"/>
                  <a:gd name="T9" fmla="*/ 8 h 8"/>
                </a:gdLst>
                <a:ahLst/>
                <a:cxnLst>
                  <a:cxn ang="T4">
                    <a:pos x="T0" y="T1"/>
                  </a:cxn>
                  <a:cxn ang="T5">
                    <a:pos x="T2" y="T3"/>
                  </a:cxn>
                </a:cxnLst>
                <a:rect l="T6" t="T7" r="T8" b="T9"/>
                <a:pathLst>
                  <a:path w="28" h="8">
                    <a:moveTo>
                      <a:pt x="28" y="4"/>
                    </a:moveTo>
                    <a:cubicBezTo>
                      <a:pt x="0" y="8"/>
                      <a:pt x="27" y="0"/>
                      <a:pt x="28"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8" name="Freeform 9351"/>
              <p:cNvSpPr>
                <a:spLocks/>
              </p:cNvSpPr>
              <p:nvPr/>
            </p:nvSpPr>
            <p:spPr bwMode="auto">
              <a:xfrm>
                <a:off x="1289204" y="4828487"/>
                <a:ext cx="9529" cy="7508"/>
              </a:xfrm>
              <a:custGeom>
                <a:avLst/>
                <a:gdLst>
                  <a:gd name="T0" fmla="*/ 2 w 14"/>
                  <a:gd name="T1" fmla="*/ 19 h 11"/>
                  <a:gd name="T2" fmla="*/ 19 w 14"/>
                  <a:gd name="T3" fmla="*/ 0 h 11"/>
                  <a:gd name="T4" fmla="*/ 2 w 14"/>
                  <a:gd name="T5" fmla="*/ 19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1" y="8"/>
                    </a:moveTo>
                    <a:cubicBezTo>
                      <a:pt x="0" y="11"/>
                      <a:pt x="14" y="5"/>
                      <a:pt x="8" y="0"/>
                    </a:cubicBezTo>
                    <a:cubicBezTo>
                      <a:pt x="4" y="1"/>
                      <a:pt x="2" y="5"/>
                      <a:pt x="1"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49" name="Freeform 9352"/>
              <p:cNvSpPr>
                <a:spLocks/>
              </p:cNvSpPr>
              <p:nvPr/>
            </p:nvSpPr>
            <p:spPr bwMode="auto">
              <a:xfrm>
                <a:off x="1298156" y="4823867"/>
                <a:ext cx="44470" cy="45045"/>
              </a:xfrm>
              <a:custGeom>
                <a:avLst/>
                <a:gdLst>
                  <a:gd name="T0" fmla="*/ 145 w 65"/>
                  <a:gd name="T1" fmla="*/ 31 h 66"/>
                  <a:gd name="T2" fmla="*/ 133 w 65"/>
                  <a:gd name="T3" fmla="*/ 24 h 66"/>
                  <a:gd name="T4" fmla="*/ 118 w 65"/>
                  <a:gd name="T5" fmla="*/ 17 h 66"/>
                  <a:gd name="T6" fmla="*/ 109 w 65"/>
                  <a:gd name="T7" fmla="*/ 40 h 66"/>
                  <a:gd name="T8" fmla="*/ 0 w 65"/>
                  <a:gd name="T9" fmla="*/ 128 h 66"/>
                  <a:gd name="T10" fmla="*/ 145 w 65"/>
                  <a:gd name="T11" fmla="*/ 31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61" y="13"/>
                    </a:moveTo>
                    <a:cubicBezTo>
                      <a:pt x="39" y="0"/>
                      <a:pt x="65" y="24"/>
                      <a:pt x="56" y="10"/>
                    </a:cubicBezTo>
                    <a:cubicBezTo>
                      <a:pt x="60" y="16"/>
                      <a:pt x="42" y="3"/>
                      <a:pt x="50" y="7"/>
                    </a:cubicBezTo>
                    <a:cubicBezTo>
                      <a:pt x="49" y="6"/>
                      <a:pt x="38" y="17"/>
                      <a:pt x="46" y="17"/>
                    </a:cubicBezTo>
                    <a:cubicBezTo>
                      <a:pt x="30" y="22"/>
                      <a:pt x="12" y="51"/>
                      <a:pt x="0" y="54"/>
                    </a:cubicBezTo>
                    <a:cubicBezTo>
                      <a:pt x="9" y="66"/>
                      <a:pt x="62" y="20"/>
                      <a:pt x="61" y="1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0" name="Freeform 9353"/>
              <p:cNvSpPr>
                <a:spLocks/>
              </p:cNvSpPr>
              <p:nvPr/>
            </p:nvSpPr>
            <p:spPr bwMode="auto">
              <a:xfrm>
                <a:off x="1416260" y="4828487"/>
                <a:ext cx="2599" cy="3465"/>
              </a:xfrm>
              <a:custGeom>
                <a:avLst/>
                <a:gdLst>
                  <a:gd name="T0" fmla="*/ 7 w 4"/>
                  <a:gd name="T1" fmla="*/ 5 h 5"/>
                  <a:gd name="T2" fmla="*/ 0 w 4"/>
                  <a:gd name="T3" fmla="*/ 12 h 5"/>
                  <a:gd name="T4" fmla="*/ 7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3" y="2"/>
                    </a:moveTo>
                    <a:cubicBezTo>
                      <a:pt x="4" y="0"/>
                      <a:pt x="0" y="2"/>
                      <a:pt x="0" y="5"/>
                    </a:cubicBezTo>
                    <a:cubicBezTo>
                      <a:pt x="1" y="4"/>
                      <a:pt x="2" y="3"/>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1" name="Freeform 9354"/>
              <p:cNvSpPr>
                <a:spLocks/>
              </p:cNvSpPr>
              <p:nvPr/>
            </p:nvSpPr>
            <p:spPr bwMode="auto">
              <a:xfrm>
                <a:off x="1405287" y="4825889"/>
                <a:ext cx="8085" cy="7508"/>
              </a:xfrm>
              <a:custGeom>
                <a:avLst/>
                <a:gdLst>
                  <a:gd name="T0" fmla="*/ 21 w 12"/>
                  <a:gd name="T1" fmla="*/ 24 h 11"/>
                  <a:gd name="T2" fmla="*/ 21 w 12"/>
                  <a:gd name="T3" fmla="*/ 24 h 11"/>
                  <a:gd name="T4" fmla="*/ 0 60000 65536"/>
                  <a:gd name="T5" fmla="*/ 0 60000 65536"/>
                  <a:gd name="T6" fmla="*/ 0 w 12"/>
                  <a:gd name="T7" fmla="*/ 0 h 11"/>
                  <a:gd name="T8" fmla="*/ 12 w 12"/>
                  <a:gd name="T9" fmla="*/ 11 h 11"/>
                </a:gdLst>
                <a:ahLst/>
                <a:cxnLst>
                  <a:cxn ang="T4">
                    <a:pos x="T0" y="T1"/>
                  </a:cxn>
                  <a:cxn ang="T5">
                    <a:pos x="T2" y="T3"/>
                  </a:cxn>
                </a:cxnLst>
                <a:rect l="T6" t="T7" r="T8" b="T9"/>
                <a:pathLst>
                  <a:path w="12" h="11">
                    <a:moveTo>
                      <a:pt x="9" y="10"/>
                    </a:moveTo>
                    <a:cubicBezTo>
                      <a:pt x="12" y="0"/>
                      <a:pt x="0" y="11"/>
                      <a:pt x="9"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2" name="Freeform 9355"/>
              <p:cNvSpPr>
                <a:spLocks/>
              </p:cNvSpPr>
              <p:nvPr/>
            </p:nvSpPr>
            <p:spPr bwMode="auto">
              <a:xfrm>
                <a:off x="1615507" y="4866025"/>
                <a:ext cx="578"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3" name="Freeform 9356"/>
              <p:cNvSpPr>
                <a:spLocks/>
              </p:cNvSpPr>
              <p:nvPr/>
            </p:nvSpPr>
            <p:spPr bwMode="auto">
              <a:xfrm>
                <a:off x="1616084" y="4866025"/>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4" name="Freeform 9357"/>
              <p:cNvSpPr>
                <a:spLocks/>
              </p:cNvSpPr>
              <p:nvPr/>
            </p:nvSpPr>
            <p:spPr bwMode="auto">
              <a:xfrm>
                <a:off x="1389694" y="4825889"/>
                <a:ext cx="10684" cy="12994"/>
              </a:xfrm>
              <a:custGeom>
                <a:avLst/>
                <a:gdLst>
                  <a:gd name="T0" fmla="*/ 37 w 16"/>
                  <a:gd name="T1" fmla="*/ 24 h 19"/>
                  <a:gd name="T2" fmla="*/ 37 w 16"/>
                  <a:gd name="T3" fmla="*/ 24 h 19"/>
                  <a:gd name="T4" fmla="*/ 0 60000 65536"/>
                  <a:gd name="T5" fmla="*/ 0 60000 65536"/>
                  <a:gd name="T6" fmla="*/ 0 w 16"/>
                  <a:gd name="T7" fmla="*/ 0 h 19"/>
                  <a:gd name="T8" fmla="*/ 16 w 16"/>
                  <a:gd name="T9" fmla="*/ 19 h 19"/>
                </a:gdLst>
                <a:ahLst/>
                <a:cxnLst>
                  <a:cxn ang="T4">
                    <a:pos x="T0" y="T1"/>
                  </a:cxn>
                  <a:cxn ang="T5">
                    <a:pos x="T2" y="T3"/>
                  </a:cxn>
                </a:cxnLst>
                <a:rect l="T6" t="T7" r="T8" b="T9"/>
                <a:pathLst>
                  <a:path w="16" h="19">
                    <a:moveTo>
                      <a:pt x="16" y="10"/>
                    </a:moveTo>
                    <a:cubicBezTo>
                      <a:pt x="0" y="19"/>
                      <a:pt x="16" y="0"/>
                      <a:pt x="16"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5" name="Freeform 9358"/>
              <p:cNvSpPr>
                <a:spLocks/>
              </p:cNvSpPr>
              <p:nvPr/>
            </p:nvSpPr>
            <p:spPr bwMode="auto">
              <a:xfrm>
                <a:off x="1414239" y="4830509"/>
                <a:ext cx="1155" cy="2888"/>
              </a:xfrm>
              <a:custGeom>
                <a:avLst/>
                <a:gdLst>
                  <a:gd name="T0" fmla="*/ 4 w 2"/>
                  <a:gd name="T1" fmla="*/ 5 h 4"/>
                  <a:gd name="T2" fmla="*/ 0 w 2"/>
                  <a:gd name="T3" fmla="*/ 10 h 4"/>
                  <a:gd name="T4" fmla="*/ 4 w 2"/>
                  <a:gd name="T5" fmla="*/ 5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2"/>
                    </a:moveTo>
                    <a:cubicBezTo>
                      <a:pt x="2" y="0"/>
                      <a:pt x="0" y="2"/>
                      <a:pt x="0" y="4"/>
                    </a:cubicBezTo>
                    <a:cubicBezTo>
                      <a:pt x="1" y="4"/>
                      <a:pt x="2" y="3"/>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6" name="Freeform 9359"/>
              <p:cNvSpPr>
                <a:spLocks/>
              </p:cNvSpPr>
              <p:nvPr/>
            </p:nvSpPr>
            <p:spPr bwMode="auto">
              <a:xfrm>
                <a:off x="1409330" y="4830509"/>
                <a:ext cx="6064" cy="2888"/>
              </a:xfrm>
              <a:custGeom>
                <a:avLst/>
                <a:gdLst>
                  <a:gd name="T0" fmla="*/ 12 w 9"/>
                  <a:gd name="T1" fmla="*/ 8 h 4"/>
                  <a:gd name="T2" fmla="*/ 12 w 9"/>
                  <a:gd name="T3" fmla="*/ 8 h 4"/>
                  <a:gd name="T4" fmla="*/ 0 60000 65536"/>
                  <a:gd name="T5" fmla="*/ 0 60000 65536"/>
                  <a:gd name="T6" fmla="*/ 0 w 9"/>
                  <a:gd name="T7" fmla="*/ 0 h 4"/>
                  <a:gd name="T8" fmla="*/ 9 w 9"/>
                  <a:gd name="T9" fmla="*/ 4 h 4"/>
                </a:gdLst>
                <a:ahLst/>
                <a:cxnLst>
                  <a:cxn ang="T4">
                    <a:pos x="T0" y="T1"/>
                  </a:cxn>
                  <a:cxn ang="T5">
                    <a:pos x="T2" y="T3"/>
                  </a:cxn>
                </a:cxnLst>
                <a:rect l="T6" t="T7" r="T8" b="T9"/>
                <a:pathLst>
                  <a:path w="9" h="4">
                    <a:moveTo>
                      <a:pt x="5" y="3"/>
                    </a:moveTo>
                    <a:cubicBezTo>
                      <a:pt x="9" y="0"/>
                      <a:pt x="0" y="4"/>
                      <a:pt x="5"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7" name="Freeform 9360"/>
              <p:cNvSpPr>
                <a:spLocks/>
              </p:cNvSpPr>
              <p:nvPr/>
            </p:nvSpPr>
            <p:spPr bwMode="auto">
              <a:xfrm>
                <a:off x="1320102" y="4832530"/>
                <a:ext cx="578" cy="866"/>
              </a:xfrm>
              <a:custGeom>
                <a:avLst/>
                <a:gdLst>
                  <a:gd name="T0" fmla="*/ 0 w 1"/>
                  <a:gd name="T1" fmla="*/ 3 h 1"/>
                  <a:gd name="T2" fmla="*/ 2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8" name="Freeform 9361"/>
              <p:cNvSpPr>
                <a:spLocks/>
              </p:cNvSpPr>
              <p:nvPr/>
            </p:nvSpPr>
            <p:spPr bwMode="auto">
              <a:xfrm>
                <a:off x="1315193" y="4829931"/>
                <a:ext cx="6930" cy="5486"/>
              </a:xfrm>
              <a:custGeom>
                <a:avLst/>
                <a:gdLst>
                  <a:gd name="T0" fmla="*/ 0 w 10"/>
                  <a:gd name="T1" fmla="*/ 19 h 8"/>
                  <a:gd name="T2" fmla="*/ 0 w 10"/>
                  <a:gd name="T3" fmla="*/ 19 h 8"/>
                  <a:gd name="T4" fmla="*/ 0 60000 65536"/>
                  <a:gd name="T5" fmla="*/ 0 60000 65536"/>
                  <a:gd name="T6" fmla="*/ 0 w 10"/>
                  <a:gd name="T7" fmla="*/ 0 h 8"/>
                  <a:gd name="T8" fmla="*/ 10 w 10"/>
                  <a:gd name="T9" fmla="*/ 8 h 8"/>
                </a:gdLst>
                <a:ahLst/>
                <a:cxnLst>
                  <a:cxn ang="T4">
                    <a:pos x="T0" y="T1"/>
                  </a:cxn>
                  <a:cxn ang="T5">
                    <a:pos x="T2" y="T3"/>
                  </a:cxn>
                </a:cxnLst>
                <a:rect l="T6" t="T7" r="T8" b="T9"/>
                <a:pathLst>
                  <a:path w="10" h="8">
                    <a:moveTo>
                      <a:pt x="0" y="8"/>
                    </a:moveTo>
                    <a:cubicBezTo>
                      <a:pt x="10" y="7"/>
                      <a:pt x="8" y="0"/>
                      <a:pt x="0"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59" name="Freeform 9362"/>
              <p:cNvSpPr>
                <a:spLocks/>
              </p:cNvSpPr>
              <p:nvPr/>
            </p:nvSpPr>
            <p:spPr bwMode="auto">
              <a:xfrm>
                <a:off x="1296712" y="4831952"/>
                <a:ext cx="4331" cy="2599"/>
              </a:xfrm>
              <a:custGeom>
                <a:avLst/>
                <a:gdLst>
                  <a:gd name="T0" fmla="*/ 5 w 6"/>
                  <a:gd name="T1" fmla="*/ 7 h 4"/>
                  <a:gd name="T2" fmla="*/ 5 w 6"/>
                  <a:gd name="T3" fmla="*/ 7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2" y="3"/>
                    </a:moveTo>
                    <a:cubicBezTo>
                      <a:pt x="6" y="4"/>
                      <a:pt x="0" y="0"/>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0" name="Freeform 9363"/>
              <p:cNvSpPr>
                <a:spLocks/>
              </p:cNvSpPr>
              <p:nvPr/>
            </p:nvSpPr>
            <p:spPr bwMode="auto">
              <a:xfrm>
                <a:off x="1401822" y="4833396"/>
                <a:ext cx="1444" cy="0"/>
              </a:xfrm>
              <a:custGeom>
                <a:avLst/>
                <a:gdLst>
                  <a:gd name="T0" fmla="*/ 3 w 2"/>
                  <a:gd name="T1" fmla="*/ 3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0" y="0"/>
                      <a:pt x="1" y="0"/>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1" name="Freeform 9364"/>
              <p:cNvSpPr>
                <a:spLocks/>
              </p:cNvSpPr>
              <p:nvPr/>
            </p:nvSpPr>
            <p:spPr bwMode="auto">
              <a:xfrm>
                <a:off x="1326743" y="4833396"/>
                <a:ext cx="866" cy="578"/>
              </a:xfrm>
              <a:custGeom>
                <a:avLst/>
                <a:gdLst>
                  <a:gd name="T0" fmla="*/ 0 w 1"/>
                  <a:gd name="T1" fmla="*/ 0 h 1"/>
                  <a:gd name="T2" fmla="*/ 3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2" name="Freeform 9365"/>
              <p:cNvSpPr>
                <a:spLocks/>
              </p:cNvSpPr>
              <p:nvPr/>
            </p:nvSpPr>
            <p:spPr bwMode="auto">
              <a:xfrm>
                <a:off x="1318658" y="4833396"/>
                <a:ext cx="578" cy="578"/>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3" name="Freeform 9366"/>
              <p:cNvSpPr>
                <a:spLocks/>
              </p:cNvSpPr>
              <p:nvPr/>
            </p:nvSpPr>
            <p:spPr bwMode="auto">
              <a:xfrm>
                <a:off x="1401822" y="4833974"/>
                <a:ext cx="578" cy="578"/>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4" name="Freeform 9367"/>
              <p:cNvSpPr>
                <a:spLocks/>
              </p:cNvSpPr>
              <p:nvPr/>
            </p:nvSpPr>
            <p:spPr bwMode="auto">
              <a:xfrm>
                <a:off x="1397202" y="4832530"/>
                <a:ext cx="12128" cy="4331"/>
              </a:xfrm>
              <a:custGeom>
                <a:avLst/>
                <a:gdLst>
                  <a:gd name="T0" fmla="*/ 42 w 18"/>
                  <a:gd name="T1" fmla="*/ 13 h 6"/>
                  <a:gd name="T2" fmla="*/ 42 w 18"/>
                  <a:gd name="T3" fmla="*/ 13 h 6"/>
                  <a:gd name="T4" fmla="*/ 0 60000 65536"/>
                  <a:gd name="T5" fmla="*/ 0 60000 65536"/>
                  <a:gd name="T6" fmla="*/ 0 w 18"/>
                  <a:gd name="T7" fmla="*/ 0 h 6"/>
                  <a:gd name="T8" fmla="*/ 18 w 18"/>
                  <a:gd name="T9" fmla="*/ 6 h 6"/>
                </a:gdLst>
                <a:ahLst/>
                <a:cxnLst>
                  <a:cxn ang="T4">
                    <a:pos x="T0" y="T1"/>
                  </a:cxn>
                  <a:cxn ang="T5">
                    <a:pos x="T2" y="T3"/>
                  </a:cxn>
                </a:cxnLst>
                <a:rect l="T6" t="T7" r="T8" b="T9"/>
                <a:pathLst>
                  <a:path w="18" h="6">
                    <a:moveTo>
                      <a:pt x="18" y="5"/>
                    </a:moveTo>
                    <a:cubicBezTo>
                      <a:pt x="0" y="6"/>
                      <a:pt x="15" y="0"/>
                      <a:pt x="18"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5" name="Freeform 9368"/>
              <p:cNvSpPr>
                <a:spLocks/>
              </p:cNvSpPr>
              <p:nvPr/>
            </p:nvSpPr>
            <p:spPr bwMode="auto">
              <a:xfrm>
                <a:off x="1296712" y="4833396"/>
                <a:ext cx="2888" cy="3465"/>
              </a:xfrm>
              <a:custGeom>
                <a:avLst/>
                <a:gdLst>
                  <a:gd name="T0" fmla="*/ 3 w 4"/>
                  <a:gd name="T1" fmla="*/ 12 h 5"/>
                  <a:gd name="T2" fmla="*/ 3 w 4"/>
                  <a:gd name="T3" fmla="*/ 12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1" y="5"/>
                    </a:moveTo>
                    <a:cubicBezTo>
                      <a:pt x="4" y="0"/>
                      <a:pt x="0" y="4"/>
                      <a:pt x="1"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6" name="Freeform 9369"/>
              <p:cNvSpPr>
                <a:spLocks/>
              </p:cNvSpPr>
              <p:nvPr/>
            </p:nvSpPr>
            <p:spPr bwMode="auto">
              <a:xfrm>
                <a:off x="1286605" y="4834551"/>
                <a:ext cx="578" cy="866"/>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7" name="Freeform 9370"/>
              <p:cNvSpPr>
                <a:spLocks/>
              </p:cNvSpPr>
              <p:nvPr/>
            </p:nvSpPr>
            <p:spPr bwMode="auto">
              <a:xfrm>
                <a:off x="1091401" y="4835417"/>
                <a:ext cx="1444" cy="578"/>
              </a:xfrm>
              <a:custGeom>
                <a:avLst/>
                <a:gdLst>
                  <a:gd name="T0" fmla="*/ 3 w 2"/>
                  <a:gd name="T1" fmla="*/ 2 h 1"/>
                  <a:gd name="T2" fmla="*/ 3 w 2"/>
                  <a:gd name="T3" fmla="*/ 2 h 1"/>
                  <a:gd name="T4" fmla="*/ 3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1"/>
                      <a:pt x="0" y="0"/>
                      <a:pt x="1" y="1"/>
                    </a:cubicBezTo>
                    <a:cubicBezTo>
                      <a:pt x="2"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8" name="Freeform 9371"/>
              <p:cNvSpPr>
                <a:spLocks/>
              </p:cNvSpPr>
              <p:nvPr/>
            </p:nvSpPr>
            <p:spPr bwMode="auto">
              <a:xfrm>
                <a:off x="1411351" y="4835417"/>
                <a:ext cx="3465" cy="2021"/>
              </a:xfrm>
              <a:custGeom>
                <a:avLst/>
                <a:gdLst>
                  <a:gd name="T0" fmla="*/ 10 w 5"/>
                  <a:gd name="T1" fmla="*/ 2 h 3"/>
                  <a:gd name="T2" fmla="*/ 0 w 5"/>
                  <a:gd name="T3" fmla="*/ 0 h 3"/>
                  <a:gd name="T4" fmla="*/ 10 w 5"/>
                  <a:gd name="T5" fmla="*/ 2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4" y="1"/>
                    </a:moveTo>
                    <a:cubicBezTo>
                      <a:pt x="3" y="1"/>
                      <a:pt x="1" y="1"/>
                      <a:pt x="0" y="0"/>
                    </a:cubicBezTo>
                    <a:cubicBezTo>
                      <a:pt x="1" y="1"/>
                      <a:pt x="5" y="3"/>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69" name="Freeform 9372"/>
              <p:cNvSpPr>
                <a:spLocks/>
              </p:cNvSpPr>
              <p:nvPr/>
            </p:nvSpPr>
            <p:spPr bwMode="auto">
              <a:xfrm>
                <a:off x="1090246" y="4835995"/>
                <a:ext cx="578" cy="866"/>
              </a:xfrm>
              <a:custGeom>
                <a:avLst/>
                <a:gdLst>
                  <a:gd name="T0" fmla="*/ 2 w 1"/>
                  <a:gd name="T1" fmla="*/ 0 h 1"/>
                  <a:gd name="T2" fmla="*/ 2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0" name="Freeform 9373"/>
              <p:cNvSpPr>
                <a:spLocks/>
              </p:cNvSpPr>
              <p:nvPr/>
            </p:nvSpPr>
            <p:spPr bwMode="auto">
              <a:xfrm>
                <a:off x="1425789" y="4834551"/>
                <a:ext cx="7508" cy="3465"/>
              </a:xfrm>
              <a:custGeom>
                <a:avLst/>
                <a:gdLst>
                  <a:gd name="T0" fmla="*/ 17 w 11"/>
                  <a:gd name="T1" fmla="*/ 7 h 5"/>
                  <a:gd name="T2" fmla="*/ 17 w 11"/>
                  <a:gd name="T3" fmla="*/ 7 h 5"/>
                  <a:gd name="T4" fmla="*/ 0 60000 65536"/>
                  <a:gd name="T5" fmla="*/ 0 60000 65536"/>
                  <a:gd name="T6" fmla="*/ 0 w 11"/>
                  <a:gd name="T7" fmla="*/ 0 h 5"/>
                  <a:gd name="T8" fmla="*/ 11 w 11"/>
                  <a:gd name="T9" fmla="*/ 5 h 5"/>
                </a:gdLst>
                <a:ahLst/>
                <a:cxnLst>
                  <a:cxn ang="T4">
                    <a:pos x="T0" y="T1"/>
                  </a:cxn>
                  <a:cxn ang="T5">
                    <a:pos x="T2" y="T3"/>
                  </a:cxn>
                </a:cxnLst>
                <a:rect l="T6" t="T7" r="T8" b="T9"/>
                <a:pathLst>
                  <a:path w="11" h="5">
                    <a:moveTo>
                      <a:pt x="7" y="3"/>
                    </a:moveTo>
                    <a:cubicBezTo>
                      <a:pt x="0" y="0"/>
                      <a:pt x="11" y="5"/>
                      <a:pt x="7"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1" name="Freeform 9374"/>
              <p:cNvSpPr>
                <a:spLocks/>
              </p:cNvSpPr>
              <p:nvPr/>
            </p:nvSpPr>
            <p:spPr bwMode="auto">
              <a:xfrm>
                <a:off x="1421747" y="4834551"/>
                <a:ext cx="7508" cy="4331"/>
              </a:xfrm>
              <a:custGeom>
                <a:avLst/>
                <a:gdLst>
                  <a:gd name="T0" fmla="*/ 26 w 11"/>
                  <a:gd name="T1" fmla="*/ 10 h 6"/>
                  <a:gd name="T2" fmla="*/ 26 w 11"/>
                  <a:gd name="T3" fmla="*/ 10 h 6"/>
                  <a:gd name="T4" fmla="*/ 0 60000 65536"/>
                  <a:gd name="T5" fmla="*/ 0 60000 65536"/>
                  <a:gd name="T6" fmla="*/ 0 w 11"/>
                  <a:gd name="T7" fmla="*/ 0 h 6"/>
                  <a:gd name="T8" fmla="*/ 11 w 11"/>
                  <a:gd name="T9" fmla="*/ 6 h 6"/>
                </a:gdLst>
                <a:ahLst/>
                <a:cxnLst>
                  <a:cxn ang="T4">
                    <a:pos x="T0" y="T1"/>
                  </a:cxn>
                  <a:cxn ang="T5">
                    <a:pos x="T2" y="T3"/>
                  </a:cxn>
                </a:cxnLst>
                <a:rect l="T6" t="T7" r="T8" b="T9"/>
                <a:pathLst>
                  <a:path w="11" h="6">
                    <a:moveTo>
                      <a:pt x="11" y="4"/>
                    </a:moveTo>
                    <a:cubicBezTo>
                      <a:pt x="0" y="6"/>
                      <a:pt x="7" y="0"/>
                      <a:pt x="11"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2" name="Freeform 9375"/>
              <p:cNvSpPr>
                <a:spLocks/>
              </p:cNvSpPr>
              <p:nvPr/>
            </p:nvSpPr>
            <p:spPr bwMode="auto">
              <a:xfrm>
                <a:off x="1412795" y="4827910"/>
                <a:ext cx="12128" cy="13571"/>
              </a:xfrm>
              <a:custGeom>
                <a:avLst/>
                <a:gdLst>
                  <a:gd name="T0" fmla="*/ 35 w 18"/>
                  <a:gd name="T1" fmla="*/ 33 h 20"/>
                  <a:gd name="T2" fmla="*/ 35 w 18"/>
                  <a:gd name="T3" fmla="*/ 33 h 20"/>
                  <a:gd name="T4" fmla="*/ 0 60000 65536"/>
                  <a:gd name="T5" fmla="*/ 0 60000 65536"/>
                  <a:gd name="T6" fmla="*/ 0 w 18"/>
                  <a:gd name="T7" fmla="*/ 0 h 20"/>
                  <a:gd name="T8" fmla="*/ 18 w 18"/>
                  <a:gd name="T9" fmla="*/ 20 h 20"/>
                </a:gdLst>
                <a:ahLst/>
                <a:cxnLst>
                  <a:cxn ang="T4">
                    <a:pos x="T0" y="T1"/>
                  </a:cxn>
                  <a:cxn ang="T5">
                    <a:pos x="T2" y="T3"/>
                  </a:cxn>
                </a:cxnLst>
                <a:rect l="T6" t="T7" r="T8" b="T9"/>
                <a:pathLst>
                  <a:path w="18" h="20">
                    <a:moveTo>
                      <a:pt x="15" y="14"/>
                    </a:moveTo>
                    <a:cubicBezTo>
                      <a:pt x="0" y="0"/>
                      <a:pt x="18" y="20"/>
                      <a:pt x="15"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3" name="Freeform 9376"/>
              <p:cNvSpPr>
                <a:spLocks/>
              </p:cNvSpPr>
              <p:nvPr/>
            </p:nvSpPr>
            <p:spPr bwMode="auto">
              <a:xfrm>
                <a:off x="1096888" y="4836861"/>
                <a:ext cx="1444" cy="578"/>
              </a:xfrm>
              <a:custGeom>
                <a:avLst/>
                <a:gdLst>
                  <a:gd name="T0" fmla="*/ 3 w 2"/>
                  <a:gd name="T1" fmla="*/ 2 h 1"/>
                  <a:gd name="T2" fmla="*/ 3 w 2"/>
                  <a:gd name="T3" fmla="*/ 0 h 1"/>
                  <a:gd name="T4" fmla="*/ 3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0"/>
                      <a:pt x="2" y="1"/>
                      <a:pt x="1" y="0"/>
                    </a:cubicBezTo>
                    <a:cubicBezTo>
                      <a:pt x="0" y="0"/>
                      <a:pt x="1"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4" name="Freeform 9377"/>
              <p:cNvSpPr>
                <a:spLocks/>
              </p:cNvSpPr>
              <p:nvPr/>
            </p:nvSpPr>
            <p:spPr bwMode="auto">
              <a:xfrm>
                <a:off x="263228" y="4837439"/>
                <a:ext cx="1444" cy="1444"/>
              </a:xfrm>
              <a:custGeom>
                <a:avLst/>
                <a:gdLst>
                  <a:gd name="T0" fmla="*/ 5 w 2"/>
                  <a:gd name="T1" fmla="*/ 0 h 2"/>
                  <a:gd name="T2" fmla="*/ 0 w 2"/>
                  <a:gd name="T3" fmla="*/ 5 h 2"/>
                  <a:gd name="T4" fmla="*/ 5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1" y="0"/>
                      <a:pt x="0" y="1"/>
                      <a:pt x="0" y="2"/>
                    </a:cubicBezTo>
                    <a:cubicBezTo>
                      <a:pt x="1" y="2"/>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5" name="Freeform 9378"/>
              <p:cNvSpPr>
                <a:spLocks/>
              </p:cNvSpPr>
              <p:nvPr/>
            </p:nvSpPr>
            <p:spPr bwMode="auto">
              <a:xfrm>
                <a:off x="1315193" y="4838016"/>
                <a:ext cx="578" cy="866"/>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6" name="Freeform 9379"/>
              <p:cNvSpPr>
                <a:spLocks/>
              </p:cNvSpPr>
              <p:nvPr/>
            </p:nvSpPr>
            <p:spPr bwMode="auto">
              <a:xfrm>
                <a:off x="1282563" y="4838882"/>
                <a:ext cx="10107" cy="10106"/>
              </a:xfrm>
              <a:custGeom>
                <a:avLst/>
                <a:gdLst>
                  <a:gd name="T0" fmla="*/ 7 w 15"/>
                  <a:gd name="T1" fmla="*/ 33 h 15"/>
                  <a:gd name="T2" fmla="*/ 33 w 15"/>
                  <a:gd name="T3" fmla="*/ 0 h 15"/>
                  <a:gd name="T4" fmla="*/ 5 w 15"/>
                  <a:gd name="T5" fmla="*/ 21 h 15"/>
                  <a:gd name="T6" fmla="*/ 0 w 15"/>
                  <a:gd name="T7" fmla="*/ 26 h 15"/>
                  <a:gd name="T8" fmla="*/ 7 w 15"/>
                  <a:gd name="T9" fmla="*/ 33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3" y="14"/>
                    </a:moveTo>
                    <a:cubicBezTo>
                      <a:pt x="14" y="15"/>
                      <a:pt x="10" y="2"/>
                      <a:pt x="14" y="0"/>
                    </a:cubicBezTo>
                    <a:cubicBezTo>
                      <a:pt x="10" y="2"/>
                      <a:pt x="10" y="10"/>
                      <a:pt x="2" y="9"/>
                    </a:cubicBezTo>
                    <a:cubicBezTo>
                      <a:pt x="15" y="11"/>
                      <a:pt x="0" y="7"/>
                      <a:pt x="0" y="11"/>
                    </a:cubicBezTo>
                    <a:cubicBezTo>
                      <a:pt x="0" y="10"/>
                      <a:pt x="5" y="14"/>
                      <a:pt x="3"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7" name="Freeform 9380"/>
              <p:cNvSpPr>
                <a:spLocks/>
              </p:cNvSpPr>
              <p:nvPr/>
            </p:nvSpPr>
            <p:spPr bwMode="auto">
              <a:xfrm>
                <a:off x="700705" y="4838882"/>
                <a:ext cx="578" cy="1155"/>
              </a:xfrm>
              <a:custGeom>
                <a:avLst/>
                <a:gdLst>
                  <a:gd name="T0" fmla="*/ 2 w 1"/>
                  <a:gd name="T1" fmla="*/ 2 h 2"/>
                  <a:gd name="T2" fmla="*/ 0 w 1"/>
                  <a:gd name="T3" fmla="*/ 2 h 2"/>
                  <a:gd name="T4" fmla="*/ 2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0" y="1"/>
                      <a:pt x="0" y="0"/>
                      <a:pt x="0" y="1"/>
                    </a:cubicBezTo>
                    <a:cubicBezTo>
                      <a:pt x="0" y="2"/>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8" name="Freeform 9381"/>
              <p:cNvSpPr>
                <a:spLocks/>
              </p:cNvSpPr>
              <p:nvPr/>
            </p:nvSpPr>
            <p:spPr bwMode="auto">
              <a:xfrm>
                <a:off x="1099775" y="4838882"/>
                <a:ext cx="9529" cy="9529"/>
              </a:xfrm>
              <a:custGeom>
                <a:avLst/>
                <a:gdLst>
                  <a:gd name="T0" fmla="*/ 7 w 14"/>
                  <a:gd name="T1" fmla="*/ 7 h 14"/>
                  <a:gd name="T2" fmla="*/ 7 w 14"/>
                  <a:gd name="T3" fmla="*/ 7 h 14"/>
                  <a:gd name="T4" fmla="*/ 0 60000 65536"/>
                  <a:gd name="T5" fmla="*/ 0 60000 65536"/>
                  <a:gd name="T6" fmla="*/ 0 w 14"/>
                  <a:gd name="T7" fmla="*/ 0 h 14"/>
                  <a:gd name="T8" fmla="*/ 14 w 14"/>
                  <a:gd name="T9" fmla="*/ 14 h 14"/>
                </a:gdLst>
                <a:ahLst/>
                <a:cxnLst>
                  <a:cxn ang="T4">
                    <a:pos x="T0" y="T1"/>
                  </a:cxn>
                  <a:cxn ang="T5">
                    <a:pos x="T2" y="T3"/>
                  </a:cxn>
                </a:cxnLst>
                <a:rect l="T6" t="T7" r="T8" b="T9"/>
                <a:pathLst>
                  <a:path w="14" h="14">
                    <a:moveTo>
                      <a:pt x="3" y="3"/>
                    </a:moveTo>
                    <a:cubicBezTo>
                      <a:pt x="14" y="14"/>
                      <a:pt x="0" y="0"/>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79" name="Freeform 9382"/>
              <p:cNvSpPr>
                <a:spLocks/>
              </p:cNvSpPr>
              <p:nvPr/>
            </p:nvSpPr>
            <p:spPr bwMode="auto">
              <a:xfrm>
                <a:off x="1293536" y="4840037"/>
                <a:ext cx="1155" cy="866"/>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1"/>
                      <a:pt x="2"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0" name="Freeform 9383"/>
              <p:cNvSpPr>
                <a:spLocks/>
              </p:cNvSpPr>
              <p:nvPr/>
            </p:nvSpPr>
            <p:spPr bwMode="auto">
              <a:xfrm>
                <a:off x="1288049" y="4835995"/>
                <a:ext cx="8663" cy="18480"/>
              </a:xfrm>
              <a:custGeom>
                <a:avLst/>
                <a:gdLst>
                  <a:gd name="T0" fmla="*/ 25 w 13"/>
                  <a:gd name="T1" fmla="*/ 19 h 27"/>
                  <a:gd name="T2" fmla="*/ 2 w 13"/>
                  <a:gd name="T3" fmla="*/ 45 h 27"/>
                  <a:gd name="T4" fmla="*/ 25 w 13"/>
                  <a:gd name="T5" fmla="*/ 19 h 27"/>
                  <a:gd name="T6" fmla="*/ 0 60000 65536"/>
                  <a:gd name="T7" fmla="*/ 0 60000 65536"/>
                  <a:gd name="T8" fmla="*/ 0 60000 65536"/>
                  <a:gd name="T9" fmla="*/ 0 w 13"/>
                  <a:gd name="T10" fmla="*/ 0 h 27"/>
                  <a:gd name="T11" fmla="*/ 13 w 13"/>
                  <a:gd name="T12" fmla="*/ 27 h 27"/>
                </a:gdLst>
                <a:ahLst/>
                <a:cxnLst>
                  <a:cxn ang="T6">
                    <a:pos x="T0" y="T1"/>
                  </a:cxn>
                  <a:cxn ang="T7">
                    <a:pos x="T2" y="T3"/>
                  </a:cxn>
                  <a:cxn ang="T8">
                    <a:pos x="T4" y="T5"/>
                  </a:cxn>
                </a:cxnLst>
                <a:rect l="T9" t="T10" r="T11" b="T12"/>
                <a:pathLst>
                  <a:path w="13" h="27">
                    <a:moveTo>
                      <a:pt x="11" y="8"/>
                    </a:moveTo>
                    <a:cubicBezTo>
                      <a:pt x="11" y="9"/>
                      <a:pt x="0" y="19"/>
                      <a:pt x="1" y="19"/>
                    </a:cubicBezTo>
                    <a:cubicBezTo>
                      <a:pt x="7" y="27"/>
                      <a:pt x="13" y="0"/>
                      <a:pt x="11"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1" name="Freeform 9384"/>
              <p:cNvSpPr>
                <a:spLocks/>
              </p:cNvSpPr>
              <p:nvPr/>
            </p:nvSpPr>
            <p:spPr bwMode="auto">
              <a:xfrm>
                <a:off x="1105262" y="4840904"/>
                <a:ext cx="0" cy="578"/>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2" name="Freeform 9385"/>
              <p:cNvSpPr>
                <a:spLocks/>
              </p:cNvSpPr>
              <p:nvPr/>
            </p:nvSpPr>
            <p:spPr bwMode="auto">
              <a:xfrm>
                <a:off x="1444270" y="4840904"/>
                <a:ext cx="8085" cy="5486"/>
              </a:xfrm>
              <a:custGeom>
                <a:avLst/>
                <a:gdLst>
                  <a:gd name="T0" fmla="*/ 5 w 12"/>
                  <a:gd name="T1" fmla="*/ 0 h 8"/>
                  <a:gd name="T2" fmla="*/ 5 w 12"/>
                  <a:gd name="T3" fmla="*/ 0 h 8"/>
                  <a:gd name="T4" fmla="*/ 0 60000 65536"/>
                  <a:gd name="T5" fmla="*/ 0 60000 65536"/>
                  <a:gd name="T6" fmla="*/ 0 w 12"/>
                  <a:gd name="T7" fmla="*/ 0 h 8"/>
                  <a:gd name="T8" fmla="*/ 12 w 12"/>
                  <a:gd name="T9" fmla="*/ 8 h 8"/>
                </a:gdLst>
                <a:ahLst/>
                <a:cxnLst>
                  <a:cxn ang="T4">
                    <a:pos x="T0" y="T1"/>
                  </a:cxn>
                  <a:cxn ang="T5">
                    <a:pos x="T2" y="T3"/>
                  </a:cxn>
                </a:cxnLst>
                <a:rect l="T6" t="T7" r="T8" b="T9"/>
                <a:pathLst>
                  <a:path w="12" h="8">
                    <a:moveTo>
                      <a:pt x="2" y="0"/>
                    </a:moveTo>
                    <a:cubicBezTo>
                      <a:pt x="0" y="1"/>
                      <a:pt x="12" y="8"/>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3" name="Freeform 9386"/>
              <p:cNvSpPr>
                <a:spLocks/>
              </p:cNvSpPr>
              <p:nvPr/>
            </p:nvSpPr>
            <p:spPr bwMode="auto">
              <a:xfrm>
                <a:off x="1281119" y="4843502"/>
                <a:ext cx="34074" cy="15015"/>
              </a:xfrm>
              <a:custGeom>
                <a:avLst/>
                <a:gdLst>
                  <a:gd name="T0" fmla="*/ 59 w 50"/>
                  <a:gd name="T1" fmla="*/ 26 h 22"/>
                  <a:gd name="T2" fmla="*/ 59 w 50"/>
                  <a:gd name="T3" fmla="*/ 26 h 22"/>
                  <a:gd name="T4" fmla="*/ 0 60000 65536"/>
                  <a:gd name="T5" fmla="*/ 0 60000 65536"/>
                  <a:gd name="T6" fmla="*/ 0 w 50"/>
                  <a:gd name="T7" fmla="*/ 0 h 22"/>
                  <a:gd name="T8" fmla="*/ 50 w 50"/>
                  <a:gd name="T9" fmla="*/ 22 h 22"/>
                </a:gdLst>
                <a:ahLst/>
                <a:cxnLst>
                  <a:cxn ang="T4">
                    <a:pos x="T0" y="T1"/>
                  </a:cxn>
                  <a:cxn ang="T5">
                    <a:pos x="T2" y="T3"/>
                  </a:cxn>
                </a:cxnLst>
                <a:rect l="T6" t="T7" r="T8" b="T9"/>
                <a:pathLst>
                  <a:path w="50" h="22">
                    <a:moveTo>
                      <a:pt x="25" y="11"/>
                    </a:moveTo>
                    <a:cubicBezTo>
                      <a:pt x="50" y="0"/>
                      <a:pt x="0" y="22"/>
                      <a:pt x="25"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4" name="Freeform 9387"/>
              <p:cNvSpPr>
                <a:spLocks/>
              </p:cNvSpPr>
              <p:nvPr/>
            </p:nvSpPr>
            <p:spPr bwMode="auto">
              <a:xfrm>
                <a:off x="1294691" y="4846390"/>
                <a:ext cx="866" cy="578"/>
              </a:xfrm>
              <a:custGeom>
                <a:avLst/>
                <a:gdLst>
                  <a:gd name="T0" fmla="*/ 0 w 1"/>
                  <a:gd name="T1" fmla="*/ 0 h 1"/>
                  <a:gd name="T2" fmla="*/ 3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1" y="0"/>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5" name="Freeform 9388"/>
              <p:cNvSpPr>
                <a:spLocks/>
              </p:cNvSpPr>
              <p:nvPr/>
            </p:nvSpPr>
            <p:spPr bwMode="auto">
              <a:xfrm>
                <a:off x="1444848" y="4846390"/>
                <a:ext cx="2599" cy="4620"/>
              </a:xfrm>
              <a:custGeom>
                <a:avLst/>
                <a:gdLst>
                  <a:gd name="T0" fmla="*/ 0 w 4"/>
                  <a:gd name="T1" fmla="*/ 2 h 7"/>
                  <a:gd name="T2" fmla="*/ 0 w 4"/>
                  <a:gd name="T3" fmla="*/ 11 h 7"/>
                  <a:gd name="T4" fmla="*/ 0 w 4"/>
                  <a:gd name="T5" fmla="*/ 2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0" y="1"/>
                    </a:moveTo>
                    <a:cubicBezTo>
                      <a:pt x="1" y="2"/>
                      <a:pt x="2" y="4"/>
                      <a:pt x="0" y="5"/>
                    </a:cubicBezTo>
                    <a:cubicBezTo>
                      <a:pt x="4" y="7"/>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6" name="Freeform 9389"/>
              <p:cNvSpPr>
                <a:spLocks/>
              </p:cNvSpPr>
              <p:nvPr/>
            </p:nvSpPr>
            <p:spPr bwMode="auto">
              <a:xfrm>
                <a:off x="1281696" y="4844369"/>
                <a:ext cx="20502" cy="9529"/>
              </a:xfrm>
              <a:custGeom>
                <a:avLst/>
                <a:gdLst>
                  <a:gd name="T0" fmla="*/ 38 w 30"/>
                  <a:gd name="T1" fmla="*/ 21 h 14"/>
                  <a:gd name="T2" fmla="*/ 14 w 30"/>
                  <a:gd name="T3" fmla="*/ 21 h 14"/>
                  <a:gd name="T4" fmla="*/ 19 w 30"/>
                  <a:gd name="T5" fmla="*/ 26 h 14"/>
                  <a:gd name="T6" fmla="*/ 38 w 30"/>
                  <a:gd name="T7" fmla="*/ 21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16" y="9"/>
                    </a:moveTo>
                    <a:cubicBezTo>
                      <a:pt x="30" y="0"/>
                      <a:pt x="5" y="10"/>
                      <a:pt x="6" y="9"/>
                    </a:cubicBezTo>
                    <a:cubicBezTo>
                      <a:pt x="12" y="9"/>
                      <a:pt x="1" y="11"/>
                      <a:pt x="8" y="11"/>
                    </a:cubicBezTo>
                    <a:cubicBezTo>
                      <a:pt x="0" y="14"/>
                      <a:pt x="2" y="13"/>
                      <a:pt x="16"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7" name="Freeform 9390"/>
              <p:cNvSpPr>
                <a:spLocks/>
              </p:cNvSpPr>
              <p:nvPr/>
            </p:nvSpPr>
            <p:spPr bwMode="auto">
              <a:xfrm>
                <a:off x="1435318" y="4847545"/>
                <a:ext cx="17615" cy="12416"/>
              </a:xfrm>
              <a:custGeom>
                <a:avLst/>
                <a:gdLst>
                  <a:gd name="T0" fmla="*/ 61 w 26"/>
                  <a:gd name="T1" fmla="*/ 5 h 18"/>
                  <a:gd name="T2" fmla="*/ 5 w 26"/>
                  <a:gd name="T3" fmla="*/ 43 h 18"/>
                  <a:gd name="T4" fmla="*/ 61 w 26"/>
                  <a:gd name="T5" fmla="*/ 5 h 18"/>
                  <a:gd name="T6" fmla="*/ 0 60000 65536"/>
                  <a:gd name="T7" fmla="*/ 0 60000 65536"/>
                  <a:gd name="T8" fmla="*/ 0 60000 65536"/>
                  <a:gd name="T9" fmla="*/ 0 w 26"/>
                  <a:gd name="T10" fmla="*/ 0 h 18"/>
                  <a:gd name="T11" fmla="*/ 26 w 26"/>
                  <a:gd name="T12" fmla="*/ 18 h 18"/>
                </a:gdLst>
                <a:ahLst/>
                <a:cxnLst>
                  <a:cxn ang="T6">
                    <a:pos x="T0" y="T1"/>
                  </a:cxn>
                  <a:cxn ang="T7">
                    <a:pos x="T2" y="T3"/>
                  </a:cxn>
                  <a:cxn ang="T8">
                    <a:pos x="T4" y="T5"/>
                  </a:cxn>
                </a:cxnLst>
                <a:rect l="T9" t="T10" r="T11" b="T12"/>
                <a:pathLst>
                  <a:path w="26" h="18">
                    <a:moveTo>
                      <a:pt x="26" y="2"/>
                    </a:moveTo>
                    <a:cubicBezTo>
                      <a:pt x="21" y="0"/>
                      <a:pt x="0" y="16"/>
                      <a:pt x="2" y="18"/>
                    </a:cubicBezTo>
                    <a:cubicBezTo>
                      <a:pt x="1" y="18"/>
                      <a:pt x="26" y="4"/>
                      <a:pt x="26"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8" name="Freeform 9391"/>
              <p:cNvSpPr>
                <a:spLocks/>
              </p:cNvSpPr>
              <p:nvPr/>
            </p:nvSpPr>
            <p:spPr bwMode="auto">
              <a:xfrm>
                <a:off x="1649581" y="4849566"/>
                <a:ext cx="1155" cy="0"/>
              </a:xfrm>
              <a:custGeom>
                <a:avLst/>
                <a:gdLst>
                  <a:gd name="T0" fmla="*/ 2 w 2"/>
                  <a:gd name="T1" fmla="*/ 2 w 2"/>
                  <a:gd name="T2" fmla="*/ 2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2"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89" name="Freeform 9392"/>
              <p:cNvSpPr>
                <a:spLocks/>
              </p:cNvSpPr>
              <p:nvPr/>
            </p:nvSpPr>
            <p:spPr bwMode="auto">
              <a:xfrm>
                <a:off x="564119" y="4850433"/>
                <a:ext cx="866"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0" name="Freeform 9393"/>
              <p:cNvSpPr>
                <a:spLocks/>
              </p:cNvSpPr>
              <p:nvPr/>
            </p:nvSpPr>
            <p:spPr bwMode="auto">
              <a:xfrm>
                <a:off x="1288049" y="4850433"/>
                <a:ext cx="578"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1" name="Freeform 9394"/>
              <p:cNvSpPr>
                <a:spLocks/>
              </p:cNvSpPr>
              <p:nvPr/>
            </p:nvSpPr>
            <p:spPr bwMode="auto">
              <a:xfrm>
                <a:off x="1646693" y="4850433"/>
                <a:ext cx="866" cy="1155"/>
              </a:xfrm>
              <a:custGeom>
                <a:avLst/>
                <a:gdLst>
                  <a:gd name="T0" fmla="*/ 3 w 1"/>
                  <a:gd name="T1" fmla="*/ 4 h 2"/>
                  <a:gd name="T2" fmla="*/ 3 w 1"/>
                  <a:gd name="T3" fmla="*/ 4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1" y="1"/>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2" name="Freeform 9395"/>
              <p:cNvSpPr>
                <a:spLocks/>
              </p:cNvSpPr>
              <p:nvPr/>
            </p:nvSpPr>
            <p:spPr bwMode="auto">
              <a:xfrm>
                <a:off x="1322123" y="4851010"/>
                <a:ext cx="578"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3" name="Freeform 9396"/>
              <p:cNvSpPr>
                <a:spLocks/>
              </p:cNvSpPr>
              <p:nvPr/>
            </p:nvSpPr>
            <p:spPr bwMode="auto">
              <a:xfrm>
                <a:off x="614653" y="4851010"/>
                <a:ext cx="0" cy="578"/>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4" name="Freeform 9397"/>
              <p:cNvSpPr>
                <a:spLocks/>
              </p:cNvSpPr>
              <p:nvPr/>
            </p:nvSpPr>
            <p:spPr bwMode="auto">
              <a:xfrm>
                <a:off x="1571037" y="4851588"/>
                <a:ext cx="578" cy="866"/>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5" name="Freeform 9398"/>
              <p:cNvSpPr>
                <a:spLocks/>
              </p:cNvSpPr>
              <p:nvPr/>
            </p:nvSpPr>
            <p:spPr bwMode="auto">
              <a:xfrm>
                <a:off x="614076" y="4851010"/>
                <a:ext cx="578" cy="2888"/>
              </a:xfrm>
              <a:custGeom>
                <a:avLst/>
                <a:gdLst>
                  <a:gd name="T0" fmla="*/ 2 w 1"/>
                  <a:gd name="T1" fmla="*/ 5 h 4"/>
                  <a:gd name="T2" fmla="*/ 2 w 1"/>
                  <a:gd name="T3" fmla="*/ 5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1" y="2"/>
                    </a:moveTo>
                    <a:cubicBezTo>
                      <a:pt x="0" y="0"/>
                      <a:pt x="0" y="4"/>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6" name="Freeform 9399"/>
              <p:cNvSpPr>
                <a:spLocks/>
              </p:cNvSpPr>
              <p:nvPr/>
            </p:nvSpPr>
            <p:spPr bwMode="auto">
              <a:xfrm>
                <a:off x="1238093" y="4850433"/>
                <a:ext cx="4043" cy="5486"/>
              </a:xfrm>
              <a:custGeom>
                <a:avLst/>
                <a:gdLst>
                  <a:gd name="T0" fmla="*/ 7 w 6"/>
                  <a:gd name="T1" fmla="*/ 7 h 8"/>
                  <a:gd name="T2" fmla="*/ 7 w 6"/>
                  <a:gd name="T3" fmla="*/ 7 h 8"/>
                  <a:gd name="T4" fmla="*/ 0 60000 65536"/>
                  <a:gd name="T5" fmla="*/ 0 60000 65536"/>
                  <a:gd name="T6" fmla="*/ 0 w 6"/>
                  <a:gd name="T7" fmla="*/ 0 h 8"/>
                  <a:gd name="T8" fmla="*/ 6 w 6"/>
                  <a:gd name="T9" fmla="*/ 8 h 8"/>
                </a:gdLst>
                <a:ahLst/>
                <a:cxnLst>
                  <a:cxn ang="T4">
                    <a:pos x="T0" y="T1"/>
                  </a:cxn>
                  <a:cxn ang="T5">
                    <a:pos x="T2" y="T3"/>
                  </a:cxn>
                </a:cxnLst>
                <a:rect l="T6" t="T7" r="T8" b="T9"/>
                <a:pathLst>
                  <a:path w="6" h="8">
                    <a:moveTo>
                      <a:pt x="3" y="3"/>
                    </a:moveTo>
                    <a:cubicBezTo>
                      <a:pt x="0" y="0"/>
                      <a:pt x="6" y="8"/>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7" name="Freeform 9400"/>
              <p:cNvSpPr>
                <a:spLocks/>
              </p:cNvSpPr>
              <p:nvPr/>
            </p:nvSpPr>
            <p:spPr bwMode="auto">
              <a:xfrm>
                <a:off x="1570460" y="4853031"/>
                <a:ext cx="0" cy="866"/>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8" name="Freeform 9401"/>
              <p:cNvSpPr>
                <a:spLocks/>
              </p:cNvSpPr>
              <p:nvPr/>
            </p:nvSpPr>
            <p:spPr bwMode="auto">
              <a:xfrm>
                <a:off x="614653" y="4853898"/>
                <a:ext cx="578" cy="1155"/>
              </a:xfrm>
              <a:custGeom>
                <a:avLst/>
                <a:gdLst>
                  <a:gd name="T0" fmla="*/ 0 w 1"/>
                  <a:gd name="T1" fmla="*/ 2 h 2"/>
                  <a:gd name="T2" fmla="*/ 2 w 1"/>
                  <a:gd name="T3" fmla="*/ 2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1" y="1"/>
                      <a:pt x="1" y="2"/>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099" name="Freeform 9402"/>
              <p:cNvSpPr>
                <a:spLocks/>
              </p:cNvSpPr>
              <p:nvPr/>
            </p:nvSpPr>
            <p:spPr bwMode="auto">
              <a:xfrm>
                <a:off x="1237516" y="4855053"/>
                <a:ext cx="578" cy="866"/>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0" name="Freeform 9403"/>
              <p:cNvSpPr>
                <a:spLocks/>
              </p:cNvSpPr>
              <p:nvPr/>
            </p:nvSpPr>
            <p:spPr bwMode="auto">
              <a:xfrm>
                <a:off x="557478" y="4855053"/>
                <a:ext cx="578" cy="866"/>
              </a:xfrm>
              <a:custGeom>
                <a:avLst/>
                <a:gdLst>
                  <a:gd name="T0" fmla="*/ 2 w 1"/>
                  <a:gd name="T1" fmla="*/ 3 h 1"/>
                  <a:gd name="T2" fmla="*/ 0 w 1"/>
                  <a:gd name="T3" fmla="*/ 3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1" name="Freeform 9404"/>
              <p:cNvSpPr>
                <a:spLocks/>
              </p:cNvSpPr>
              <p:nvPr/>
            </p:nvSpPr>
            <p:spPr bwMode="auto">
              <a:xfrm>
                <a:off x="1319236" y="4855919"/>
                <a:ext cx="1444" cy="1155"/>
              </a:xfrm>
              <a:custGeom>
                <a:avLst/>
                <a:gdLst>
                  <a:gd name="T0" fmla="*/ 5 w 2"/>
                  <a:gd name="T1" fmla="*/ 0 h 2"/>
                  <a:gd name="T2" fmla="*/ 5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0"/>
                      <a:pt x="0" y="2"/>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2" name="Freeform 9405"/>
              <p:cNvSpPr>
                <a:spLocks/>
              </p:cNvSpPr>
              <p:nvPr/>
            </p:nvSpPr>
            <p:spPr bwMode="auto">
              <a:xfrm>
                <a:off x="616097" y="4853031"/>
                <a:ext cx="4620" cy="9529"/>
              </a:xfrm>
              <a:custGeom>
                <a:avLst/>
                <a:gdLst>
                  <a:gd name="T0" fmla="*/ 7 w 7"/>
                  <a:gd name="T1" fmla="*/ 14 h 14"/>
                  <a:gd name="T2" fmla="*/ 7 w 7"/>
                  <a:gd name="T3" fmla="*/ 14 h 14"/>
                  <a:gd name="T4" fmla="*/ 0 60000 65536"/>
                  <a:gd name="T5" fmla="*/ 0 60000 65536"/>
                  <a:gd name="T6" fmla="*/ 0 w 7"/>
                  <a:gd name="T7" fmla="*/ 0 h 14"/>
                  <a:gd name="T8" fmla="*/ 7 w 7"/>
                  <a:gd name="T9" fmla="*/ 14 h 14"/>
                </a:gdLst>
                <a:ahLst/>
                <a:cxnLst>
                  <a:cxn ang="T4">
                    <a:pos x="T0" y="T1"/>
                  </a:cxn>
                  <a:cxn ang="T5">
                    <a:pos x="T2" y="T3"/>
                  </a:cxn>
                </a:cxnLst>
                <a:rect l="T6" t="T7" r="T8" b="T9"/>
                <a:pathLst>
                  <a:path w="7" h="14">
                    <a:moveTo>
                      <a:pt x="3" y="6"/>
                    </a:moveTo>
                    <a:cubicBezTo>
                      <a:pt x="7" y="14"/>
                      <a:pt x="0" y="0"/>
                      <a:pt x="3"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3" name="Freeform 9406"/>
              <p:cNvSpPr>
                <a:spLocks/>
              </p:cNvSpPr>
              <p:nvPr/>
            </p:nvSpPr>
            <p:spPr bwMode="auto">
              <a:xfrm>
                <a:off x="551125" y="4855919"/>
                <a:ext cx="866" cy="578"/>
              </a:xfrm>
              <a:custGeom>
                <a:avLst/>
                <a:gdLst>
                  <a:gd name="T0" fmla="*/ 3 w 1"/>
                  <a:gd name="T1" fmla="*/ 2 h 1"/>
                  <a:gd name="T2" fmla="*/ 3 w 1"/>
                  <a:gd name="T3" fmla="*/ 0 h 1"/>
                  <a:gd name="T4" fmla="*/ 3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4" name="Freeform 9407"/>
              <p:cNvSpPr>
                <a:spLocks/>
              </p:cNvSpPr>
              <p:nvPr/>
            </p:nvSpPr>
            <p:spPr bwMode="auto">
              <a:xfrm>
                <a:off x="1234050" y="4853031"/>
                <a:ext cx="4909" cy="8951"/>
              </a:xfrm>
              <a:custGeom>
                <a:avLst/>
                <a:gdLst>
                  <a:gd name="T0" fmla="*/ 15 w 7"/>
                  <a:gd name="T1" fmla="*/ 14 h 13"/>
                  <a:gd name="T2" fmla="*/ 15 w 7"/>
                  <a:gd name="T3" fmla="*/ 14 h 13"/>
                  <a:gd name="T4" fmla="*/ 0 60000 65536"/>
                  <a:gd name="T5" fmla="*/ 0 60000 65536"/>
                  <a:gd name="T6" fmla="*/ 0 w 7"/>
                  <a:gd name="T7" fmla="*/ 0 h 13"/>
                  <a:gd name="T8" fmla="*/ 7 w 7"/>
                  <a:gd name="T9" fmla="*/ 13 h 13"/>
                </a:gdLst>
                <a:ahLst/>
                <a:cxnLst>
                  <a:cxn ang="T4">
                    <a:pos x="T0" y="T1"/>
                  </a:cxn>
                  <a:cxn ang="T5">
                    <a:pos x="T2" y="T3"/>
                  </a:cxn>
                </a:cxnLst>
                <a:rect l="T6" t="T7" r="T8" b="T9"/>
                <a:pathLst>
                  <a:path w="7" h="13">
                    <a:moveTo>
                      <a:pt x="6" y="6"/>
                    </a:moveTo>
                    <a:cubicBezTo>
                      <a:pt x="0" y="0"/>
                      <a:pt x="7" y="13"/>
                      <a:pt x="6"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5" name="Freeform 9408"/>
              <p:cNvSpPr>
                <a:spLocks/>
              </p:cNvSpPr>
              <p:nvPr/>
            </p:nvSpPr>
            <p:spPr bwMode="auto">
              <a:xfrm>
                <a:off x="550548" y="4856496"/>
                <a:ext cx="578"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6" name="Freeform 9409"/>
              <p:cNvSpPr>
                <a:spLocks/>
              </p:cNvSpPr>
              <p:nvPr/>
            </p:nvSpPr>
            <p:spPr bwMode="auto">
              <a:xfrm>
                <a:off x="1317214" y="4857074"/>
                <a:ext cx="866" cy="866"/>
              </a:xfrm>
              <a:custGeom>
                <a:avLst/>
                <a:gdLst>
                  <a:gd name="T0" fmla="*/ 3 w 1"/>
                  <a:gd name="T1" fmla="*/ 0 h 1"/>
                  <a:gd name="T2" fmla="*/ 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7" name="Freeform 9410"/>
              <p:cNvSpPr>
                <a:spLocks/>
              </p:cNvSpPr>
              <p:nvPr/>
            </p:nvSpPr>
            <p:spPr bwMode="auto">
              <a:xfrm>
                <a:off x="536976" y="4857074"/>
                <a:ext cx="578" cy="866"/>
              </a:xfrm>
              <a:custGeom>
                <a:avLst/>
                <a:gdLst>
                  <a:gd name="T0" fmla="*/ 2 w 1"/>
                  <a:gd name="T1" fmla="*/ 3 h 1"/>
                  <a:gd name="T2" fmla="*/ 0 w 1"/>
                  <a:gd name="T3" fmla="*/ 3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8" name="Freeform 9411"/>
              <p:cNvSpPr>
                <a:spLocks/>
              </p:cNvSpPr>
              <p:nvPr/>
            </p:nvSpPr>
            <p:spPr bwMode="auto">
              <a:xfrm>
                <a:off x="537553" y="4857940"/>
                <a:ext cx="578"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09" name="Freeform 9412"/>
              <p:cNvSpPr>
                <a:spLocks/>
              </p:cNvSpPr>
              <p:nvPr/>
            </p:nvSpPr>
            <p:spPr bwMode="auto">
              <a:xfrm>
                <a:off x="1086781" y="4857940"/>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0" name="Freeform 9413"/>
              <p:cNvSpPr>
                <a:spLocks/>
              </p:cNvSpPr>
              <p:nvPr/>
            </p:nvSpPr>
            <p:spPr bwMode="auto">
              <a:xfrm>
                <a:off x="619562" y="4857074"/>
                <a:ext cx="6642" cy="10973"/>
              </a:xfrm>
              <a:custGeom>
                <a:avLst/>
                <a:gdLst>
                  <a:gd name="T0" fmla="*/ 0 w 10"/>
                  <a:gd name="T1" fmla="*/ 7 h 16"/>
                  <a:gd name="T2" fmla="*/ 0 w 10"/>
                  <a:gd name="T3" fmla="*/ 7 h 16"/>
                  <a:gd name="T4" fmla="*/ 0 60000 65536"/>
                  <a:gd name="T5" fmla="*/ 0 60000 65536"/>
                  <a:gd name="T6" fmla="*/ 0 w 10"/>
                  <a:gd name="T7" fmla="*/ 0 h 16"/>
                  <a:gd name="T8" fmla="*/ 10 w 10"/>
                  <a:gd name="T9" fmla="*/ 16 h 16"/>
                </a:gdLst>
                <a:ahLst/>
                <a:cxnLst>
                  <a:cxn ang="T4">
                    <a:pos x="T0" y="T1"/>
                  </a:cxn>
                  <a:cxn ang="T5">
                    <a:pos x="T2" y="T3"/>
                  </a:cxn>
                </a:cxnLst>
                <a:rect l="T6" t="T7" r="T8" b="T9"/>
                <a:pathLst>
                  <a:path w="10" h="16">
                    <a:moveTo>
                      <a:pt x="0" y="3"/>
                    </a:moveTo>
                    <a:cubicBezTo>
                      <a:pt x="10" y="16"/>
                      <a:pt x="0"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1" name="Freeform 9414"/>
              <p:cNvSpPr>
                <a:spLocks/>
              </p:cNvSpPr>
              <p:nvPr/>
            </p:nvSpPr>
            <p:spPr bwMode="auto">
              <a:xfrm>
                <a:off x="623605" y="4860539"/>
                <a:ext cx="578"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2" name="Freeform 9415"/>
              <p:cNvSpPr>
                <a:spLocks/>
              </p:cNvSpPr>
              <p:nvPr/>
            </p:nvSpPr>
            <p:spPr bwMode="auto">
              <a:xfrm>
                <a:off x="622738" y="4860539"/>
                <a:ext cx="866" cy="866"/>
              </a:xfrm>
              <a:custGeom>
                <a:avLst/>
                <a:gdLst>
                  <a:gd name="T0" fmla="*/ 3 w 1"/>
                  <a:gd name="T1" fmla="*/ 3 h 1"/>
                  <a:gd name="T2" fmla="*/ 0 w 1"/>
                  <a:gd name="T3" fmla="*/ 3 h 1"/>
                  <a:gd name="T4" fmla="*/ 3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0" y="1"/>
                    </a:cubicBezTo>
                    <a:cubicBezTo>
                      <a:pt x="0" y="1"/>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3" name="Freeform 9416"/>
              <p:cNvSpPr>
                <a:spLocks/>
              </p:cNvSpPr>
              <p:nvPr/>
            </p:nvSpPr>
            <p:spPr bwMode="auto">
              <a:xfrm>
                <a:off x="1230585" y="4859961"/>
                <a:ext cx="2021" cy="3465"/>
              </a:xfrm>
              <a:custGeom>
                <a:avLst/>
                <a:gdLst>
                  <a:gd name="T0" fmla="*/ 5 w 3"/>
                  <a:gd name="T1" fmla="*/ 5 h 5"/>
                  <a:gd name="T2" fmla="*/ 5 w 3"/>
                  <a:gd name="T3" fmla="*/ 5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2" y="2"/>
                    </a:moveTo>
                    <a:cubicBezTo>
                      <a:pt x="0" y="0"/>
                      <a:pt x="3" y="5"/>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4" name="Freeform 9417"/>
              <p:cNvSpPr>
                <a:spLocks/>
              </p:cNvSpPr>
              <p:nvPr/>
            </p:nvSpPr>
            <p:spPr bwMode="auto">
              <a:xfrm>
                <a:off x="624182" y="4861983"/>
                <a:ext cx="578"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5" name="Freeform 9418"/>
              <p:cNvSpPr>
                <a:spLocks/>
              </p:cNvSpPr>
              <p:nvPr/>
            </p:nvSpPr>
            <p:spPr bwMode="auto">
              <a:xfrm>
                <a:off x="1167924" y="4862560"/>
                <a:ext cx="0" cy="866"/>
              </a:xfrm>
              <a:custGeom>
                <a:avLst/>
                <a:gdLst>
                  <a:gd name="T0" fmla="*/ 3 h 1"/>
                  <a:gd name="T1" fmla="*/ 0 h 1"/>
                  <a:gd name="T2" fmla="*/ 3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6" name="Freeform 9419"/>
              <p:cNvSpPr>
                <a:spLocks/>
              </p:cNvSpPr>
              <p:nvPr/>
            </p:nvSpPr>
            <p:spPr bwMode="auto">
              <a:xfrm>
                <a:off x="1642073" y="4863426"/>
                <a:ext cx="11551" cy="4620"/>
              </a:xfrm>
              <a:custGeom>
                <a:avLst/>
                <a:gdLst>
                  <a:gd name="T0" fmla="*/ 9 w 17"/>
                  <a:gd name="T1" fmla="*/ 5 h 7"/>
                  <a:gd name="T2" fmla="*/ 9 w 17"/>
                  <a:gd name="T3" fmla="*/ 5 h 7"/>
                  <a:gd name="T4" fmla="*/ 0 60000 65536"/>
                  <a:gd name="T5" fmla="*/ 0 60000 65536"/>
                  <a:gd name="T6" fmla="*/ 0 w 17"/>
                  <a:gd name="T7" fmla="*/ 0 h 7"/>
                  <a:gd name="T8" fmla="*/ 17 w 17"/>
                  <a:gd name="T9" fmla="*/ 7 h 7"/>
                </a:gdLst>
                <a:ahLst/>
                <a:cxnLst>
                  <a:cxn ang="T4">
                    <a:pos x="T0" y="T1"/>
                  </a:cxn>
                  <a:cxn ang="T5">
                    <a:pos x="T2" y="T3"/>
                  </a:cxn>
                </a:cxnLst>
                <a:rect l="T6" t="T7" r="T8" b="T9"/>
                <a:pathLst>
                  <a:path w="17" h="7">
                    <a:moveTo>
                      <a:pt x="4" y="2"/>
                    </a:moveTo>
                    <a:cubicBezTo>
                      <a:pt x="17" y="7"/>
                      <a:pt x="0" y="0"/>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7" name="Freeform 9420"/>
              <p:cNvSpPr>
                <a:spLocks/>
              </p:cNvSpPr>
              <p:nvPr/>
            </p:nvSpPr>
            <p:spPr bwMode="auto">
              <a:xfrm>
                <a:off x="1167057" y="4863426"/>
                <a:ext cx="0" cy="578"/>
              </a:xfrm>
              <a:custGeom>
                <a:avLst/>
                <a:gdLst>
                  <a:gd name="T0" fmla="*/ 2 h 1"/>
                  <a:gd name="T1" fmla="*/ 2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8" name="Freeform 9421"/>
              <p:cNvSpPr>
                <a:spLocks/>
              </p:cNvSpPr>
              <p:nvPr/>
            </p:nvSpPr>
            <p:spPr bwMode="auto">
              <a:xfrm>
                <a:off x="1214126" y="4863426"/>
                <a:ext cx="1444" cy="578"/>
              </a:xfrm>
              <a:custGeom>
                <a:avLst/>
                <a:gdLst>
                  <a:gd name="T0" fmla="*/ 5 w 2"/>
                  <a:gd name="T1" fmla="*/ 2 h 1"/>
                  <a:gd name="T2" fmla="*/ 5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1"/>
                    </a:moveTo>
                    <a:cubicBezTo>
                      <a:pt x="0" y="1"/>
                      <a:pt x="2" y="0"/>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19" name="Freeform 9422"/>
              <p:cNvSpPr>
                <a:spLocks/>
              </p:cNvSpPr>
              <p:nvPr/>
            </p:nvSpPr>
            <p:spPr bwMode="auto">
              <a:xfrm>
                <a:off x="1648137" y="486544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0" name="Freeform 9423"/>
              <p:cNvSpPr>
                <a:spLocks/>
              </p:cNvSpPr>
              <p:nvPr/>
            </p:nvSpPr>
            <p:spPr bwMode="auto">
              <a:xfrm>
                <a:off x="1229141" y="4865448"/>
                <a:ext cx="866" cy="578"/>
              </a:xfrm>
              <a:custGeom>
                <a:avLst/>
                <a:gdLst>
                  <a:gd name="T0" fmla="*/ 3 w 1"/>
                  <a:gd name="T1" fmla="*/ 0 h 1"/>
                  <a:gd name="T2" fmla="*/ 0 w 1"/>
                  <a:gd name="T3" fmla="*/ 0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1" name="Freeform 9424"/>
              <p:cNvSpPr>
                <a:spLocks/>
              </p:cNvSpPr>
              <p:nvPr/>
            </p:nvSpPr>
            <p:spPr bwMode="auto">
              <a:xfrm>
                <a:off x="1225099" y="4864581"/>
                <a:ext cx="1444" cy="7508"/>
              </a:xfrm>
              <a:custGeom>
                <a:avLst/>
                <a:gdLst>
                  <a:gd name="T0" fmla="*/ 5 w 2"/>
                  <a:gd name="T1" fmla="*/ 7 h 11"/>
                  <a:gd name="T2" fmla="*/ 5 w 2"/>
                  <a:gd name="T3" fmla="*/ 7 h 11"/>
                  <a:gd name="T4" fmla="*/ 0 60000 65536"/>
                  <a:gd name="T5" fmla="*/ 0 60000 65536"/>
                  <a:gd name="T6" fmla="*/ 0 w 2"/>
                  <a:gd name="T7" fmla="*/ 0 h 11"/>
                  <a:gd name="T8" fmla="*/ 2 w 2"/>
                  <a:gd name="T9" fmla="*/ 11 h 11"/>
                </a:gdLst>
                <a:ahLst/>
                <a:cxnLst>
                  <a:cxn ang="T4">
                    <a:pos x="T0" y="T1"/>
                  </a:cxn>
                  <a:cxn ang="T5">
                    <a:pos x="T2" y="T3"/>
                  </a:cxn>
                </a:cxnLst>
                <a:rect l="T6" t="T7" r="T8" b="T9"/>
                <a:pathLst>
                  <a:path w="2" h="11">
                    <a:moveTo>
                      <a:pt x="2" y="3"/>
                    </a:moveTo>
                    <a:cubicBezTo>
                      <a:pt x="0" y="0"/>
                      <a:pt x="0" y="11"/>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2" name="Freeform 9425"/>
              <p:cNvSpPr>
                <a:spLocks/>
              </p:cNvSpPr>
              <p:nvPr/>
            </p:nvSpPr>
            <p:spPr bwMode="auto">
              <a:xfrm>
                <a:off x="1222500" y="4866025"/>
                <a:ext cx="578" cy="1444"/>
              </a:xfrm>
              <a:custGeom>
                <a:avLst/>
                <a:gdLst>
                  <a:gd name="T0" fmla="*/ 2 w 1"/>
                  <a:gd name="T1" fmla="*/ 5 h 2"/>
                  <a:gd name="T2" fmla="*/ 2 w 1"/>
                  <a:gd name="T3" fmla="*/ 5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0"/>
                      <a:pt x="1" y="1"/>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3" name="Freeform 9426"/>
              <p:cNvSpPr>
                <a:spLocks/>
              </p:cNvSpPr>
              <p:nvPr/>
            </p:nvSpPr>
            <p:spPr bwMode="auto">
              <a:xfrm>
                <a:off x="1217013" y="4859961"/>
                <a:ext cx="5487" cy="11550"/>
              </a:xfrm>
              <a:custGeom>
                <a:avLst/>
                <a:gdLst>
                  <a:gd name="T0" fmla="*/ 14 w 8"/>
                  <a:gd name="T1" fmla="*/ 35 h 17"/>
                  <a:gd name="T2" fmla="*/ 14 w 8"/>
                  <a:gd name="T3" fmla="*/ 35 h 17"/>
                  <a:gd name="T4" fmla="*/ 0 60000 65536"/>
                  <a:gd name="T5" fmla="*/ 0 60000 65536"/>
                  <a:gd name="T6" fmla="*/ 0 w 8"/>
                  <a:gd name="T7" fmla="*/ 0 h 17"/>
                  <a:gd name="T8" fmla="*/ 8 w 8"/>
                  <a:gd name="T9" fmla="*/ 17 h 17"/>
                </a:gdLst>
                <a:ahLst/>
                <a:cxnLst>
                  <a:cxn ang="T4">
                    <a:pos x="T0" y="T1"/>
                  </a:cxn>
                  <a:cxn ang="T5">
                    <a:pos x="T2" y="T3"/>
                  </a:cxn>
                </a:cxnLst>
                <a:rect l="T6" t="T7" r="T8" b="T9"/>
                <a:pathLst>
                  <a:path w="8" h="17">
                    <a:moveTo>
                      <a:pt x="6" y="15"/>
                    </a:moveTo>
                    <a:cubicBezTo>
                      <a:pt x="0" y="0"/>
                      <a:pt x="8" y="17"/>
                      <a:pt x="6" y="1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4" name="Freeform 9427"/>
              <p:cNvSpPr>
                <a:spLocks/>
              </p:cNvSpPr>
              <p:nvPr/>
            </p:nvSpPr>
            <p:spPr bwMode="auto">
              <a:xfrm>
                <a:off x="1642073" y="4867469"/>
                <a:ext cx="578" cy="578"/>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0"/>
                      <a:pt x="1" y="0"/>
                      <a:pt x="1" y="0"/>
                    </a:cubicBezTo>
                    <a:cubicBezTo>
                      <a:pt x="0"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5" name="Freeform 9428"/>
              <p:cNvSpPr>
                <a:spLocks/>
              </p:cNvSpPr>
              <p:nvPr/>
            </p:nvSpPr>
            <p:spPr bwMode="auto">
              <a:xfrm>
                <a:off x="1225099" y="4867469"/>
                <a:ext cx="2021" cy="2021"/>
              </a:xfrm>
              <a:custGeom>
                <a:avLst/>
                <a:gdLst>
                  <a:gd name="T0" fmla="*/ 7 w 3"/>
                  <a:gd name="T1" fmla="*/ 0 h 3"/>
                  <a:gd name="T2" fmla="*/ 7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3" y="0"/>
                    </a:moveTo>
                    <a:cubicBezTo>
                      <a:pt x="0" y="3"/>
                      <a:pt x="3" y="1"/>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6" name="Freeform 9429"/>
              <p:cNvSpPr>
                <a:spLocks/>
              </p:cNvSpPr>
              <p:nvPr/>
            </p:nvSpPr>
            <p:spPr bwMode="auto">
              <a:xfrm>
                <a:off x="1223077" y="4867469"/>
                <a:ext cx="866" cy="578"/>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7" name="Freeform 9430"/>
              <p:cNvSpPr>
                <a:spLocks/>
              </p:cNvSpPr>
              <p:nvPr/>
            </p:nvSpPr>
            <p:spPr bwMode="auto">
              <a:xfrm>
                <a:off x="1227120" y="4868046"/>
                <a:ext cx="866" cy="866"/>
              </a:xfrm>
              <a:custGeom>
                <a:avLst/>
                <a:gdLst>
                  <a:gd name="T0" fmla="*/ 3 w 1"/>
                  <a:gd name="T1" fmla="*/ 0 h 1"/>
                  <a:gd name="T2" fmla="*/ 0 w 1"/>
                  <a:gd name="T3" fmla="*/ 3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8" name="Freeform 9431"/>
              <p:cNvSpPr>
                <a:spLocks/>
              </p:cNvSpPr>
              <p:nvPr/>
            </p:nvSpPr>
            <p:spPr bwMode="auto">
              <a:xfrm>
                <a:off x="1068300" y="4868913"/>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29" name="Freeform 9432"/>
              <p:cNvSpPr>
                <a:spLocks/>
              </p:cNvSpPr>
              <p:nvPr/>
            </p:nvSpPr>
            <p:spPr bwMode="auto">
              <a:xfrm>
                <a:off x="1642073" y="4868913"/>
                <a:ext cx="0" cy="578"/>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0" name="Freeform 9433"/>
              <p:cNvSpPr>
                <a:spLocks/>
              </p:cNvSpPr>
              <p:nvPr/>
            </p:nvSpPr>
            <p:spPr bwMode="auto">
              <a:xfrm>
                <a:off x="1630522" y="4868913"/>
                <a:ext cx="10107" cy="6064"/>
              </a:xfrm>
              <a:custGeom>
                <a:avLst/>
                <a:gdLst>
                  <a:gd name="T0" fmla="*/ 30 w 15"/>
                  <a:gd name="T1" fmla="*/ 0 h 9"/>
                  <a:gd name="T2" fmla="*/ 30 w 15"/>
                  <a:gd name="T3" fmla="*/ 0 h 9"/>
                  <a:gd name="T4" fmla="*/ 0 60000 65536"/>
                  <a:gd name="T5" fmla="*/ 0 60000 65536"/>
                  <a:gd name="T6" fmla="*/ 0 w 15"/>
                  <a:gd name="T7" fmla="*/ 0 h 9"/>
                  <a:gd name="T8" fmla="*/ 15 w 15"/>
                  <a:gd name="T9" fmla="*/ 9 h 9"/>
                </a:gdLst>
                <a:ahLst/>
                <a:cxnLst>
                  <a:cxn ang="T4">
                    <a:pos x="T0" y="T1"/>
                  </a:cxn>
                  <a:cxn ang="T5">
                    <a:pos x="T2" y="T3"/>
                  </a:cxn>
                </a:cxnLst>
                <a:rect l="T6" t="T7" r="T8" b="T9"/>
                <a:pathLst>
                  <a:path w="15" h="9">
                    <a:moveTo>
                      <a:pt x="13" y="0"/>
                    </a:moveTo>
                    <a:cubicBezTo>
                      <a:pt x="0" y="9"/>
                      <a:pt x="15" y="6"/>
                      <a:pt x="1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1" name="Freeform 9434"/>
              <p:cNvSpPr>
                <a:spLocks/>
              </p:cNvSpPr>
              <p:nvPr/>
            </p:nvSpPr>
            <p:spPr bwMode="auto">
              <a:xfrm>
                <a:off x="1642073" y="4869490"/>
                <a:ext cx="578" cy="578"/>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2" name="Freeform 9435"/>
              <p:cNvSpPr>
                <a:spLocks/>
              </p:cNvSpPr>
              <p:nvPr/>
            </p:nvSpPr>
            <p:spPr bwMode="auto">
              <a:xfrm>
                <a:off x="1070322" y="4869490"/>
                <a:ext cx="578" cy="578"/>
              </a:xfrm>
              <a:custGeom>
                <a:avLst/>
                <a:gdLst>
                  <a:gd name="T0" fmla="*/ 2 w 1"/>
                  <a:gd name="T1" fmla="*/ 2 h 1"/>
                  <a:gd name="T2" fmla="*/ 0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3" name="Freeform 9436"/>
              <p:cNvSpPr>
                <a:spLocks/>
              </p:cNvSpPr>
              <p:nvPr/>
            </p:nvSpPr>
            <p:spPr bwMode="auto">
              <a:xfrm>
                <a:off x="1225965" y="4870068"/>
                <a:ext cx="1155" cy="1444"/>
              </a:xfrm>
              <a:custGeom>
                <a:avLst/>
                <a:gdLst>
                  <a:gd name="T0" fmla="*/ 4 w 2"/>
                  <a:gd name="T1" fmla="*/ 0 h 2"/>
                  <a:gd name="T2" fmla="*/ 4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0"/>
                      <a:pt x="2" y="2"/>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4" name="Freeform 9437"/>
              <p:cNvSpPr>
                <a:spLocks/>
              </p:cNvSpPr>
              <p:nvPr/>
            </p:nvSpPr>
            <p:spPr bwMode="auto">
              <a:xfrm>
                <a:off x="1226543" y="487006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5" name="Freeform 9438"/>
              <p:cNvSpPr>
                <a:spLocks/>
              </p:cNvSpPr>
              <p:nvPr/>
            </p:nvSpPr>
            <p:spPr bwMode="auto">
              <a:xfrm>
                <a:off x="1641207" y="4869490"/>
                <a:ext cx="0" cy="2599"/>
              </a:xfrm>
              <a:custGeom>
                <a:avLst/>
                <a:gdLst>
                  <a:gd name="T0" fmla="*/ 5 h 4"/>
                  <a:gd name="T1" fmla="*/ 5 h 4"/>
                  <a:gd name="T2" fmla="*/ 0 60000 65536"/>
                  <a:gd name="T3" fmla="*/ 0 60000 65536"/>
                  <a:gd name="T4" fmla="*/ 0 h 4"/>
                  <a:gd name="T5" fmla="*/ 4 h 4"/>
                </a:gdLst>
                <a:ahLst/>
                <a:cxnLst>
                  <a:cxn ang="T2">
                    <a:pos x="0" y="T0"/>
                  </a:cxn>
                  <a:cxn ang="T3">
                    <a:pos x="0" y="T1"/>
                  </a:cxn>
                </a:cxnLst>
                <a:rect l="0" t="T4" r="0" b="T5"/>
                <a:pathLst>
                  <a:path h="4">
                    <a:moveTo>
                      <a:pt x="0" y="2"/>
                    </a:moveTo>
                    <a:cubicBezTo>
                      <a:pt x="0" y="0"/>
                      <a:pt x="0" y="4"/>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6" name="Freeform 9439"/>
              <p:cNvSpPr>
                <a:spLocks/>
              </p:cNvSpPr>
              <p:nvPr/>
            </p:nvSpPr>
            <p:spPr bwMode="auto">
              <a:xfrm>
                <a:off x="1640052" y="4870934"/>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7" name="Freeform 9440"/>
              <p:cNvSpPr>
                <a:spLocks/>
              </p:cNvSpPr>
              <p:nvPr/>
            </p:nvSpPr>
            <p:spPr bwMode="auto">
              <a:xfrm>
                <a:off x="1229141" y="4870934"/>
                <a:ext cx="866" cy="578"/>
              </a:xfrm>
              <a:custGeom>
                <a:avLst/>
                <a:gdLst>
                  <a:gd name="T0" fmla="*/ 3 w 1"/>
                  <a:gd name="T1" fmla="*/ 0 h 1"/>
                  <a:gd name="T2" fmla="*/ 0 w 1"/>
                  <a:gd name="T3" fmla="*/ 0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8" name="Freeform 9441"/>
              <p:cNvSpPr>
                <a:spLocks/>
              </p:cNvSpPr>
              <p:nvPr/>
            </p:nvSpPr>
            <p:spPr bwMode="auto">
              <a:xfrm>
                <a:off x="1227986" y="4870934"/>
                <a:ext cx="1155" cy="578"/>
              </a:xfrm>
              <a:custGeom>
                <a:avLst/>
                <a:gdLst>
                  <a:gd name="T0" fmla="*/ 4 w 2"/>
                  <a:gd name="T1" fmla="*/ 2 h 1"/>
                  <a:gd name="T2" fmla="*/ 4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1"/>
                    </a:moveTo>
                    <a:cubicBezTo>
                      <a:pt x="0" y="0"/>
                      <a:pt x="1" y="0"/>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39" name="Freeform 9442"/>
              <p:cNvSpPr>
                <a:spLocks/>
              </p:cNvSpPr>
              <p:nvPr/>
            </p:nvSpPr>
            <p:spPr bwMode="auto">
              <a:xfrm>
                <a:off x="1157528" y="4870934"/>
                <a:ext cx="4909" cy="578"/>
              </a:xfrm>
              <a:custGeom>
                <a:avLst/>
                <a:gdLst>
                  <a:gd name="T0" fmla="*/ 10 w 7"/>
                  <a:gd name="T1" fmla="*/ 2 h 1"/>
                  <a:gd name="T2" fmla="*/ 10 w 7"/>
                  <a:gd name="T3" fmla="*/ 2 h 1"/>
                  <a:gd name="T4" fmla="*/ 0 60000 65536"/>
                  <a:gd name="T5" fmla="*/ 0 60000 65536"/>
                  <a:gd name="T6" fmla="*/ 0 w 7"/>
                  <a:gd name="T7" fmla="*/ 0 h 1"/>
                  <a:gd name="T8" fmla="*/ 7 w 7"/>
                  <a:gd name="T9" fmla="*/ 1 h 1"/>
                </a:gdLst>
                <a:ahLst/>
                <a:cxnLst>
                  <a:cxn ang="T4">
                    <a:pos x="T0" y="T1"/>
                  </a:cxn>
                  <a:cxn ang="T5">
                    <a:pos x="T2" y="T3"/>
                  </a:cxn>
                </a:cxnLst>
                <a:rect l="T6" t="T7" r="T8" b="T9"/>
                <a:pathLst>
                  <a:path w="7" h="1">
                    <a:moveTo>
                      <a:pt x="4" y="1"/>
                    </a:moveTo>
                    <a:cubicBezTo>
                      <a:pt x="7" y="0"/>
                      <a:pt x="0" y="0"/>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0" name="Freeform 9443"/>
              <p:cNvSpPr>
                <a:spLocks/>
              </p:cNvSpPr>
              <p:nvPr/>
            </p:nvSpPr>
            <p:spPr bwMode="auto">
              <a:xfrm>
                <a:off x="1639185" y="4871511"/>
                <a:ext cx="0" cy="578"/>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1" name="Freeform 9444"/>
              <p:cNvSpPr>
                <a:spLocks/>
              </p:cNvSpPr>
              <p:nvPr/>
            </p:nvSpPr>
            <p:spPr bwMode="auto">
              <a:xfrm>
                <a:off x="1194490" y="4872955"/>
                <a:ext cx="578" cy="578"/>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2" name="Freeform 9445"/>
              <p:cNvSpPr>
                <a:spLocks/>
              </p:cNvSpPr>
              <p:nvPr/>
            </p:nvSpPr>
            <p:spPr bwMode="auto">
              <a:xfrm>
                <a:off x="1150020" y="4874110"/>
                <a:ext cx="866" cy="866"/>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3" name="Freeform 9446"/>
              <p:cNvSpPr>
                <a:spLocks/>
              </p:cNvSpPr>
              <p:nvPr/>
            </p:nvSpPr>
            <p:spPr bwMode="auto">
              <a:xfrm>
                <a:off x="1148865" y="4874976"/>
                <a:ext cx="1155" cy="578"/>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1"/>
                      <a:pt x="2"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4" name="Freeform 9447"/>
              <p:cNvSpPr>
                <a:spLocks/>
              </p:cNvSpPr>
              <p:nvPr/>
            </p:nvSpPr>
            <p:spPr bwMode="auto">
              <a:xfrm>
                <a:off x="1146844" y="4875554"/>
                <a:ext cx="4043" cy="1444"/>
              </a:xfrm>
              <a:custGeom>
                <a:avLst/>
                <a:gdLst>
                  <a:gd name="T0" fmla="*/ 5 w 6"/>
                  <a:gd name="T1" fmla="*/ 0 h 2"/>
                  <a:gd name="T2" fmla="*/ 5 w 6"/>
                  <a:gd name="T3" fmla="*/ 0 h 2"/>
                  <a:gd name="T4" fmla="*/ 0 60000 65536"/>
                  <a:gd name="T5" fmla="*/ 0 60000 65536"/>
                  <a:gd name="T6" fmla="*/ 0 w 6"/>
                  <a:gd name="T7" fmla="*/ 0 h 2"/>
                  <a:gd name="T8" fmla="*/ 6 w 6"/>
                  <a:gd name="T9" fmla="*/ 2 h 2"/>
                </a:gdLst>
                <a:ahLst/>
                <a:cxnLst>
                  <a:cxn ang="T4">
                    <a:pos x="T0" y="T1"/>
                  </a:cxn>
                  <a:cxn ang="T5">
                    <a:pos x="T2" y="T3"/>
                  </a:cxn>
                </a:cxnLst>
                <a:rect l="T6" t="T7" r="T8" b="T9"/>
                <a:pathLst>
                  <a:path w="6" h="2">
                    <a:moveTo>
                      <a:pt x="2" y="0"/>
                    </a:moveTo>
                    <a:cubicBezTo>
                      <a:pt x="0" y="2"/>
                      <a:pt x="6"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5" name="Freeform 9448"/>
              <p:cNvSpPr>
                <a:spLocks/>
              </p:cNvSpPr>
              <p:nvPr/>
            </p:nvSpPr>
            <p:spPr bwMode="auto">
              <a:xfrm>
                <a:off x="1191891" y="4878441"/>
                <a:ext cx="8085" cy="2599"/>
              </a:xfrm>
              <a:custGeom>
                <a:avLst/>
                <a:gdLst>
                  <a:gd name="T0" fmla="*/ 26 w 12"/>
                  <a:gd name="T1" fmla="*/ 0 h 4"/>
                  <a:gd name="T2" fmla="*/ 9 w 12"/>
                  <a:gd name="T3" fmla="*/ 9 h 4"/>
                  <a:gd name="T4" fmla="*/ 26 w 12"/>
                  <a:gd name="T5" fmla="*/ 0 h 4"/>
                  <a:gd name="T6" fmla="*/ 0 60000 65536"/>
                  <a:gd name="T7" fmla="*/ 0 60000 65536"/>
                  <a:gd name="T8" fmla="*/ 0 60000 65536"/>
                  <a:gd name="T9" fmla="*/ 0 w 12"/>
                  <a:gd name="T10" fmla="*/ 0 h 4"/>
                  <a:gd name="T11" fmla="*/ 12 w 12"/>
                  <a:gd name="T12" fmla="*/ 4 h 4"/>
                </a:gdLst>
                <a:ahLst/>
                <a:cxnLst>
                  <a:cxn ang="T6">
                    <a:pos x="T0" y="T1"/>
                  </a:cxn>
                  <a:cxn ang="T7">
                    <a:pos x="T2" y="T3"/>
                  </a:cxn>
                  <a:cxn ang="T8">
                    <a:pos x="T4" y="T5"/>
                  </a:cxn>
                </a:cxnLst>
                <a:rect l="T9" t="T10" r="T11" b="T12"/>
                <a:pathLst>
                  <a:path w="12" h="4">
                    <a:moveTo>
                      <a:pt x="11" y="0"/>
                    </a:moveTo>
                    <a:cubicBezTo>
                      <a:pt x="12" y="0"/>
                      <a:pt x="0" y="4"/>
                      <a:pt x="4" y="4"/>
                    </a:cubicBezTo>
                    <a:cubicBezTo>
                      <a:pt x="4" y="4"/>
                      <a:pt x="9" y="3"/>
                      <a:pt x="1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6" name="Freeform 9449"/>
              <p:cNvSpPr>
                <a:spLocks/>
              </p:cNvSpPr>
              <p:nvPr/>
            </p:nvSpPr>
            <p:spPr bwMode="auto">
              <a:xfrm>
                <a:off x="1152330" y="4879019"/>
                <a:ext cx="578"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0"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7" name="Freeform 9450"/>
              <p:cNvSpPr>
                <a:spLocks/>
              </p:cNvSpPr>
              <p:nvPr/>
            </p:nvSpPr>
            <p:spPr bwMode="auto">
              <a:xfrm>
                <a:off x="1179474" y="4879019"/>
                <a:ext cx="6930" cy="8951"/>
              </a:xfrm>
              <a:custGeom>
                <a:avLst/>
                <a:gdLst>
                  <a:gd name="T0" fmla="*/ 24 w 10"/>
                  <a:gd name="T1" fmla="*/ 12 h 13"/>
                  <a:gd name="T2" fmla="*/ 0 w 10"/>
                  <a:gd name="T3" fmla="*/ 24 h 13"/>
                  <a:gd name="T4" fmla="*/ 2 w 10"/>
                  <a:gd name="T5" fmla="*/ 26 h 13"/>
                  <a:gd name="T6" fmla="*/ 24 w 10"/>
                  <a:gd name="T7" fmla="*/ 12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10" y="5"/>
                    </a:moveTo>
                    <a:cubicBezTo>
                      <a:pt x="7" y="0"/>
                      <a:pt x="1" y="9"/>
                      <a:pt x="0" y="10"/>
                    </a:cubicBezTo>
                    <a:cubicBezTo>
                      <a:pt x="1" y="10"/>
                      <a:pt x="1" y="10"/>
                      <a:pt x="1" y="11"/>
                    </a:cubicBezTo>
                    <a:cubicBezTo>
                      <a:pt x="5" y="13"/>
                      <a:pt x="7" y="5"/>
                      <a:pt x="10"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8" name="Freeform 9451"/>
              <p:cNvSpPr>
                <a:spLocks/>
              </p:cNvSpPr>
              <p:nvPr/>
            </p:nvSpPr>
            <p:spPr bwMode="auto">
              <a:xfrm>
                <a:off x="1062236" y="4879596"/>
                <a:ext cx="8663" cy="8374"/>
              </a:xfrm>
              <a:custGeom>
                <a:avLst/>
                <a:gdLst>
                  <a:gd name="T0" fmla="*/ 30 w 13"/>
                  <a:gd name="T1" fmla="*/ 19 h 12"/>
                  <a:gd name="T2" fmla="*/ 9 w 13"/>
                  <a:gd name="T3" fmla="*/ 10 h 12"/>
                  <a:gd name="T4" fmla="*/ 30 w 13"/>
                  <a:gd name="T5" fmla="*/ 19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8"/>
                    </a:moveTo>
                    <a:cubicBezTo>
                      <a:pt x="13" y="1"/>
                      <a:pt x="10" y="0"/>
                      <a:pt x="4" y="4"/>
                    </a:cubicBezTo>
                    <a:cubicBezTo>
                      <a:pt x="0" y="11"/>
                      <a:pt x="3" y="12"/>
                      <a:pt x="13"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49" name="Freeform 9452"/>
              <p:cNvSpPr>
                <a:spLocks/>
              </p:cNvSpPr>
              <p:nvPr/>
            </p:nvSpPr>
            <p:spPr bwMode="auto">
              <a:xfrm>
                <a:off x="1062236" y="4882484"/>
                <a:ext cx="2021" cy="1155"/>
              </a:xfrm>
              <a:custGeom>
                <a:avLst/>
                <a:gdLst>
                  <a:gd name="T0" fmla="*/ 7 w 3"/>
                  <a:gd name="T1" fmla="*/ 0 h 2"/>
                  <a:gd name="T2" fmla="*/ 7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0"/>
                    </a:moveTo>
                    <a:cubicBezTo>
                      <a:pt x="0" y="2"/>
                      <a:pt x="0" y="2"/>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0" name="Freeform 9453"/>
              <p:cNvSpPr>
                <a:spLocks/>
              </p:cNvSpPr>
              <p:nvPr/>
            </p:nvSpPr>
            <p:spPr bwMode="auto">
              <a:xfrm>
                <a:off x="1193046" y="4882484"/>
                <a:ext cx="2888" cy="2021"/>
              </a:xfrm>
              <a:custGeom>
                <a:avLst/>
                <a:gdLst>
                  <a:gd name="T0" fmla="*/ 10 w 4"/>
                  <a:gd name="T1" fmla="*/ 0 h 3"/>
                  <a:gd name="T2" fmla="*/ 0 w 4"/>
                  <a:gd name="T3" fmla="*/ 5 h 3"/>
                  <a:gd name="T4" fmla="*/ 1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cubicBezTo>
                      <a:pt x="3" y="1"/>
                      <a:pt x="1" y="0"/>
                      <a:pt x="0" y="2"/>
                    </a:cubicBezTo>
                    <a:cubicBezTo>
                      <a:pt x="3" y="1"/>
                      <a:pt x="4" y="3"/>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1" name="Freeform 9454"/>
              <p:cNvSpPr>
                <a:spLocks/>
              </p:cNvSpPr>
              <p:nvPr/>
            </p:nvSpPr>
            <p:spPr bwMode="auto">
              <a:xfrm>
                <a:off x="1132406" y="4883639"/>
                <a:ext cx="578"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2" name="Freeform 9455"/>
              <p:cNvSpPr>
                <a:spLocks/>
              </p:cNvSpPr>
              <p:nvPr/>
            </p:nvSpPr>
            <p:spPr bwMode="auto">
              <a:xfrm>
                <a:off x="1042312" y="4883639"/>
                <a:ext cx="1444" cy="866"/>
              </a:xfrm>
              <a:custGeom>
                <a:avLst/>
                <a:gdLst>
                  <a:gd name="T0" fmla="*/ 5 w 2"/>
                  <a:gd name="T1" fmla="*/ 0 h 1"/>
                  <a:gd name="T2" fmla="*/ 0 w 2"/>
                  <a:gd name="T3" fmla="*/ 0 h 1"/>
                  <a:gd name="T4" fmla="*/ 5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0" y="0"/>
                      <a:pt x="0" y="0"/>
                    </a:cubicBezTo>
                    <a:cubicBezTo>
                      <a:pt x="1" y="1"/>
                      <a:pt x="2"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3" name="Freeform 9456"/>
              <p:cNvSpPr>
                <a:spLocks/>
              </p:cNvSpPr>
              <p:nvPr/>
            </p:nvSpPr>
            <p:spPr bwMode="auto">
              <a:xfrm>
                <a:off x="1180052" y="4883639"/>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4" name="Freeform 9457"/>
              <p:cNvSpPr>
                <a:spLocks/>
              </p:cNvSpPr>
              <p:nvPr/>
            </p:nvSpPr>
            <p:spPr bwMode="auto">
              <a:xfrm>
                <a:off x="1193046" y="4884505"/>
                <a:ext cx="2888" cy="0"/>
              </a:xfrm>
              <a:custGeom>
                <a:avLst/>
                <a:gdLst>
                  <a:gd name="T0" fmla="*/ 10 w 4"/>
                  <a:gd name="T1" fmla="*/ 10 w 4"/>
                  <a:gd name="T2" fmla="*/ 0 60000 65536"/>
                  <a:gd name="T3" fmla="*/ 0 60000 65536"/>
                  <a:gd name="T4" fmla="*/ 0 w 4"/>
                  <a:gd name="T5" fmla="*/ 4 w 4"/>
                </a:gdLst>
                <a:ahLst/>
                <a:cxnLst>
                  <a:cxn ang="T2">
                    <a:pos x="T0" y="0"/>
                  </a:cxn>
                  <a:cxn ang="T3">
                    <a:pos x="T1" y="0"/>
                  </a:cxn>
                </a:cxnLst>
                <a:rect l="T4" t="0" r="T5" b="0"/>
                <a:pathLst>
                  <a:path w="4">
                    <a:moveTo>
                      <a:pt x="4" y="0"/>
                    </a:moveTo>
                    <a:cubicBezTo>
                      <a:pt x="0" y="0"/>
                      <a:pt x="0" y="0"/>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5" name="Freeform 9458"/>
              <p:cNvSpPr>
                <a:spLocks/>
              </p:cNvSpPr>
              <p:nvPr/>
            </p:nvSpPr>
            <p:spPr bwMode="auto">
              <a:xfrm>
                <a:off x="1654201" y="4883639"/>
                <a:ext cx="7508" cy="2888"/>
              </a:xfrm>
              <a:custGeom>
                <a:avLst/>
                <a:gdLst>
                  <a:gd name="T0" fmla="*/ 17 w 11"/>
                  <a:gd name="T1" fmla="*/ 8 h 4"/>
                  <a:gd name="T2" fmla="*/ 17 w 11"/>
                  <a:gd name="T3" fmla="*/ 8 h 4"/>
                  <a:gd name="T4" fmla="*/ 0 60000 65536"/>
                  <a:gd name="T5" fmla="*/ 0 60000 65536"/>
                  <a:gd name="T6" fmla="*/ 0 w 11"/>
                  <a:gd name="T7" fmla="*/ 0 h 4"/>
                  <a:gd name="T8" fmla="*/ 11 w 11"/>
                  <a:gd name="T9" fmla="*/ 4 h 4"/>
                </a:gdLst>
                <a:ahLst/>
                <a:cxnLst>
                  <a:cxn ang="T4">
                    <a:pos x="T0" y="T1"/>
                  </a:cxn>
                  <a:cxn ang="T5">
                    <a:pos x="T2" y="T3"/>
                  </a:cxn>
                </a:cxnLst>
                <a:rect l="T6" t="T7" r="T8" b="T9"/>
                <a:pathLst>
                  <a:path w="11" h="4">
                    <a:moveTo>
                      <a:pt x="7" y="3"/>
                    </a:moveTo>
                    <a:cubicBezTo>
                      <a:pt x="0" y="0"/>
                      <a:pt x="11" y="4"/>
                      <a:pt x="7"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6" name="Freeform 9459"/>
              <p:cNvSpPr>
                <a:spLocks/>
              </p:cNvSpPr>
              <p:nvPr/>
            </p:nvSpPr>
            <p:spPr bwMode="auto">
              <a:xfrm>
                <a:off x="1173988" y="4887104"/>
                <a:ext cx="578"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7" name="Freeform 9460"/>
              <p:cNvSpPr>
                <a:spLocks/>
              </p:cNvSpPr>
              <p:nvPr/>
            </p:nvSpPr>
            <p:spPr bwMode="auto">
              <a:xfrm>
                <a:off x="1040868" y="4893456"/>
                <a:ext cx="866" cy="578"/>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0"/>
                      <a:pt x="0" y="1"/>
                    </a:cubicBezTo>
                    <a:cubicBezTo>
                      <a:pt x="1"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8" name="Freeform 9461"/>
              <p:cNvSpPr>
                <a:spLocks/>
              </p:cNvSpPr>
              <p:nvPr/>
            </p:nvSpPr>
            <p:spPr bwMode="auto">
              <a:xfrm>
                <a:off x="1133850" y="4890569"/>
                <a:ext cx="2599" cy="10973"/>
              </a:xfrm>
              <a:custGeom>
                <a:avLst/>
                <a:gdLst>
                  <a:gd name="T0" fmla="*/ 9 w 4"/>
                  <a:gd name="T1" fmla="*/ 14 h 16"/>
                  <a:gd name="T2" fmla="*/ 9 w 4"/>
                  <a:gd name="T3" fmla="*/ 14 h 16"/>
                  <a:gd name="T4" fmla="*/ 0 60000 65536"/>
                  <a:gd name="T5" fmla="*/ 0 60000 65536"/>
                  <a:gd name="T6" fmla="*/ 0 w 4"/>
                  <a:gd name="T7" fmla="*/ 0 h 16"/>
                  <a:gd name="T8" fmla="*/ 4 w 4"/>
                  <a:gd name="T9" fmla="*/ 16 h 16"/>
                </a:gdLst>
                <a:ahLst/>
                <a:cxnLst>
                  <a:cxn ang="T4">
                    <a:pos x="T0" y="T1"/>
                  </a:cxn>
                  <a:cxn ang="T5">
                    <a:pos x="T2" y="T3"/>
                  </a:cxn>
                </a:cxnLst>
                <a:rect l="T6" t="T7" r="T8" b="T9"/>
                <a:pathLst>
                  <a:path w="4" h="16">
                    <a:moveTo>
                      <a:pt x="4" y="6"/>
                    </a:moveTo>
                    <a:cubicBezTo>
                      <a:pt x="0" y="0"/>
                      <a:pt x="0" y="16"/>
                      <a:pt x="4"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59" name="Freeform 9462"/>
              <p:cNvSpPr>
                <a:spLocks/>
              </p:cNvSpPr>
              <p:nvPr/>
            </p:nvSpPr>
            <p:spPr bwMode="auto">
              <a:xfrm>
                <a:off x="1143956" y="4896633"/>
                <a:ext cx="8374" cy="866"/>
              </a:xfrm>
              <a:custGeom>
                <a:avLst/>
                <a:gdLst>
                  <a:gd name="T0" fmla="*/ 27 w 12"/>
                  <a:gd name="T1" fmla="*/ 0 h 1"/>
                  <a:gd name="T2" fmla="*/ 27 w 12"/>
                  <a:gd name="T3" fmla="*/ 0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a:moveTo>
                      <a:pt x="11" y="0"/>
                    </a:moveTo>
                    <a:cubicBezTo>
                      <a:pt x="0" y="0"/>
                      <a:pt x="12" y="1"/>
                      <a:pt x="1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0" name="Freeform 9463"/>
              <p:cNvSpPr>
                <a:spLocks/>
              </p:cNvSpPr>
              <p:nvPr/>
            </p:nvSpPr>
            <p:spPr bwMode="auto">
              <a:xfrm>
                <a:off x="1136448" y="4896633"/>
                <a:ext cx="6930" cy="866"/>
              </a:xfrm>
              <a:custGeom>
                <a:avLst/>
                <a:gdLst>
                  <a:gd name="T0" fmla="*/ 24 w 10"/>
                  <a:gd name="T1" fmla="*/ 3 h 1"/>
                  <a:gd name="T2" fmla="*/ 24 w 10"/>
                  <a:gd name="T3" fmla="*/ 3 h 1"/>
                  <a:gd name="T4" fmla="*/ 0 60000 65536"/>
                  <a:gd name="T5" fmla="*/ 0 60000 65536"/>
                  <a:gd name="T6" fmla="*/ 0 w 10"/>
                  <a:gd name="T7" fmla="*/ 0 h 1"/>
                  <a:gd name="T8" fmla="*/ 10 w 10"/>
                  <a:gd name="T9" fmla="*/ 1 h 1"/>
                </a:gdLst>
                <a:ahLst/>
                <a:cxnLst>
                  <a:cxn ang="T4">
                    <a:pos x="T0" y="T1"/>
                  </a:cxn>
                  <a:cxn ang="T5">
                    <a:pos x="T2" y="T3"/>
                  </a:cxn>
                </a:cxnLst>
                <a:rect l="T6" t="T7" r="T8" b="T9"/>
                <a:pathLst>
                  <a:path w="10" h="1">
                    <a:moveTo>
                      <a:pt x="10" y="1"/>
                    </a:moveTo>
                    <a:cubicBezTo>
                      <a:pt x="0" y="0"/>
                      <a:pt x="10" y="1"/>
                      <a:pt x="1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1" name="Freeform 9464"/>
              <p:cNvSpPr>
                <a:spLocks/>
              </p:cNvSpPr>
              <p:nvPr/>
            </p:nvSpPr>
            <p:spPr bwMode="auto">
              <a:xfrm>
                <a:off x="1056750" y="4898654"/>
                <a:ext cx="578" cy="866"/>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2" name="Freeform 9465"/>
              <p:cNvSpPr>
                <a:spLocks/>
              </p:cNvSpPr>
              <p:nvPr/>
            </p:nvSpPr>
            <p:spPr bwMode="auto">
              <a:xfrm>
                <a:off x="1050686" y="4898076"/>
                <a:ext cx="6064" cy="2021"/>
              </a:xfrm>
              <a:custGeom>
                <a:avLst/>
                <a:gdLst>
                  <a:gd name="T0" fmla="*/ 14 w 9"/>
                  <a:gd name="T1" fmla="*/ 5 h 3"/>
                  <a:gd name="T2" fmla="*/ 14 w 9"/>
                  <a:gd name="T3" fmla="*/ 5 h 3"/>
                  <a:gd name="T4" fmla="*/ 0 60000 65536"/>
                  <a:gd name="T5" fmla="*/ 0 60000 65536"/>
                  <a:gd name="T6" fmla="*/ 0 w 9"/>
                  <a:gd name="T7" fmla="*/ 0 h 3"/>
                  <a:gd name="T8" fmla="*/ 9 w 9"/>
                  <a:gd name="T9" fmla="*/ 3 h 3"/>
                </a:gdLst>
                <a:ahLst/>
                <a:cxnLst>
                  <a:cxn ang="T4">
                    <a:pos x="T0" y="T1"/>
                  </a:cxn>
                  <a:cxn ang="T5">
                    <a:pos x="T2" y="T3"/>
                  </a:cxn>
                </a:cxnLst>
                <a:rect l="T6" t="T7" r="T8" b="T9"/>
                <a:pathLst>
                  <a:path w="9" h="3">
                    <a:moveTo>
                      <a:pt x="6" y="2"/>
                    </a:moveTo>
                    <a:cubicBezTo>
                      <a:pt x="0" y="0"/>
                      <a:pt x="9" y="3"/>
                      <a:pt x="6"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3" name="Freeform 9466"/>
              <p:cNvSpPr>
                <a:spLocks/>
              </p:cNvSpPr>
              <p:nvPr/>
            </p:nvSpPr>
            <p:spPr bwMode="auto">
              <a:xfrm>
                <a:off x="1823994" y="4900964"/>
                <a:ext cx="1444" cy="578"/>
              </a:xfrm>
              <a:custGeom>
                <a:avLst/>
                <a:gdLst>
                  <a:gd name="T0" fmla="*/ 3 w 2"/>
                  <a:gd name="T1" fmla="*/ 0 h 1"/>
                  <a:gd name="T2" fmla="*/ 3 w 2"/>
                  <a:gd name="T3" fmla="*/ 2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0"/>
                      <a:pt x="0" y="0"/>
                      <a:pt x="1" y="1"/>
                    </a:cubicBezTo>
                    <a:cubicBezTo>
                      <a:pt x="2"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4" name="Freeform 9467"/>
              <p:cNvSpPr>
                <a:spLocks/>
              </p:cNvSpPr>
              <p:nvPr/>
            </p:nvSpPr>
            <p:spPr bwMode="auto">
              <a:xfrm>
                <a:off x="1824860" y="4902119"/>
                <a:ext cx="578" cy="866"/>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5" name="Freeform 9468"/>
              <p:cNvSpPr>
                <a:spLocks/>
              </p:cNvSpPr>
              <p:nvPr/>
            </p:nvSpPr>
            <p:spPr bwMode="auto">
              <a:xfrm>
                <a:off x="1824860" y="4902119"/>
                <a:ext cx="1444" cy="1444"/>
              </a:xfrm>
              <a:custGeom>
                <a:avLst/>
                <a:gdLst>
                  <a:gd name="T0" fmla="*/ 3 w 2"/>
                  <a:gd name="T1" fmla="*/ 5 h 2"/>
                  <a:gd name="T2" fmla="*/ 3 w 2"/>
                  <a:gd name="T3" fmla="*/ 5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1" y="2"/>
                    </a:moveTo>
                    <a:cubicBezTo>
                      <a:pt x="2" y="1"/>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6" name="Freeform 9469"/>
              <p:cNvSpPr>
                <a:spLocks/>
              </p:cNvSpPr>
              <p:nvPr/>
            </p:nvSpPr>
            <p:spPr bwMode="auto">
              <a:xfrm>
                <a:off x="1819374" y="4898076"/>
                <a:ext cx="6064" cy="12994"/>
              </a:xfrm>
              <a:custGeom>
                <a:avLst/>
                <a:gdLst>
                  <a:gd name="T0" fmla="*/ 16 w 9"/>
                  <a:gd name="T1" fmla="*/ 31 h 19"/>
                  <a:gd name="T2" fmla="*/ 16 w 9"/>
                  <a:gd name="T3" fmla="*/ 31 h 19"/>
                  <a:gd name="T4" fmla="*/ 0 60000 65536"/>
                  <a:gd name="T5" fmla="*/ 0 60000 65536"/>
                  <a:gd name="T6" fmla="*/ 0 w 9"/>
                  <a:gd name="T7" fmla="*/ 0 h 19"/>
                  <a:gd name="T8" fmla="*/ 9 w 9"/>
                  <a:gd name="T9" fmla="*/ 19 h 19"/>
                </a:gdLst>
                <a:ahLst/>
                <a:cxnLst>
                  <a:cxn ang="T4">
                    <a:pos x="T0" y="T1"/>
                  </a:cxn>
                  <a:cxn ang="T5">
                    <a:pos x="T2" y="T3"/>
                  </a:cxn>
                </a:cxnLst>
                <a:rect l="T6" t="T7" r="T8" b="T9"/>
                <a:pathLst>
                  <a:path w="9" h="19">
                    <a:moveTo>
                      <a:pt x="7" y="13"/>
                    </a:moveTo>
                    <a:cubicBezTo>
                      <a:pt x="9" y="0"/>
                      <a:pt x="0" y="19"/>
                      <a:pt x="7" y="1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7" name="Freeform 9470"/>
              <p:cNvSpPr>
                <a:spLocks/>
              </p:cNvSpPr>
              <p:nvPr/>
            </p:nvSpPr>
            <p:spPr bwMode="auto">
              <a:xfrm>
                <a:off x="1070322" y="4903563"/>
                <a:ext cx="578"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8" name="Freeform 9471"/>
              <p:cNvSpPr>
                <a:spLocks/>
              </p:cNvSpPr>
              <p:nvPr/>
            </p:nvSpPr>
            <p:spPr bwMode="auto">
              <a:xfrm>
                <a:off x="1121433" y="4905007"/>
                <a:ext cx="866" cy="578"/>
              </a:xfrm>
              <a:custGeom>
                <a:avLst/>
                <a:gdLst>
                  <a:gd name="T0" fmla="*/ 3 w 1"/>
                  <a:gd name="T1" fmla="*/ 0 h 1"/>
                  <a:gd name="T2" fmla="*/ 0 w 1"/>
                  <a:gd name="T3" fmla="*/ 0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69" name="Freeform 9472"/>
              <p:cNvSpPr>
                <a:spLocks/>
              </p:cNvSpPr>
              <p:nvPr/>
            </p:nvSpPr>
            <p:spPr bwMode="auto">
              <a:xfrm>
                <a:off x="1109305" y="4905584"/>
                <a:ext cx="12128" cy="3465"/>
              </a:xfrm>
              <a:custGeom>
                <a:avLst/>
                <a:gdLst>
                  <a:gd name="T0" fmla="*/ 19 w 18"/>
                  <a:gd name="T1" fmla="*/ 10 h 5"/>
                  <a:gd name="T2" fmla="*/ 42 w 18"/>
                  <a:gd name="T3" fmla="*/ 5 h 5"/>
                  <a:gd name="T4" fmla="*/ 19 w 18"/>
                  <a:gd name="T5" fmla="*/ 10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8" y="4"/>
                    </a:moveTo>
                    <a:cubicBezTo>
                      <a:pt x="0" y="4"/>
                      <a:pt x="17" y="5"/>
                      <a:pt x="18" y="2"/>
                    </a:cubicBezTo>
                    <a:cubicBezTo>
                      <a:pt x="13" y="0"/>
                      <a:pt x="9" y="0"/>
                      <a:pt x="8"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0" name="Freeform 9473"/>
              <p:cNvSpPr>
                <a:spLocks/>
              </p:cNvSpPr>
              <p:nvPr/>
            </p:nvSpPr>
            <p:spPr bwMode="auto">
              <a:xfrm>
                <a:off x="919587" y="4906162"/>
                <a:ext cx="578" cy="866"/>
              </a:xfrm>
              <a:custGeom>
                <a:avLst/>
                <a:gdLst>
                  <a:gd name="T0" fmla="*/ 0 w 1"/>
                  <a:gd name="T1" fmla="*/ 3 h 1"/>
                  <a:gd name="T2" fmla="*/ 2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1" name="Freeform 9474"/>
              <p:cNvSpPr>
                <a:spLocks/>
              </p:cNvSpPr>
              <p:nvPr/>
            </p:nvSpPr>
            <p:spPr bwMode="auto">
              <a:xfrm>
                <a:off x="1121433" y="4907028"/>
                <a:ext cx="6930" cy="1444"/>
              </a:xfrm>
              <a:custGeom>
                <a:avLst/>
                <a:gdLst>
                  <a:gd name="T0" fmla="*/ 19 w 10"/>
                  <a:gd name="T1" fmla="*/ 0 h 2"/>
                  <a:gd name="T2" fmla="*/ 19 w 10"/>
                  <a:gd name="T3" fmla="*/ 0 h 2"/>
                  <a:gd name="T4" fmla="*/ 0 60000 65536"/>
                  <a:gd name="T5" fmla="*/ 0 60000 65536"/>
                  <a:gd name="T6" fmla="*/ 0 w 10"/>
                  <a:gd name="T7" fmla="*/ 0 h 2"/>
                  <a:gd name="T8" fmla="*/ 10 w 10"/>
                  <a:gd name="T9" fmla="*/ 2 h 2"/>
                </a:gdLst>
                <a:ahLst/>
                <a:cxnLst>
                  <a:cxn ang="T4">
                    <a:pos x="T0" y="T1"/>
                  </a:cxn>
                  <a:cxn ang="T5">
                    <a:pos x="T2" y="T3"/>
                  </a:cxn>
                </a:cxnLst>
                <a:rect l="T6" t="T7" r="T8" b="T9"/>
                <a:pathLst>
                  <a:path w="10" h="2">
                    <a:moveTo>
                      <a:pt x="8" y="0"/>
                    </a:moveTo>
                    <a:cubicBezTo>
                      <a:pt x="10" y="0"/>
                      <a:pt x="0" y="2"/>
                      <a:pt x="8"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2" name="Freeform 9475"/>
              <p:cNvSpPr>
                <a:spLocks/>
              </p:cNvSpPr>
              <p:nvPr/>
            </p:nvSpPr>
            <p:spPr bwMode="auto">
              <a:xfrm>
                <a:off x="1759311" y="4906162"/>
                <a:ext cx="1444" cy="5486"/>
              </a:xfrm>
              <a:custGeom>
                <a:avLst/>
                <a:gdLst>
                  <a:gd name="T0" fmla="*/ 5 w 2"/>
                  <a:gd name="T1" fmla="*/ 2 h 8"/>
                  <a:gd name="T2" fmla="*/ 5 w 2"/>
                  <a:gd name="T3" fmla="*/ 2 h 8"/>
                  <a:gd name="T4" fmla="*/ 0 60000 65536"/>
                  <a:gd name="T5" fmla="*/ 0 60000 65536"/>
                  <a:gd name="T6" fmla="*/ 0 w 2"/>
                  <a:gd name="T7" fmla="*/ 0 h 8"/>
                  <a:gd name="T8" fmla="*/ 2 w 2"/>
                  <a:gd name="T9" fmla="*/ 8 h 8"/>
                </a:gdLst>
                <a:ahLst/>
                <a:cxnLst>
                  <a:cxn ang="T4">
                    <a:pos x="T0" y="T1"/>
                  </a:cxn>
                  <a:cxn ang="T5">
                    <a:pos x="T2" y="T3"/>
                  </a:cxn>
                </a:cxnLst>
                <a:rect l="T6" t="T7" r="T8" b="T9"/>
                <a:pathLst>
                  <a:path w="2" h="8">
                    <a:moveTo>
                      <a:pt x="2" y="1"/>
                    </a:moveTo>
                    <a:cubicBezTo>
                      <a:pt x="0" y="0"/>
                      <a:pt x="1" y="8"/>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3" name="Freeform 9476"/>
              <p:cNvSpPr>
                <a:spLocks/>
              </p:cNvSpPr>
              <p:nvPr/>
            </p:nvSpPr>
            <p:spPr bwMode="auto">
              <a:xfrm>
                <a:off x="1126342" y="4907605"/>
                <a:ext cx="3465" cy="866"/>
              </a:xfrm>
              <a:custGeom>
                <a:avLst/>
                <a:gdLst>
                  <a:gd name="T0" fmla="*/ 12 w 5"/>
                  <a:gd name="T1" fmla="*/ 0 h 1"/>
                  <a:gd name="T2" fmla="*/ 12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0" y="1"/>
                      <a:pt x="0" y="1"/>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4" name="Freeform 9477"/>
              <p:cNvSpPr>
                <a:spLocks/>
              </p:cNvSpPr>
              <p:nvPr/>
            </p:nvSpPr>
            <p:spPr bwMode="auto">
              <a:xfrm>
                <a:off x="1117390" y="4908472"/>
                <a:ext cx="3465" cy="1155"/>
              </a:xfrm>
              <a:custGeom>
                <a:avLst/>
                <a:gdLst>
                  <a:gd name="T0" fmla="*/ 7 w 5"/>
                  <a:gd name="T1" fmla="*/ 4 h 2"/>
                  <a:gd name="T2" fmla="*/ 7 w 5"/>
                  <a:gd name="T3" fmla="*/ 4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3" y="2"/>
                    </a:moveTo>
                    <a:cubicBezTo>
                      <a:pt x="5" y="0"/>
                      <a:pt x="0" y="2"/>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5" name="Freeform 9478"/>
              <p:cNvSpPr>
                <a:spLocks/>
              </p:cNvSpPr>
              <p:nvPr/>
            </p:nvSpPr>
            <p:spPr bwMode="auto">
              <a:xfrm>
                <a:off x="1796850" y="4909049"/>
                <a:ext cx="3465" cy="1444"/>
              </a:xfrm>
              <a:custGeom>
                <a:avLst/>
                <a:gdLst>
                  <a:gd name="T0" fmla="*/ 12 w 5"/>
                  <a:gd name="T1" fmla="*/ 0 h 2"/>
                  <a:gd name="T2" fmla="*/ 12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0"/>
                    </a:moveTo>
                    <a:cubicBezTo>
                      <a:pt x="0" y="2"/>
                      <a:pt x="0" y="2"/>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6" name="Freeform 9479"/>
              <p:cNvSpPr>
                <a:spLocks/>
              </p:cNvSpPr>
              <p:nvPr/>
            </p:nvSpPr>
            <p:spPr bwMode="auto">
              <a:xfrm>
                <a:off x="1125475" y="4909627"/>
                <a:ext cx="1444" cy="0"/>
              </a:xfrm>
              <a:custGeom>
                <a:avLst/>
                <a:gdLst>
                  <a:gd name="T0" fmla="*/ 5 w 2"/>
                  <a:gd name="T1" fmla="*/ 5 w 2"/>
                  <a:gd name="T2" fmla="*/ 0 60000 65536"/>
                  <a:gd name="T3" fmla="*/ 0 60000 65536"/>
                  <a:gd name="T4" fmla="*/ 0 w 2"/>
                  <a:gd name="T5" fmla="*/ 2 w 2"/>
                </a:gdLst>
                <a:ahLst/>
                <a:cxnLst>
                  <a:cxn ang="T2">
                    <a:pos x="T0" y="0"/>
                  </a:cxn>
                  <a:cxn ang="T3">
                    <a:pos x="T1" y="0"/>
                  </a:cxn>
                </a:cxnLst>
                <a:rect l="T4" t="0" r="T5" b="0"/>
                <a:pathLst>
                  <a:path w="2">
                    <a:moveTo>
                      <a:pt x="2" y="0"/>
                    </a:moveTo>
                    <a:cubicBezTo>
                      <a:pt x="0" y="0"/>
                      <a:pt x="1"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7" name="Freeform 9480"/>
              <p:cNvSpPr>
                <a:spLocks/>
              </p:cNvSpPr>
              <p:nvPr/>
            </p:nvSpPr>
            <p:spPr bwMode="auto">
              <a:xfrm>
                <a:off x="1769418" y="4909627"/>
                <a:ext cx="2888" cy="2021"/>
              </a:xfrm>
              <a:custGeom>
                <a:avLst/>
                <a:gdLst>
                  <a:gd name="T0" fmla="*/ 8 w 4"/>
                  <a:gd name="T1" fmla="*/ 0 h 3"/>
                  <a:gd name="T2" fmla="*/ 8 w 4"/>
                  <a:gd name="T3" fmla="*/ 0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3" y="0"/>
                    </a:moveTo>
                    <a:cubicBezTo>
                      <a:pt x="0" y="0"/>
                      <a:pt x="4" y="3"/>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8" name="Freeform 9481"/>
              <p:cNvSpPr>
                <a:spLocks/>
              </p:cNvSpPr>
              <p:nvPr/>
            </p:nvSpPr>
            <p:spPr bwMode="auto">
              <a:xfrm>
                <a:off x="1114791" y="4910493"/>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79" name="Freeform 9482"/>
              <p:cNvSpPr>
                <a:spLocks/>
              </p:cNvSpPr>
              <p:nvPr/>
            </p:nvSpPr>
            <p:spPr bwMode="auto">
              <a:xfrm>
                <a:off x="785312" y="4912514"/>
                <a:ext cx="2599" cy="578"/>
              </a:xfrm>
              <a:custGeom>
                <a:avLst/>
                <a:gdLst>
                  <a:gd name="T0" fmla="*/ 0 w 4"/>
                  <a:gd name="T1" fmla="*/ 0 h 1"/>
                  <a:gd name="T2" fmla="*/ 0 w 4"/>
                  <a:gd name="T3" fmla="*/ 0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0" y="0"/>
                    </a:moveTo>
                    <a:cubicBezTo>
                      <a:pt x="4" y="1"/>
                      <a:pt x="4"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0" name="Freeform 9483"/>
              <p:cNvSpPr>
                <a:spLocks/>
              </p:cNvSpPr>
              <p:nvPr/>
            </p:nvSpPr>
            <p:spPr bwMode="auto">
              <a:xfrm>
                <a:off x="629669" y="4537426"/>
                <a:ext cx="578" cy="6064"/>
              </a:xfrm>
              <a:custGeom>
                <a:avLst/>
                <a:gdLst>
                  <a:gd name="T0" fmla="*/ 2 w 1"/>
                  <a:gd name="T1" fmla="*/ 9 h 9"/>
                  <a:gd name="T2" fmla="*/ 2 w 1"/>
                  <a:gd name="T3" fmla="*/ 9 h 9"/>
                  <a:gd name="T4" fmla="*/ 0 60000 65536"/>
                  <a:gd name="T5" fmla="*/ 0 60000 65536"/>
                  <a:gd name="T6" fmla="*/ 0 w 1"/>
                  <a:gd name="T7" fmla="*/ 0 h 9"/>
                  <a:gd name="T8" fmla="*/ 1 w 1"/>
                  <a:gd name="T9" fmla="*/ 9 h 9"/>
                </a:gdLst>
                <a:ahLst/>
                <a:cxnLst>
                  <a:cxn ang="T4">
                    <a:pos x="T0" y="T1"/>
                  </a:cxn>
                  <a:cxn ang="T5">
                    <a:pos x="T2" y="T3"/>
                  </a:cxn>
                </a:cxnLst>
                <a:rect l="T6" t="T7" r="T8" b="T9"/>
                <a:pathLst>
                  <a:path w="1" h="9">
                    <a:moveTo>
                      <a:pt x="1" y="4"/>
                    </a:moveTo>
                    <a:cubicBezTo>
                      <a:pt x="0" y="0"/>
                      <a:pt x="1" y="9"/>
                      <a:pt x="1"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1" name="Freeform 9484"/>
              <p:cNvSpPr>
                <a:spLocks/>
              </p:cNvSpPr>
              <p:nvPr/>
            </p:nvSpPr>
            <p:spPr bwMode="auto">
              <a:xfrm>
                <a:off x="780981" y="4548110"/>
                <a:ext cx="61507" cy="0"/>
              </a:xfrm>
              <a:custGeom>
                <a:avLst/>
                <a:gdLst>
                  <a:gd name="T0" fmla="*/ 107 w 90"/>
                  <a:gd name="T1" fmla="*/ 107 w 90"/>
                  <a:gd name="T2" fmla="*/ 0 60000 65536"/>
                  <a:gd name="T3" fmla="*/ 0 60000 65536"/>
                  <a:gd name="T4" fmla="*/ 0 w 90"/>
                  <a:gd name="T5" fmla="*/ 90 w 90"/>
                </a:gdLst>
                <a:ahLst/>
                <a:cxnLst>
                  <a:cxn ang="T2">
                    <a:pos x="T0" y="0"/>
                  </a:cxn>
                  <a:cxn ang="T3">
                    <a:pos x="T1" y="0"/>
                  </a:cxn>
                </a:cxnLst>
                <a:rect l="T4" t="0" r="T5" b="0"/>
                <a:pathLst>
                  <a:path w="90">
                    <a:moveTo>
                      <a:pt x="45" y="0"/>
                    </a:moveTo>
                    <a:cubicBezTo>
                      <a:pt x="0" y="0"/>
                      <a:pt x="90" y="0"/>
                      <a:pt x="4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2" name="Freeform 9485"/>
              <p:cNvSpPr>
                <a:spLocks/>
              </p:cNvSpPr>
              <p:nvPr/>
            </p:nvSpPr>
            <p:spPr bwMode="auto">
              <a:xfrm>
                <a:off x="568162" y="4792393"/>
                <a:ext cx="51400" cy="56018"/>
              </a:xfrm>
              <a:custGeom>
                <a:avLst/>
                <a:gdLst>
                  <a:gd name="T0" fmla="*/ 178 w 75"/>
                  <a:gd name="T1" fmla="*/ 69 h 82"/>
                  <a:gd name="T2" fmla="*/ 119 w 75"/>
                  <a:gd name="T3" fmla="*/ 26 h 82"/>
                  <a:gd name="T4" fmla="*/ 78 w 75"/>
                  <a:gd name="T5" fmla="*/ 21 h 82"/>
                  <a:gd name="T6" fmla="*/ 5 w 75"/>
                  <a:gd name="T7" fmla="*/ 92 h 82"/>
                  <a:gd name="T8" fmla="*/ 69 w 75"/>
                  <a:gd name="T9" fmla="*/ 102 h 82"/>
                  <a:gd name="T10" fmla="*/ 45 w 75"/>
                  <a:gd name="T11" fmla="*/ 114 h 82"/>
                  <a:gd name="T12" fmla="*/ 178 w 75"/>
                  <a:gd name="T13" fmla="*/ 69 h 82"/>
                  <a:gd name="T14" fmla="*/ 0 60000 65536"/>
                  <a:gd name="T15" fmla="*/ 0 60000 65536"/>
                  <a:gd name="T16" fmla="*/ 0 60000 65536"/>
                  <a:gd name="T17" fmla="*/ 0 60000 65536"/>
                  <a:gd name="T18" fmla="*/ 0 60000 65536"/>
                  <a:gd name="T19" fmla="*/ 0 60000 65536"/>
                  <a:gd name="T20" fmla="*/ 0 60000 65536"/>
                  <a:gd name="T21" fmla="*/ 0 w 75"/>
                  <a:gd name="T22" fmla="*/ 0 h 82"/>
                  <a:gd name="T23" fmla="*/ 75 w 75"/>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2">
                    <a:moveTo>
                      <a:pt x="75" y="29"/>
                    </a:moveTo>
                    <a:cubicBezTo>
                      <a:pt x="69" y="23"/>
                      <a:pt x="47" y="13"/>
                      <a:pt x="50" y="11"/>
                    </a:cubicBezTo>
                    <a:cubicBezTo>
                      <a:pt x="48" y="10"/>
                      <a:pt x="31" y="19"/>
                      <a:pt x="33" y="9"/>
                    </a:cubicBezTo>
                    <a:cubicBezTo>
                      <a:pt x="47" y="0"/>
                      <a:pt x="0" y="44"/>
                      <a:pt x="2" y="39"/>
                    </a:cubicBezTo>
                    <a:cubicBezTo>
                      <a:pt x="0" y="45"/>
                      <a:pt x="26" y="41"/>
                      <a:pt x="29" y="43"/>
                    </a:cubicBezTo>
                    <a:cubicBezTo>
                      <a:pt x="29" y="43"/>
                      <a:pt x="19" y="50"/>
                      <a:pt x="19" y="48"/>
                    </a:cubicBezTo>
                    <a:cubicBezTo>
                      <a:pt x="24" y="82"/>
                      <a:pt x="73" y="32"/>
                      <a:pt x="75" y="2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3" name="Freeform 9486"/>
              <p:cNvSpPr>
                <a:spLocks/>
              </p:cNvSpPr>
              <p:nvPr/>
            </p:nvSpPr>
            <p:spPr bwMode="auto">
              <a:xfrm>
                <a:off x="629669" y="4537426"/>
                <a:ext cx="578" cy="6064"/>
              </a:xfrm>
              <a:custGeom>
                <a:avLst/>
                <a:gdLst>
                  <a:gd name="T0" fmla="*/ 2 w 1"/>
                  <a:gd name="T1" fmla="*/ 9 h 9"/>
                  <a:gd name="T2" fmla="*/ 2 w 1"/>
                  <a:gd name="T3" fmla="*/ 9 h 9"/>
                  <a:gd name="T4" fmla="*/ 0 60000 65536"/>
                  <a:gd name="T5" fmla="*/ 0 60000 65536"/>
                  <a:gd name="T6" fmla="*/ 0 w 1"/>
                  <a:gd name="T7" fmla="*/ 0 h 9"/>
                  <a:gd name="T8" fmla="*/ 1 w 1"/>
                  <a:gd name="T9" fmla="*/ 9 h 9"/>
                </a:gdLst>
                <a:ahLst/>
                <a:cxnLst>
                  <a:cxn ang="T4">
                    <a:pos x="T0" y="T1"/>
                  </a:cxn>
                  <a:cxn ang="T5">
                    <a:pos x="T2" y="T3"/>
                  </a:cxn>
                </a:cxnLst>
                <a:rect l="T6" t="T7" r="T8" b="T9"/>
                <a:pathLst>
                  <a:path w="1" h="9">
                    <a:moveTo>
                      <a:pt x="1" y="4"/>
                    </a:moveTo>
                    <a:cubicBezTo>
                      <a:pt x="0" y="0"/>
                      <a:pt x="1" y="9"/>
                      <a:pt x="1"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4" name="Freeform 9487"/>
              <p:cNvSpPr>
                <a:spLocks/>
              </p:cNvSpPr>
              <p:nvPr/>
            </p:nvSpPr>
            <p:spPr bwMode="auto">
              <a:xfrm>
                <a:off x="780981" y="4548110"/>
                <a:ext cx="61507" cy="0"/>
              </a:xfrm>
              <a:custGeom>
                <a:avLst/>
                <a:gdLst>
                  <a:gd name="T0" fmla="*/ 107 w 90"/>
                  <a:gd name="T1" fmla="*/ 107 w 90"/>
                  <a:gd name="T2" fmla="*/ 0 60000 65536"/>
                  <a:gd name="T3" fmla="*/ 0 60000 65536"/>
                  <a:gd name="T4" fmla="*/ 0 w 90"/>
                  <a:gd name="T5" fmla="*/ 90 w 90"/>
                </a:gdLst>
                <a:ahLst/>
                <a:cxnLst>
                  <a:cxn ang="T2">
                    <a:pos x="T0" y="0"/>
                  </a:cxn>
                  <a:cxn ang="T3">
                    <a:pos x="T1" y="0"/>
                  </a:cxn>
                </a:cxnLst>
                <a:rect l="T4" t="0" r="T5" b="0"/>
                <a:pathLst>
                  <a:path w="90">
                    <a:moveTo>
                      <a:pt x="45" y="0"/>
                    </a:moveTo>
                    <a:cubicBezTo>
                      <a:pt x="0" y="0"/>
                      <a:pt x="90" y="0"/>
                      <a:pt x="4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5" name="Freeform 9488"/>
              <p:cNvSpPr>
                <a:spLocks/>
              </p:cNvSpPr>
              <p:nvPr/>
            </p:nvSpPr>
            <p:spPr bwMode="auto">
              <a:xfrm>
                <a:off x="953661" y="4982103"/>
                <a:ext cx="5487" cy="4043"/>
              </a:xfrm>
              <a:custGeom>
                <a:avLst/>
                <a:gdLst>
                  <a:gd name="T0" fmla="*/ 10 w 8"/>
                  <a:gd name="T1" fmla="*/ 2 h 6"/>
                  <a:gd name="T2" fmla="*/ 10 w 8"/>
                  <a:gd name="T3" fmla="*/ 2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4" y="1"/>
                    </a:moveTo>
                    <a:cubicBezTo>
                      <a:pt x="0" y="6"/>
                      <a:pt x="8" y="0"/>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6" name="Freeform 9489"/>
              <p:cNvSpPr>
                <a:spLocks/>
              </p:cNvSpPr>
              <p:nvPr/>
            </p:nvSpPr>
            <p:spPr bwMode="auto">
              <a:xfrm>
                <a:off x="957704" y="4982103"/>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7" name="Freeform 9490"/>
              <p:cNvSpPr>
                <a:spLocks/>
              </p:cNvSpPr>
              <p:nvPr/>
            </p:nvSpPr>
            <p:spPr bwMode="auto">
              <a:xfrm>
                <a:off x="953084" y="4984124"/>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8" name="Freeform 9491"/>
              <p:cNvSpPr>
                <a:spLocks/>
              </p:cNvSpPr>
              <p:nvPr/>
            </p:nvSpPr>
            <p:spPr bwMode="auto">
              <a:xfrm>
                <a:off x="946153" y="4984702"/>
                <a:ext cx="0" cy="578"/>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1"/>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89" name="Freeform 9492"/>
              <p:cNvSpPr>
                <a:spLocks/>
              </p:cNvSpPr>
              <p:nvPr/>
            </p:nvSpPr>
            <p:spPr bwMode="auto">
              <a:xfrm>
                <a:off x="945576" y="4985279"/>
                <a:ext cx="0" cy="866"/>
              </a:xfrm>
              <a:custGeom>
                <a:avLst/>
                <a:gdLst>
                  <a:gd name="T0" fmla="*/ 3 h 1"/>
                  <a:gd name="T1" fmla="*/ 0 h 1"/>
                  <a:gd name="T2" fmla="*/ 3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0"/>
                      <a:pt x="0" y="0"/>
                      <a:pt x="0" y="0"/>
                    </a:cubicBezTo>
                    <a:cubicBezTo>
                      <a:pt x="0" y="0"/>
                      <a:pt x="0" y="0"/>
                      <a:pt x="0" y="1"/>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0" name="Freeform 9493"/>
              <p:cNvSpPr>
                <a:spLocks/>
              </p:cNvSpPr>
              <p:nvPr/>
            </p:nvSpPr>
            <p:spPr bwMode="auto">
              <a:xfrm>
                <a:off x="958570" y="4980659"/>
                <a:ext cx="0" cy="578"/>
              </a:xfrm>
              <a:custGeom>
                <a:avLst/>
                <a:gdLst>
                  <a:gd name="T0" fmla="*/ 2 h 1"/>
                  <a:gd name="T1" fmla="*/ 0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1" name="Freeform 9494"/>
              <p:cNvSpPr>
                <a:spLocks/>
              </p:cNvSpPr>
              <p:nvPr/>
            </p:nvSpPr>
            <p:spPr bwMode="auto">
              <a:xfrm>
                <a:off x="961747" y="4979216"/>
                <a:ext cx="866" cy="0"/>
              </a:xfrm>
              <a:custGeom>
                <a:avLst/>
                <a:gdLst>
                  <a:gd name="T0" fmla="*/ 0 w 1"/>
                  <a:gd name="T1" fmla="*/ 3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1" y="0"/>
                      <a:pt x="1" y="0"/>
                      <a:pt x="1" y="0"/>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2" name="Freeform 9495"/>
              <p:cNvSpPr>
                <a:spLocks/>
              </p:cNvSpPr>
              <p:nvPr/>
            </p:nvSpPr>
            <p:spPr bwMode="auto">
              <a:xfrm>
                <a:off x="957704" y="4978638"/>
                <a:ext cx="6930" cy="2021"/>
              </a:xfrm>
              <a:custGeom>
                <a:avLst/>
                <a:gdLst>
                  <a:gd name="T0" fmla="*/ 12 w 10"/>
                  <a:gd name="T1" fmla="*/ 2 h 3"/>
                  <a:gd name="T2" fmla="*/ 12 w 10"/>
                  <a:gd name="T3" fmla="*/ 2 h 3"/>
                  <a:gd name="T4" fmla="*/ 0 60000 65536"/>
                  <a:gd name="T5" fmla="*/ 0 60000 65536"/>
                  <a:gd name="T6" fmla="*/ 0 w 10"/>
                  <a:gd name="T7" fmla="*/ 0 h 3"/>
                  <a:gd name="T8" fmla="*/ 10 w 10"/>
                  <a:gd name="T9" fmla="*/ 3 h 3"/>
                </a:gdLst>
                <a:ahLst/>
                <a:cxnLst>
                  <a:cxn ang="T4">
                    <a:pos x="T0" y="T1"/>
                  </a:cxn>
                  <a:cxn ang="T5">
                    <a:pos x="T2" y="T3"/>
                  </a:cxn>
                </a:cxnLst>
                <a:rect l="T6" t="T7" r="T8" b="T9"/>
                <a:pathLst>
                  <a:path w="10" h="3">
                    <a:moveTo>
                      <a:pt x="5" y="1"/>
                    </a:moveTo>
                    <a:cubicBezTo>
                      <a:pt x="0" y="3"/>
                      <a:pt x="10" y="0"/>
                      <a:pt x="5"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3" name="Freeform 9496"/>
              <p:cNvSpPr>
                <a:spLocks/>
              </p:cNvSpPr>
              <p:nvPr/>
            </p:nvSpPr>
            <p:spPr bwMode="auto">
              <a:xfrm>
                <a:off x="927672" y="4993653"/>
                <a:ext cx="12417" cy="10106"/>
              </a:xfrm>
              <a:custGeom>
                <a:avLst/>
                <a:gdLst>
                  <a:gd name="T0" fmla="*/ 22 w 18"/>
                  <a:gd name="T1" fmla="*/ 9 h 15"/>
                  <a:gd name="T2" fmla="*/ 22 w 18"/>
                  <a:gd name="T3" fmla="*/ 9 h 15"/>
                  <a:gd name="T4" fmla="*/ 0 60000 65536"/>
                  <a:gd name="T5" fmla="*/ 0 60000 65536"/>
                  <a:gd name="T6" fmla="*/ 0 w 18"/>
                  <a:gd name="T7" fmla="*/ 0 h 15"/>
                  <a:gd name="T8" fmla="*/ 18 w 18"/>
                  <a:gd name="T9" fmla="*/ 15 h 15"/>
                </a:gdLst>
                <a:ahLst/>
                <a:cxnLst>
                  <a:cxn ang="T4">
                    <a:pos x="T0" y="T1"/>
                  </a:cxn>
                  <a:cxn ang="T5">
                    <a:pos x="T2" y="T3"/>
                  </a:cxn>
                </a:cxnLst>
                <a:rect l="T6" t="T7" r="T8" b="T9"/>
                <a:pathLst>
                  <a:path w="18" h="15">
                    <a:moveTo>
                      <a:pt x="9" y="4"/>
                    </a:moveTo>
                    <a:cubicBezTo>
                      <a:pt x="0" y="15"/>
                      <a:pt x="18" y="0"/>
                      <a:pt x="9"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4" name="Freeform 9497"/>
              <p:cNvSpPr>
                <a:spLocks/>
              </p:cNvSpPr>
              <p:nvPr/>
            </p:nvSpPr>
            <p:spPr bwMode="auto">
              <a:xfrm>
                <a:off x="936047" y="4983258"/>
                <a:ext cx="8663" cy="10395"/>
              </a:xfrm>
              <a:custGeom>
                <a:avLst/>
                <a:gdLst>
                  <a:gd name="T0" fmla="*/ 16 w 13"/>
                  <a:gd name="T1" fmla="*/ 17 h 15"/>
                  <a:gd name="T2" fmla="*/ 16 w 13"/>
                  <a:gd name="T3" fmla="*/ 17 h 15"/>
                  <a:gd name="T4" fmla="*/ 0 60000 65536"/>
                  <a:gd name="T5" fmla="*/ 0 60000 65536"/>
                  <a:gd name="T6" fmla="*/ 0 w 13"/>
                  <a:gd name="T7" fmla="*/ 0 h 15"/>
                  <a:gd name="T8" fmla="*/ 13 w 13"/>
                  <a:gd name="T9" fmla="*/ 15 h 15"/>
                </a:gdLst>
                <a:ahLst/>
                <a:cxnLst>
                  <a:cxn ang="T4">
                    <a:pos x="T0" y="T1"/>
                  </a:cxn>
                  <a:cxn ang="T5">
                    <a:pos x="T2" y="T3"/>
                  </a:cxn>
                </a:cxnLst>
                <a:rect l="T6" t="T7" r="T8" b="T9"/>
                <a:pathLst>
                  <a:path w="13" h="15">
                    <a:moveTo>
                      <a:pt x="7" y="7"/>
                    </a:moveTo>
                    <a:cubicBezTo>
                      <a:pt x="0" y="15"/>
                      <a:pt x="13" y="0"/>
                      <a:pt x="7"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5" name="Freeform 9498"/>
              <p:cNvSpPr>
                <a:spLocks/>
              </p:cNvSpPr>
              <p:nvPr/>
            </p:nvSpPr>
            <p:spPr bwMode="auto">
              <a:xfrm>
                <a:off x="965212" y="4975173"/>
                <a:ext cx="0" cy="578"/>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6" name="Freeform 9499"/>
              <p:cNvSpPr>
                <a:spLocks/>
              </p:cNvSpPr>
              <p:nvPr/>
            </p:nvSpPr>
            <p:spPr bwMode="auto">
              <a:xfrm>
                <a:off x="930560" y="4999139"/>
                <a:ext cx="0" cy="7508"/>
              </a:xfrm>
              <a:custGeom>
                <a:avLst/>
                <a:gdLst>
                  <a:gd name="T0" fmla="*/ 9 h 11"/>
                  <a:gd name="T1" fmla="*/ 9 h 11"/>
                  <a:gd name="T2" fmla="*/ 0 60000 65536"/>
                  <a:gd name="T3" fmla="*/ 0 60000 65536"/>
                  <a:gd name="T4" fmla="*/ 0 h 11"/>
                  <a:gd name="T5" fmla="*/ 11 h 11"/>
                </a:gdLst>
                <a:ahLst/>
                <a:cxnLst>
                  <a:cxn ang="T2">
                    <a:pos x="0" y="T0"/>
                  </a:cxn>
                  <a:cxn ang="T3">
                    <a:pos x="0" y="T1"/>
                  </a:cxn>
                </a:cxnLst>
                <a:rect l="0" t="T4" r="0" b="T5"/>
                <a:pathLst>
                  <a:path h="11">
                    <a:moveTo>
                      <a:pt x="0" y="4"/>
                    </a:moveTo>
                    <a:cubicBezTo>
                      <a:pt x="0" y="0"/>
                      <a:pt x="0" y="11"/>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7" name="Freeform 9500"/>
              <p:cNvSpPr>
                <a:spLocks/>
              </p:cNvSpPr>
              <p:nvPr/>
            </p:nvSpPr>
            <p:spPr bwMode="auto">
              <a:xfrm>
                <a:off x="930560" y="4999139"/>
                <a:ext cx="578"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8" name="Freeform 9501"/>
              <p:cNvSpPr>
                <a:spLocks/>
              </p:cNvSpPr>
              <p:nvPr/>
            </p:nvSpPr>
            <p:spPr bwMode="auto">
              <a:xfrm>
                <a:off x="936047" y="4993653"/>
                <a:ext cx="578" cy="578"/>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0"/>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199" name="Freeform 9502"/>
              <p:cNvSpPr>
                <a:spLocks/>
              </p:cNvSpPr>
              <p:nvPr/>
            </p:nvSpPr>
            <p:spPr bwMode="auto">
              <a:xfrm>
                <a:off x="940667" y="4990766"/>
                <a:ext cx="0" cy="1444"/>
              </a:xfrm>
              <a:custGeom>
                <a:avLst/>
                <a:gdLst>
                  <a:gd name="T0" fmla="*/ 0 h 2"/>
                  <a:gd name="T1" fmla="*/ 5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1"/>
                      <a:pt x="0" y="1"/>
                      <a:pt x="0" y="2"/>
                    </a:cubicBezTo>
                    <a:cubicBezTo>
                      <a:pt x="0" y="1"/>
                      <a:pt x="0" y="1"/>
                      <a:pt x="0" y="0"/>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0" name="Freeform 9503"/>
              <p:cNvSpPr>
                <a:spLocks/>
              </p:cNvSpPr>
              <p:nvPr/>
            </p:nvSpPr>
            <p:spPr bwMode="auto">
              <a:xfrm>
                <a:off x="940089" y="4992209"/>
                <a:ext cx="578"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1" name="Freeform 9504"/>
              <p:cNvSpPr>
                <a:spLocks/>
              </p:cNvSpPr>
              <p:nvPr/>
            </p:nvSpPr>
            <p:spPr bwMode="auto">
              <a:xfrm>
                <a:off x="970698" y="4971708"/>
                <a:ext cx="2021" cy="2021"/>
              </a:xfrm>
              <a:custGeom>
                <a:avLst/>
                <a:gdLst>
                  <a:gd name="T0" fmla="*/ 2 w 3"/>
                  <a:gd name="T1" fmla="*/ 7 h 3"/>
                  <a:gd name="T2" fmla="*/ 2 w 3"/>
                  <a:gd name="T3" fmla="*/ 7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1" y="3"/>
                    </a:moveTo>
                    <a:cubicBezTo>
                      <a:pt x="0" y="3"/>
                      <a:pt x="3" y="0"/>
                      <a:pt x="1"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2" name="Freeform 9505"/>
              <p:cNvSpPr>
                <a:spLocks/>
              </p:cNvSpPr>
              <p:nvPr/>
            </p:nvSpPr>
            <p:spPr bwMode="auto">
              <a:xfrm>
                <a:off x="996687" y="4939657"/>
                <a:ext cx="6064" cy="8374"/>
              </a:xfrm>
              <a:custGeom>
                <a:avLst/>
                <a:gdLst>
                  <a:gd name="T0" fmla="*/ 12 w 9"/>
                  <a:gd name="T1" fmla="*/ 15 h 12"/>
                  <a:gd name="T2" fmla="*/ 12 w 9"/>
                  <a:gd name="T3" fmla="*/ 15 h 12"/>
                  <a:gd name="T4" fmla="*/ 0 60000 65536"/>
                  <a:gd name="T5" fmla="*/ 0 60000 65536"/>
                  <a:gd name="T6" fmla="*/ 0 w 9"/>
                  <a:gd name="T7" fmla="*/ 0 h 12"/>
                  <a:gd name="T8" fmla="*/ 9 w 9"/>
                  <a:gd name="T9" fmla="*/ 12 h 12"/>
                </a:gdLst>
                <a:ahLst/>
                <a:cxnLst>
                  <a:cxn ang="T4">
                    <a:pos x="T0" y="T1"/>
                  </a:cxn>
                  <a:cxn ang="T5">
                    <a:pos x="T2" y="T3"/>
                  </a:cxn>
                </a:cxnLst>
                <a:rect l="T6" t="T7" r="T8" b="T9"/>
                <a:pathLst>
                  <a:path w="9" h="12">
                    <a:moveTo>
                      <a:pt x="5" y="6"/>
                    </a:moveTo>
                    <a:cubicBezTo>
                      <a:pt x="0" y="12"/>
                      <a:pt x="9" y="0"/>
                      <a:pt x="5"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3" name="Freeform 9506"/>
              <p:cNvSpPr>
                <a:spLocks/>
              </p:cNvSpPr>
              <p:nvPr/>
            </p:nvSpPr>
            <p:spPr bwMode="auto">
              <a:xfrm>
                <a:off x="1021232" y="4938213"/>
                <a:ext cx="2599" cy="0"/>
              </a:xfrm>
              <a:custGeom>
                <a:avLst/>
                <a:gdLst>
                  <a:gd name="T0" fmla="*/ 0 w 4"/>
                  <a:gd name="T1" fmla="*/ 9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0" y="0"/>
                    </a:moveTo>
                    <a:cubicBezTo>
                      <a:pt x="0" y="0"/>
                      <a:pt x="3" y="0"/>
                      <a:pt x="4" y="0"/>
                    </a:cubicBezTo>
                    <a:cubicBezTo>
                      <a:pt x="2" y="0"/>
                      <a:pt x="2"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4" name="Freeform 9507"/>
              <p:cNvSpPr>
                <a:spLocks/>
              </p:cNvSpPr>
              <p:nvPr/>
            </p:nvSpPr>
            <p:spPr bwMode="auto">
              <a:xfrm>
                <a:off x="1032205" y="4922620"/>
                <a:ext cx="0" cy="6930"/>
              </a:xfrm>
              <a:custGeom>
                <a:avLst/>
                <a:gdLst>
                  <a:gd name="T0" fmla="*/ 24 h 10"/>
                  <a:gd name="T1" fmla="*/ 0 h 10"/>
                  <a:gd name="T2" fmla="*/ 24 h 10"/>
                  <a:gd name="T3" fmla="*/ 0 60000 65536"/>
                  <a:gd name="T4" fmla="*/ 0 60000 65536"/>
                  <a:gd name="T5" fmla="*/ 0 60000 65536"/>
                  <a:gd name="T6" fmla="*/ 0 h 10"/>
                  <a:gd name="T7" fmla="*/ 10 h 10"/>
                </a:gdLst>
                <a:ahLst/>
                <a:cxnLst>
                  <a:cxn ang="T3">
                    <a:pos x="0" y="T0"/>
                  </a:cxn>
                  <a:cxn ang="T4">
                    <a:pos x="0" y="T1"/>
                  </a:cxn>
                  <a:cxn ang="T5">
                    <a:pos x="0" y="T2"/>
                  </a:cxn>
                </a:cxnLst>
                <a:rect l="0" t="T6" r="0" b="T7"/>
                <a:pathLst>
                  <a:path h="10">
                    <a:moveTo>
                      <a:pt x="0" y="10"/>
                    </a:moveTo>
                    <a:cubicBezTo>
                      <a:pt x="0" y="7"/>
                      <a:pt x="0" y="4"/>
                      <a:pt x="0" y="0"/>
                    </a:cubicBezTo>
                    <a:cubicBezTo>
                      <a:pt x="0" y="4"/>
                      <a:pt x="0" y="7"/>
                      <a:pt x="0"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5" name="Freeform 9508"/>
              <p:cNvSpPr>
                <a:spLocks/>
              </p:cNvSpPr>
              <p:nvPr/>
            </p:nvSpPr>
            <p:spPr bwMode="auto">
              <a:xfrm>
                <a:off x="1020654" y="4939079"/>
                <a:ext cx="0" cy="1444"/>
              </a:xfrm>
              <a:custGeom>
                <a:avLst/>
                <a:gdLst>
                  <a:gd name="T0" fmla="*/ 5 h 2"/>
                  <a:gd name="T1" fmla="*/ 0 h 2"/>
                  <a:gd name="T2" fmla="*/ 5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2"/>
                    </a:moveTo>
                    <a:cubicBezTo>
                      <a:pt x="0" y="0"/>
                      <a:pt x="0" y="0"/>
                      <a:pt x="0" y="0"/>
                    </a:cubicBezTo>
                    <a:cubicBezTo>
                      <a:pt x="0" y="0"/>
                      <a:pt x="0" y="0"/>
                      <a:pt x="0" y="2"/>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6" name="Freeform 9509"/>
              <p:cNvSpPr>
                <a:spLocks/>
              </p:cNvSpPr>
              <p:nvPr/>
            </p:nvSpPr>
            <p:spPr bwMode="auto">
              <a:xfrm>
                <a:off x="1024697" y="4937058"/>
                <a:ext cx="1155" cy="578"/>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0" y="1"/>
                      <a:pt x="2"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7" name="Freeform 9510"/>
              <p:cNvSpPr>
                <a:spLocks/>
              </p:cNvSpPr>
              <p:nvPr/>
            </p:nvSpPr>
            <p:spPr bwMode="auto">
              <a:xfrm>
                <a:off x="1068300" y="4911648"/>
                <a:ext cx="1444" cy="0"/>
              </a:xfrm>
              <a:custGeom>
                <a:avLst/>
                <a:gdLst>
                  <a:gd name="T0" fmla="*/ 5 w 2"/>
                  <a:gd name="T1" fmla="*/ 0 w 2"/>
                  <a:gd name="T2" fmla="*/ 5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2" y="0"/>
                    </a:moveTo>
                    <a:cubicBezTo>
                      <a:pt x="2" y="0"/>
                      <a:pt x="1" y="0"/>
                      <a:pt x="0" y="0"/>
                    </a:cubicBezTo>
                    <a:cubicBezTo>
                      <a:pt x="1" y="0"/>
                      <a:pt x="2"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8" name="Freeform 9511"/>
              <p:cNvSpPr>
                <a:spLocks/>
              </p:cNvSpPr>
              <p:nvPr/>
            </p:nvSpPr>
            <p:spPr bwMode="auto">
              <a:xfrm>
                <a:off x="1068300" y="4914535"/>
                <a:ext cx="0" cy="3465"/>
              </a:xfrm>
              <a:custGeom>
                <a:avLst/>
                <a:gdLst>
                  <a:gd name="T0" fmla="*/ 0 h 5"/>
                  <a:gd name="T1" fmla="*/ 12 h 5"/>
                  <a:gd name="T2" fmla="*/ 0 h 5"/>
                  <a:gd name="T3" fmla="*/ 0 60000 65536"/>
                  <a:gd name="T4" fmla="*/ 0 60000 65536"/>
                  <a:gd name="T5" fmla="*/ 0 60000 65536"/>
                  <a:gd name="T6" fmla="*/ 0 h 5"/>
                  <a:gd name="T7" fmla="*/ 5 h 5"/>
                </a:gdLst>
                <a:ahLst/>
                <a:cxnLst>
                  <a:cxn ang="T3">
                    <a:pos x="0" y="T0"/>
                  </a:cxn>
                  <a:cxn ang="T4">
                    <a:pos x="0" y="T1"/>
                  </a:cxn>
                  <a:cxn ang="T5">
                    <a:pos x="0" y="T2"/>
                  </a:cxn>
                </a:cxnLst>
                <a:rect l="0" t="T6" r="0" b="T7"/>
                <a:pathLst>
                  <a:path h="5">
                    <a:moveTo>
                      <a:pt x="0" y="0"/>
                    </a:moveTo>
                    <a:cubicBezTo>
                      <a:pt x="0" y="1"/>
                      <a:pt x="0" y="4"/>
                      <a:pt x="0" y="5"/>
                    </a:cubicBezTo>
                    <a:cubicBezTo>
                      <a:pt x="0" y="3"/>
                      <a:pt x="0" y="1"/>
                      <a:pt x="0" y="0"/>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09" name="Freeform 9512"/>
              <p:cNvSpPr>
                <a:spLocks/>
              </p:cNvSpPr>
              <p:nvPr/>
            </p:nvSpPr>
            <p:spPr bwMode="auto">
              <a:xfrm>
                <a:off x="969254" y="4971131"/>
                <a:ext cx="8374" cy="578"/>
              </a:xfrm>
              <a:custGeom>
                <a:avLst/>
                <a:gdLst>
                  <a:gd name="T0" fmla="*/ 17 w 12"/>
                  <a:gd name="T1" fmla="*/ 2 h 1"/>
                  <a:gd name="T2" fmla="*/ 17 w 12"/>
                  <a:gd name="T3" fmla="*/ 2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a:moveTo>
                      <a:pt x="7" y="1"/>
                    </a:moveTo>
                    <a:cubicBezTo>
                      <a:pt x="0" y="0"/>
                      <a:pt x="12" y="1"/>
                      <a:pt x="7"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0" name="Freeform 9513"/>
              <p:cNvSpPr>
                <a:spLocks/>
              </p:cNvSpPr>
              <p:nvPr/>
            </p:nvSpPr>
            <p:spPr bwMode="auto">
              <a:xfrm>
                <a:off x="990623" y="4930705"/>
                <a:ext cx="14149" cy="22523"/>
              </a:xfrm>
              <a:custGeom>
                <a:avLst/>
                <a:gdLst>
                  <a:gd name="T0" fmla="*/ 9 w 21"/>
                  <a:gd name="T1" fmla="*/ 52 h 33"/>
                  <a:gd name="T2" fmla="*/ 9 w 21"/>
                  <a:gd name="T3" fmla="*/ 52 h 33"/>
                  <a:gd name="T4" fmla="*/ 0 60000 65536"/>
                  <a:gd name="T5" fmla="*/ 0 60000 65536"/>
                  <a:gd name="T6" fmla="*/ 0 w 21"/>
                  <a:gd name="T7" fmla="*/ 0 h 33"/>
                  <a:gd name="T8" fmla="*/ 21 w 21"/>
                  <a:gd name="T9" fmla="*/ 33 h 33"/>
                </a:gdLst>
                <a:ahLst/>
                <a:cxnLst>
                  <a:cxn ang="T4">
                    <a:pos x="T0" y="T1"/>
                  </a:cxn>
                  <a:cxn ang="T5">
                    <a:pos x="T2" y="T3"/>
                  </a:cxn>
                </a:cxnLst>
                <a:rect l="T6" t="T7" r="T8" b="T9"/>
                <a:pathLst>
                  <a:path w="21" h="33">
                    <a:moveTo>
                      <a:pt x="4" y="22"/>
                    </a:moveTo>
                    <a:cubicBezTo>
                      <a:pt x="0" y="33"/>
                      <a:pt x="21" y="0"/>
                      <a:pt x="4" y="2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1" name="Freeform 9514"/>
              <p:cNvSpPr>
                <a:spLocks/>
              </p:cNvSpPr>
              <p:nvPr/>
            </p:nvSpPr>
            <p:spPr bwMode="auto">
              <a:xfrm>
                <a:off x="974163" y="4968243"/>
                <a:ext cx="2021" cy="0"/>
              </a:xfrm>
              <a:custGeom>
                <a:avLst/>
                <a:gdLst>
                  <a:gd name="T0" fmla="*/ 0 w 3"/>
                  <a:gd name="T1" fmla="*/ 7 w 3"/>
                  <a:gd name="T2" fmla="*/ 0 w 3"/>
                  <a:gd name="T3" fmla="*/ 0 60000 65536"/>
                  <a:gd name="T4" fmla="*/ 0 60000 65536"/>
                  <a:gd name="T5" fmla="*/ 0 60000 65536"/>
                  <a:gd name="T6" fmla="*/ 0 w 3"/>
                  <a:gd name="T7" fmla="*/ 3 w 3"/>
                </a:gdLst>
                <a:ahLst/>
                <a:cxnLst>
                  <a:cxn ang="T3">
                    <a:pos x="T0" y="0"/>
                  </a:cxn>
                  <a:cxn ang="T4">
                    <a:pos x="T1" y="0"/>
                  </a:cxn>
                  <a:cxn ang="T5">
                    <a:pos x="T2" y="0"/>
                  </a:cxn>
                </a:cxnLst>
                <a:rect l="T6" t="0" r="T7" b="0"/>
                <a:pathLst>
                  <a:path w="3">
                    <a:moveTo>
                      <a:pt x="0" y="0"/>
                    </a:moveTo>
                    <a:cubicBezTo>
                      <a:pt x="0" y="0"/>
                      <a:pt x="2" y="0"/>
                      <a:pt x="3" y="0"/>
                    </a:cubicBezTo>
                    <a:cubicBezTo>
                      <a:pt x="2" y="0"/>
                      <a:pt x="0" y="0"/>
                      <a:pt x="0" y="0"/>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2" name="Freeform 9515"/>
              <p:cNvSpPr>
                <a:spLocks/>
              </p:cNvSpPr>
              <p:nvPr/>
            </p:nvSpPr>
            <p:spPr bwMode="auto">
              <a:xfrm>
                <a:off x="965212" y="4973729"/>
                <a:ext cx="6064" cy="2021"/>
              </a:xfrm>
              <a:custGeom>
                <a:avLst/>
                <a:gdLst>
                  <a:gd name="T0" fmla="*/ 19 w 9"/>
                  <a:gd name="T1" fmla="*/ 7 h 3"/>
                  <a:gd name="T2" fmla="*/ 19 w 9"/>
                  <a:gd name="T3" fmla="*/ 7 h 3"/>
                  <a:gd name="T4" fmla="*/ 0 60000 65536"/>
                  <a:gd name="T5" fmla="*/ 0 60000 65536"/>
                  <a:gd name="T6" fmla="*/ 0 w 9"/>
                  <a:gd name="T7" fmla="*/ 0 h 3"/>
                  <a:gd name="T8" fmla="*/ 9 w 9"/>
                  <a:gd name="T9" fmla="*/ 3 h 3"/>
                </a:gdLst>
                <a:ahLst/>
                <a:cxnLst>
                  <a:cxn ang="T4">
                    <a:pos x="T0" y="T1"/>
                  </a:cxn>
                  <a:cxn ang="T5">
                    <a:pos x="T2" y="T3"/>
                  </a:cxn>
                </a:cxnLst>
                <a:rect l="T6" t="T7" r="T8" b="T9"/>
                <a:pathLst>
                  <a:path w="9" h="3">
                    <a:moveTo>
                      <a:pt x="8" y="3"/>
                    </a:moveTo>
                    <a:cubicBezTo>
                      <a:pt x="0" y="3"/>
                      <a:pt x="9" y="0"/>
                      <a:pt x="8"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3" name="Freeform 9516"/>
              <p:cNvSpPr>
                <a:spLocks/>
              </p:cNvSpPr>
              <p:nvPr/>
            </p:nvSpPr>
            <p:spPr bwMode="auto">
              <a:xfrm>
                <a:off x="965212" y="4980082"/>
                <a:ext cx="1444" cy="578"/>
              </a:xfrm>
              <a:custGeom>
                <a:avLst/>
                <a:gdLst>
                  <a:gd name="T0" fmla="*/ 0 w 2"/>
                  <a:gd name="T1" fmla="*/ 2 h 1"/>
                  <a:gd name="T2" fmla="*/ 5 w 2"/>
                  <a:gd name="T3" fmla="*/ 2 h 1"/>
                  <a:gd name="T4" fmla="*/ 0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0"/>
                      <a:pt x="1" y="1"/>
                      <a:pt x="2" y="1"/>
                    </a:cubicBezTo>
                    <a:cubicBezTo>
                      <a:pt x="1" y="1"/>
                      <a:pt x="1" y="0"/>
                      <a:pt x="0" y="1"/>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4" name="Freeform 9517"/>
              <p:cNvSpPr>
                <a:spLocks/>
              </p:cNvSpPr>
              <p:nvPr/>
            </p:nvSpPr>
            <p:spPr bwMode="auto">
              <a:xfrm>
                <a:off x="976762" y="4967088"/>
                <a:ext cx="4909" cy="0"/>
              </a:xfrm>
              <a:custGeom>
                <a:avLst/>
                <a:gdLst>
                  <a:gd name="T0" fmla="*/ 17 w 7"/>
                  <a:gd name="T1" fmla="*/ 17 w 7"/>
                  <a:gd name="T2" fmla="*/ 0 60000 65536"/>
                  <a:gd name="T3" fmla="*/ 0 60000 65536"/>
                  <a:gd name="T4" fmla="*/ 0 w 7"/>
                  <a:gd name="T5" fmla="*/ 7 w 7"/>
                </a:gdLst>
                <a:ahLst/>
                <a:cxnLst>
                  <a:cxn ang="T2">
                    <a:pos x="T0" y="0"/>
                  </a:cxn>
                  <a:cxn ang="T3">
                    <a:pos x="T1" y="0"/>
                  </a:cxn>
                </a:cxnLst>
                <a:rect l="T4" t="0" r="T5" b="0"/>
                <a:pathLst>
                  <a:path w="7">
                    <a:moveTo>
                      <a:pt x="7" y="0"/>
                    </a:moveTo>
                    <a:cubicBezTo>
                      <a:pt x="0" y="0"/>
                      <a:pt x="3" y="0"/>
                      <a:pt x="7"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5" name="Freeform 9518"/>
              <p:cNvSpPr>
                <a:spLocks/>
              </p:cNvSpPr>
              <p:nvPr/>
            </p:nvSpPr>
            <p:spPr bwMode="auto">
              <a:xfrm>
                <a:off x="981094" y="4954094"/>
                <a:ext cx="11551" cy="19635"/>
              </a:xfrm>
              <a:custGeom>
                <a:avLst/>
                <a:gdLst>
                  <a:gd name="T0" fmla="*/ 12 w 17"/>
                  <a:gd name="T1" fmla="*/ 35 h 29"/>
                  <a:gd name="T2" fmla="*/ 12 w 17"/>
                  <a:gd name="T3" fmla="*/ 35 h 29"/>
                  <a:gd name="T4" fmla="*/ 0 60000 65536"/>
                  <a:gd name="T5" fmla="*/ 0 60000 65536"/>
                  <a:gd name="T6" fmla="*/ 0 w 17"/>
                  <a:gd name="T7" fmla="*/ 0 h 29"/>
                  <a:gd name="T8" fmla="*/ 17 w 17"/>
                  <a:gd name="T9" fmla="*/ 29 h 29"/>
                </a:gdLst>
                <a:ahLst/>
                <a:cxnLst>
                  <a:cxn ang="T4">
                    <a:pos x="T0" y="T1"/>
                  </a:cxn>
                  <a:cxn ang="T5">
                    <a:pos x="T2" y="T3"/>
                  </a:cxn>
                </a:cxnLst>
                <a:rect l="T6" t="T7" r="T8" b="T9"/>
                <a:pathLst>
                  <a:path w="17" h="29">
                    <a:moveTo>
                      <a:pt x="5" y="15"/>
                    </a:moveTo>
                    <a:cubicBezTo>
                      <a:pt x="0" y="29"/>
                      <a:pt x="17" y="0"/>
                      <a:pt x="5" y="1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6" name="Freeform 9519"/>
              <p:cNvSpPr>
                <a:spLocks/>
              </p:cNvSpPr>
              <p:nvPr/>
            </p:nvSpPr>
            <p:spPr bwMode="auto">
              <a:xfrm>
                <a:off x="983693" y="4967088"/>
                <a:ext cx="578"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7" name="Freeform 9521"/>
              <p:cNvSpPr>
                <a:spLocks/>
              </p:cNvSpPr>
              <p:nvPr/>
            </p:nvSpPr>
            <p:spPr bwMode="auto">
              <a:xfrm>
                <a:off x="770122" y="4277325"/>
                <a:ext cx="3467" cy="1444"/>
              </a:xfrm>
              <a:custGeom>
                <a:avLst/>
                <a:gdLst>
                  <a:gd name="T0" fmla="*/ 12 w 5"/>
                  <a:gd name="T1" fmla="*/ 0 h 2"/>
                  <a:gd name="T2" fmla="*/ 0 w 5"/>
                  <a:gd name="T3" fmla="*/ 5 h 2"/>
                  <a:gd name="T4" fmla="*/ 12 w 5"/>
                  <a:gd name="T5" fmla="*/ 0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5" y="0"/>
                    </a:moveTo>
                    <a:cubicBezTo>
                      <a:pt x="4" y="0"/>
                      <a:pt x="2" y="1"/>
                      <a:pt x="0" y="2"/>
                    </a:cubicBezTo>
                    <a:cubicBezTo>
                      <a:pt x="2" y="1"/>
                      <a:pt x="4" y="0"/>
                      <a:pt x="5" y="0"/>
                    </a:cubicBezTo>
                    <a:close/>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8" name="Freeform 9522"/>
              <p:cNvSpPr>
                <a:spLocks/>
              </p:cNvSpPr>
              <p:nvPr/>
            </p:nvSpPr>
            <p:spPr bwMode="auto">
              <a:xfrm>
                <a:off x="754523" y="4276748"/>
                <a:ext cx="20221" cy="6930"/>
              </a:xfrm>
              <a:custGeom>
                <a:avLst/>
                <a:gdLst>
                  <a:gd name="T0" fmla="*/ 51 w 30"/>
                  <a:gd name="T1" fmla="*/ 7 h 10"/>
                  <a:gd name="T2" fmla="*/ 51 w 30"/>
                  <a:gd name="T3" fmla="*/ 7 h 10"/>
                  <a:gd name="T4" fmla="*/ 0 60000 65536"/>
                  <a:gd name="T5" fmla="*/ 0 60000 65536"/>
                  <a:gd name="T6" fmla="*/ 0 w 30"/>
                  <a:gd name="T7" fmla="*/ 0 h 10"/>
                  <a:gd name="T8" fmla="*/ 30 w 30"/>
                  <a:gd name="T9" fmla="*/ 10 h 10"/>
                </a:gdLst>
                <a:ahLst/>
                <a:cxnLst>
                  <a:cxn ang="T4">
                    <a:pos x="T0" y="T1"/>
                  </a:cxn>
                  <a:cxn ang="T5">
                    <a:pos x="T2" y="T3"/>
                  </a:cxn>
                </a:cxnLst>
                <a:rect l="T6" t="T7" r="T8" b="T9"/>
                <a:pathLst>
                  <a:path w="30" h="10">
                    <a:moveTo>
                      <a:pt x="22" y="3"/>
                    </a:moveTo>
                    <a:cubicBezTo>
                      <a:pt x="30" y="0"/>
                      <a:pt x="0" y="10"/>
                      <a:pt x="2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19" name="Freeform 9523"/>
              <p:cNvSpPr>
                <a:spLocks/>
              </p:cNvSpPr>
              <p:nvPr/>
            </p:nvSpPr>
            <p:spPr bwMode="auto">
              <a:xfrm>
                <a:off x="1001511" y="4957306"/>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0" name="Freeform 9524"/>
              <p:cNvSpPr>
                <a:spLocks/>
              </p:cNvSpPr>
              <p:nvPr/>
            </p:nvSpPr>
            <p:spPr bwMode="auto">
              <a:xfrm>
                <a:off x="1836073" y="4911108"/>
                <a:ext cx="1444" cy="577"/>
              </a:xfrm>
              <a:custGeom>
                <a:avLst/>
                <a:gdLst>
                  <a:gd name="T0" fmla="*/ 0 w 2"/>
                  <a:gd name="T1" fmla="*/ 2 h 1"/>
                  <a:gd name="T2" fmla="*/ 5 w 2"/>
                  <a:gd name="T3" fmla="*/ 0 h 1"/>
                  <a:gd name="T4" fmla="*/ 0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1"/>
                      <a:pt x="2" y="1"/>
                      <a:pt x="2" y="0"/>
                    </a:cubicBezTo>
                    <a:cubicBezTo>
                      <a:pt x="2"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1" name="Freeform 9525"/>
              <p:cNvSpPr>
                <a:spLocks/>
              </p:cNvSpPr>
              <p:nvPr/>
            </p:nvSpPr>
            <p:spPr bwMode="auto">
              <a:xfrm>
                <a:off x="747590" y="4912263"/>
                <a:ext cx="18488" cy="18479"/>
              </a:xfrm>
              <a:custGeom>
                <a:avLst/>
                <a:gdLst>
                  <a:gd name="T0" fmla="*/ 7 w 27"/>
                  <a:gd name="T1" fmla="*/ 31 h 27"/>
                  <a:gd name="T2" fmla="*/ 64 w 27"/>
                  <a:gd name="T3" fmla="*/ 0 h 27"/>
                  <a:gd name="T4" fmla="*/ 7 w 27"/>
                  <a:gd name="T5" fmla="*/ 31 h 27"/>
                  <a:gd name="T6" fmla="*/ 0 60000 65536"/>
                  <a:gd name="T7" fmla="*/ 0 60000 65536"/>
                  <a:gd name="T8" fmla="*/ 0 60000 65536"/>
                  <a:gd name="T9" fmla="*/ 0 w 27"/>
                  <a:gd name="T10" fmla="*/ 0 h 27"/>
                  <a:gd name="T11" fmla="*/ 27 w 27"/>
                  <a:gd name="T12" fmla="*/ 27 h 27"/>
                </a:gdLst>
                <a:ahLst/>
                <a:cxnLst>
                  <a:cxn ang="T6">
                    <a:pos x="T0" y="T1"/>
                  </a:cxn>
                  <a:cxn ang="T7">
                    <a:pos x="T2" y="T3"/>
                  </a:cxn>
                  <a:cxn ang="T8">
                    <a:pos x="T4" y="T5"/>
                  </a:cxn>
                </a:cxnLst>
                <a:rect l="T9" t="T10" r="T11" b="T12"/>
                <a:pathLst>
                  <a:path w="27" h="27">
                    <a:moveTo>
                      <a:pt x="3" y="13"/>
                    </a:moveTo>
                    <a:cubicBezTo>
                      <a:pt x="0" y="20"/>
                      <a:pt x="13" y="27"/>
                      <a:pt x="27" y="0"/>
                    </a:cubicBezTo>
                    <a:cubicBezTo>
                      <a:pt x="20" y="1"/>
                      <a:pt x="5" y="8"/>
                      <a:pt x="3" y="1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2" name="Freeform 9526"/>
              <p:cNvSpPr>
                <a:spLocks/>
              </p:cNvSpPr>
              <p:nvPr/>
            </p:nvSpPr>
            <p:spPr bwMode="auto">
              <a:xfrm>
                <a:off x="1773387" y="4914573"/>
                <a:ext cx="2600" cy="1155"/>
              </a:xfrm>
              <a:custGeom>
                <a:avLst/>
                <a:gdLst>
                  <a:gd name="T0" fmla="*/ 5 w 4"/>
                  <a:gd name="T1" fmla="*/ 2 h 2"/>
                  <a:gd name="T2" fmla="*/ 9 w 4"/>
                  <a:gd name="T3" fmla="*/ 4 h 2"/>
                  <a:gd name="T4" fmla="*/ 5 w 4"/>
                  <a:gd name="T5" fmla="*/ 2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1"/>
                    </a:moveTo>
                    <a:cubicBezTo>
                      <a:pt x="3" y="2"/>
                      <a:pt x="3" y="2"/>
                      <a:pt x="4" y="2"/>
                    </a:cubicBezTo>
                    <a:cubicBezTo>
                      <a:pt x="3" y="0"/>
                      <a:pt x="0" y="0"/>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3" name="Freeform 9527"/>
              <p:cNvSpPr>
                <a:spLocks/>
              </p:cNvSpPr>
              <p:nvPr/>
            </p:nvSpPr>
            <p:spPr bwMode="auto">
              <a:xfrm>
                <a:off x="1787542" y="4913129"/>
                <a:ext cx="867" cy="4620"/>
              </a:xfrm>
              <a:custGeom>
                <a:avLst/>
                <a:gdLst>
                  <a:gd name="T0" fmla="*/ 0 w 1"/>
                  <a:gd name="T1" fmla="*/ 9 h 7"/>
                  <a:gd name="T2" fmla="*/ 0 w 1"/>
                  <a:gd name="T3" fmla="*/ 9 h 7"/>
                  <a:gd name="T4" fmla="*/ 0 60000 65536"/>
                  <a:gd name="T5" fmla="*/ 0 60000 65536"/>
                  <a:gd name="T6" fmla="*/ 0 w 1"/>
                  <a:gd name="T7" fmla="*/ 0 h 7"/>
                  <a:gd name="T8" fmla="*/ 1 w 1"/>
                  <a:gd name="T9" fmla="*/ 7 h 7"/>
                </a:gdLst>
                <a:ahLst/>
                <a:cxnLst>
                  <a:cxn ang="T4">
                    <a:pos x="T0" y="T1"/>
                  </a:cxn>
                  <a:cxn ang="T5">
                    <a:pos x="T2" y="T3"/>
                  </a:cxn>
                </a:cxnLst>
                <a:rect l="T6" t="T7" r="T8" b="T9"/>
                <a:pathLst>
                  <a:path w="1" h="7">
                    <a:moveTo>
                      <a:pt x="0" y="4"/>
                    </a:moveTo>
                    <a:cubicBezTo>
                      <a:pt x="1" y="7"/>
                      <a:pt x="0" y="0"/>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4" name="Freeform 9528"/>
              <p:cNvSpPr>
                <a:spLocks/>
              </p:cNvSpPr>
              <p:nvPr/>
            </p:nvSpPr>
            <p:spPr bwMode="auto">
              <a:xfrm>
                <a:off x="1770498" y="4913706"/>
                <a:ext cx="4911" cy="3465"/>
              </a:xfrm>
              <a:custGeom>
                <a:avLst/>
                <a:gdLst>
                  <a:gd name="T0" fmla="*/ 12 w 7"/>
                  <a:gd name="T1" fmla="*/ 5 h 5"/>
                  <a:gd name="T2" fmla="*/ 12 w 7"/>
                  <a:gd name="T3" fmla="*/ 5 h 5"/>
                  <a:gd name="T4" fmla="*/ 0 60000 65536"/>
                  <a:gd name="T5" fmla="*/ 0 60000 65536"/>
                  <a:gd name="T6" fmla="*/ 0 w 7"/>
                  <a:gd name="T7" fmla="*/ 0 h 5"/>
                  <a:gd name="T8" fmla="*/ 7 w 7"/>
                  <a:gd name="T9" fmla="*/ 5 h 5"/>
                </a:gdLst>
                <a:ahLst/>
                <a:cxnLst>
                  <a:cxn ang="T4">
                    <a:pos x="T0" y="T1"/>
                  </a:cxn>
                  <a:cxn ang="T5">
                    <a:pos x="T2" y="T3"/>
                  </a:cxn>
                </a:cxnLst>
                <a:rect l="T6" t="T7" r="T8" b="T9"/>
                <a:pathLst>
                  <a:path w="7" h="5">
                    <a:moveTo>
                      <a:pt x="5" y="2"/>
                    </a:moveTo>
                    <a:cubicBezTo>
                      <a:pt x="0" y="0"/>
                      <a:pt x="7" y="5"/>
                      <a:pt x="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5" name="Freeform 9529"/>
              <p:cNvSpPr>
                <a:spLocks/>
              </p:cNvSpPr>
              <p:nvPr/>
            </p:nvSpPr>
            <p:spPr bwMode="auto">
              <a:xfrm>
                <a:off x="1771365" y="4915150"/>
                <a:ext cx="578" cy="577"/>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6" name="Freeform 9530"/>
              <p:cNvSpPr>
                <a:spLocks/>
              </p:cNvSpPr>
              <p:nvPr/>
            </p:nvSpPr>
            <p:spPr bwMode="auto">
              <a:xfrm>
                <a:off x="776189" y="4915728"/>
                <a:ext cx="2889" cy="2887"/>
              </a:xfrm>
              <a:custGeom>
                <a:avLst/>
                <a:gdLst>
                  <a:gd name="T0" fmla="*/ 0 w 4"/>
                  <a:gd name="T1" fmla="*/ 10 h 4"/>
                  <a:gd name="T2" fmla="*/ 0 w 4"/>
                  <a:gd name="T3" fmla="*/ 10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0" y="4"/>
                    </a:moveTo>
                    <a:cubicBezTo>
                      <a:pt x="4" y="0"/>
                      <a:pt x="1" y="1"/>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7" name="Freeform 9531"/>
              <p:cNvSpPr>
                <a:spLocks/>
              </p:cNvSpPr>
              <p:nvPr/>
            </p:nvSpPr>
            <p:spPr bwMode="auto">
              <a:xfrm>
                <a:off x="781099" y="4914573"/>
                <a:ext cx="3467" cy="11550"/>
              </a:xfrm>
              <a:custGeom>
                <a:avLst/>
                <a:gdLst>
                  <a:gd name="T0" fmla="*/ 0 w 5"/>
                  <a:gd name="T1" fmla="*/ 16 h 17"/>
                  <a:gd name="T2" fmla="*/ 0 w 5"/>
                  <a:gd name="T3" fmla="*/ 16 h 17"/>
                  <a:gd name="T4" fmla="*/ 0 60000 65536"/>
                  <a:gd name="T5" fmla="*/ 0 60000 65536"/>
                  <a:gd name="T6" fmla="*/ 0 w 5"/>
                  <a:gd name="T7" fmla="*/ 0 h 17"/>
                  <a:gd name="T8" fmla="*/ 5 w 5"/>
                  <a:gd name="T9" fmla="*/ 17 h 17"/>
                </a:gdLst>
                <a:ahLst/>
                <a:cxnLst>
                  <a:cxn ang="T4">
                    <a:pos x="T0" y="T1"/>
                  </a:cxn>
                  <a:cxn ang="T5">
                    <a:pos x="T2" y="T3"/>
                  </a:cxn>
                </a:cxnLst>
                <a:rect l="T6" t="T7" r="T8" b="T9"/>
                <a:pathLst>
                  <a:path w="5" h="17">
                    <a:moveTo>
                      <a:pt x="0" y="7"/>
                    </a:moveTo>
                    <a:cubicBezTo>
                      <a:pt x="4" y="17"/>
                      <a:pt x="5" y="0"/>
                      <a:pt x="0"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8" name="Freeform 9532"/>
              <p:cNvSpPr>
                <a:spLocks/>
              </p:cNvSpPr>
              <p:nvPr/>
            </p:nvSpPr>
            <p:spPr bwMode="auto">
              <a:xfrm>
                <a:off x="1791586" y="4917171"/>
                <a:ext cx="867" cy="577"/>
              </a:xfrm>
              <a:custGeom>
                <a:avLst/>
                <a:gdLst>
                  <a:gd name="T0" fmla="*/ 3 w 1"/>
                  <a:gd name="T1" fmla="*/ 2 h 1"/>
                  <a:gd name="T2" fmla="*/ 3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29" name="Freeform 9533"/>
              <p:cNvSpPr>
                <a:spLocks/>
              </p:cNvSpPr>
              <p:nvPr/>
            </p:nvSpPr>
            <p:spPr bwMode="auto">
              <a:xfrm>
                <a:off x="1793030" y="4916594"/>
                <a:ext cx="3467" cy="2021"/>
              </a:xfrm>
              <a:custGeom>
                <a:avLst/>
                <a:gdLst>
                  <a:gd name="T0" fmla="*/ 2 w 5"/>
                  <a:gd name="T1" fmla="*/ 7 h 3"/>
                  <a:gd name="T2" fmla="*/ 2 w 5"/>
                  <a:gd name="T3" fmla="*/ 7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1" y="3"/>
                    </a:moveTo>
                    <a:cubicBezTo>
                      <a:pt x="5" y="3"/>
                      <a:pt x="0" y="0"/>
                      <a:pt x="1"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0" name="Freeform 9534"/>
              <p:cNvSpPr>
                <a:spLocks/>
              </p:cNvSpPr>
              <p:nvPr/>
            </p:nvSpPr>
            <p:spPr bwMode="auto">
              <a:xfrm>
                <a:off x="785721" y="4918615"/>
                <a:ext cx="867"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1" name="Freeform 9535"/>
              <p:cNvSpPr>
                <a:spLocks/>
              </p:cNvSpPr>
              <p:nvPr/>
            </p:nvSpPr>
            <p:spPr bwMode="auto">
              <a:xfrm>
                <a:off x="1783498" y="4919192"/>
                <a:ext cx="2022" cy="3465"/>
              </a:xfrm>
              <a:custGeom>
                <a:avLst/>
                <a:gdLst>
                  <a:gd name="T0" fmla="*/ 7 w 3"/>
                  <a:gd name="T1" fmla="*/ 5 h 5"/>
                  <a:gd name="T2" fmla="*/ 7 w 3"/>
                  <a:gd name="T3" fmla="*/ 12 h 5"/>
                  <a:gd name="T4" fmla="*/ 7 w 3"/>
                  <a:gd name="T5" fmla="*/ 5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3" y="2"/>
                    </a:moveTo>
                    <a:cubicBezTo>
                      <a:pt x="0" y="0"/>
                      <a:pt x="1" y="5"/>
                      <a:pt x="3" y="5"/>
                    </a:cubicBezTo>
                    <a:cubicBezTo>
                      <a:pt x="3" y="4"/>
                      <a:pt x="3" y="3"/>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2" name="Freeform 9536"/>
              <p:cNvSpPr>
                <a:spLocks/>
              </p:cNvSpPr>
              <p:nvPr/>
            </p:nvSpPr>
            <p:spPr bwMode="auto">
              <a:xfrm>
                <a:off x="1791586" y="4920636"/>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3" name="Freeform 9537"/>
              <p:cNvSpPr>
                <a:spLocks/>
              </p:cNvSpPr>
              <p:nvPr/>
            </p:nvSpPr>
            <p:spPr bwMode="auto">
              <a:xfrm>
                <a:off x="705414" y="492063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4" name="Freeform 9538"/>
              <p:cNvSpPr>
                <a:spLocks/>
              </p:cNvSpPr>
              <p:nvPr/>
            </p:nvSpPr>
            <p:spPr bwMode="auto">
              <a:xfrm>
                <a:off x="1794475" y="4921214"/>
                <a:ext cx="578" cy="577"/>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5" name="Freeform 9539"/>
              <p:cNvSpPr>
                <a:spLocks/>
              </p:cNvSpPr>
              <p:nvPr/>
            </p:nvSpPr>
            <p:spPr bwMode="auto">
              <a:xfrm>
                <a:off x="1104640" y="4921791"/>
                <a:ext cx="578"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6" name="Freeform 9540"/>
              <p:cNvSpPr>
                <a:spLocks/>
              </p:cNvSpPr>
              <p:nvPr/>
            </p:nvSpPr>
            <p:spPr bwMode="auto">
              <a:xfrm>
                <a:off x="1728322" y="4921791"/>
                <a:ext cx="1156" cy="866"/>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7" name="Freeform 9541"/>
              <p:cNvSpPr>
                <a:spLocks/>
              </p:cNvSpPr>
              <p:nvPr/>
            </p:nvSpPr>
            <p:spPr bwMode="auto">
              <a:xfrm>
                <a:off x="1112729" y="4921791"/>
                <a:ext cx="578" cy="866"/>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8" name="Freeform 9542"/>
              <p:cNvSpPr>
                <a:spLocks/>
              </p:cNvSpPr>
              <p:nvPr/>
            </p:nvSpPr>
            <p:spPr bwMode="auto">
              <a:xfrm>
                <a:off x="1114173" y="4922657"/>
                <a:ext cx="578"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39" name="Freeform 9543"/>
              <p:cNvSpPr>
                <a:spLocks/>
              </p:cNvSpPr>
              <p:nvPr/>
            </p:nvSpPr>
            <p:spPr bwMode="auto">
              <a:xfrm>
                <a:off x="1099729" y="4922657"/>
                <a:ext cx="15022" cy="10972"/>
              </a:xfrm>
              <a:custGeom>
                <a:avLst/>
                <a:gdLst>
                  <a:gd name="T0" fmla="*/ 19 w 22"/>
                  <a:gd name="T1" fmla="*/ 10 h 16"/>
                  <a:gd name="T2" fmla="*/ 2 w 22"/>
                  <a:gd name="T3" fmla="*/ 21 h 16"/>
                  <a:gd name="T4" fmla="*/ 2 w 22"/>
                  <a:gd name="T5" fmla="*/ 24 h 16"/>
                  <a:gd name="T6" fmla="*/ 50 w 22"/>
                  <a:gd name="T7" fmla="*/ 0 h 16"/>
                  <a:gd name="T8" fmla="*/ 19 w 22"/>
                  <a:gd name="T9" fmla="*/ 10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8" y="4"/>
                    </a:moveTo>
                    <a:cubicBezTo>
                      <a:pt x="7" y="4"/>
                      <a:pt x="0" y="9"/>
                      <a:pt x="1" y="9"/>
                    </a:cubicBezTo>
                    <a:cubicBezTo>
                      <a:pt x="2" y="9"/>
                      <a:pt x="3" y="9"/>
                      <a:pt x="1" y="10"/>
                    </a:cubicBezTo>
                    <a:cubicBezTo>
                      <a:pt x="22" y="16"/>
                      <a:pt x="13" y="1"/>
                      <a:pt x="21" y="0"/>
                    </a:cubicBezTo>
                    <a:cubicBezTo>
                      <a:pt x="13" y="1"/>
                      <a:pt x="7" y="5"/>
                      <a:pt x="8"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0" name="Freeform 9544"/>
              <p:cNvSpPr>
                <a:spLocks/>
              </p:cNvSpPr>
              <p:nvPr/>
            </p:nvSpPr>
            <p:spPr bwMode="auto">
              <a:xfrm>
                <a:off x="1786097" y="4922657"/>
                <a:ext cx="867"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1" name="Freeform 9545"/>
              <p:cNvSpPr>
                <a:spLocks/>
              </p:cNvSpPr>
              <p:nvPr/>
            </p:nvSpPr>
            <p:spPr bwMode="auto">
              <a:xfrm>
                <a:off x="1826540" y="4923235"/>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2" name="Freeform 9546"/>
              <p:cNvSpPr>
                <a:spLocks/>
              </p:cNvSpPr>
              <p:nvPr/>
            </p:nvSpPr>
            <p:spPr bwMode="auto">
              <a:xfrm>
                <a:off x="1101173" y="4925256"/>
                <a:ext cx="1156" cy="1444"/>
              </a:xfrm>
              <a:custGeom>
                <a:avLst/>
                <a:gdLst>
                  <a:gd name="T0" fmla="*/ 0 w 2"/>
                  <a:gd name="T1" fmla="*/ 0 h 2"/>
                  <a:gd name="T2" fmla="*/ 0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0"/>
                    </a:moveTo>
                    <a:cubicBezTo>
                      <a:pt x="0" y="0"/>
                      <a:pt x="2" y="2"/>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3" name="Freeform 9547"/>
              <p:cNvSpPr>
                <a:spLocks/>
              </p:cNvSpPr>
              <p:nvPr/>
            </p:nvSpPr>
            <p:spPr bwMode="auto">
              <a:xfrm>
                <a:off x="794099" y="4923235"/>
                <a:ext cx="2022" cy="2021"/>
              </a:xfrm>
              <a:custGeom>
                <a:avLst/>
                <a:gdLst>
                  <a:gd name="T0" fmla="*/ 2 w 3"/>
                  <a:gd name="T1" fmla="*/ 2 h 3"/>
                  <a:gd name="T2" fmla="*/ 0 w 3"/>
                  <a:gd name="T3" fmla="*/ 0 h 3"/>
                  <a:gd name="T4" fmla="*/ 2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2" y="3"/>
                      <a:pt x="3" y="0"/>
                      <a:pt x="0"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4" name="Freeform 9548"/>
              <p:cNvSpPr>
                <a:spLocks/>
              </p:cNvSpPr>
              <p:nvPr/>
            </p:nvSpPr>
            <p:spPr bwMode="auto">
              <a:xfrm>
                <a:off x="1827984" y="4923235"/>
                <a:ext cx="578" cy="866"/>
              </a:xfrm>
              <a:custGeom>
                <a:avLst/>
                <a:gdLst>
                  <a:gd name="T0" fmla="*/ 0 w 1"/>
                  <a:gd name="T1" fmla="*/ 0 h 1"/>
                  <a:gd name="T2" fmla="*/ 0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5" name="Freeform 9549"/>
              <p:cNvSpPr>
                <a:spLocks/>
              </p:cNvSpPr>
              <p:nvPr/>
            </p:nvSpPr>
            <p:spPr bwMode="auto">
              <a:xfrm>
                <a:off x="1060731" y="4923235"/>
                <a:ext cx="2889" cy="1444"/>
              </a:xfrm>
              <a:custGeom>
                <a:avLst/>
                <a:gdLst>
                  <a:gd name="T0" fmla="*/ 5 w 4"/>
                  <a:gd name="T1" fmla="*/ 0 h 2"/>
                  <a:gd name="T2" fmla="*/ 5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2" y="0"/>
                    </a:moveTo>
                    <a:cubicBezTo>
                      <a:pt x="0" y="2"/>
                      <a:pt x="4" y="2"/>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6" name="Freeform 9550"/>
              <p:cNvSpPr>
                <a:spLocks/>
              </p:cNvSpPr>
              <p:nvPr/>
            </p:nvSpPr>
            <p:spPr bwMode="auto">
              <a:xfrm>
                <a:off x="1786964" y="4924679"/>
                <a:ext cx="2022" cy="1444"/>
              </a:xfrm>
              <a:custGeom>
                <a:avLst/>
                <a:gdLst>
                  <a:gd name="T0" fmla="*/ 7 w 3"/>
                  <a:gd name="T1" fmla="*/ 3 h 2"/>
                  <a:gd name="T2" fmla="*/ 7 w 3"/>
                  <a:gd name="T3" fmla="*/ 3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1"/>
                    </a:moveTo>
                    <a:cubicBezTo>
                      <a:pt x="3" y="2"/>
                      <a:pt x="0" y="0"/>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7" name="Freeform 9551"/>
              <p:cNvSpPr>
                <a:spLocks/>
              </p:cNvSpPr>
              <p:nvPr/>
            </p:nvSpPr>
            <p:spPr bwMode="auto">
              <a:xfrm>
                <a:off x="781099" y="4924101"/>
                <a:ext cx="578" cy="577"/>
              </a:xfrm>
              <a:custGeom>
                <a:avLst/>
                <a:gdLst>
                  <a:gd name="T0" fmla="*/ 2 w 1"/>
                  <a:gd name="T1" fmla="*/ 2 h 1"/>
                  <a:gd name="T2" fmla="*/ 2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8" name="Freeform 9552"/>
              <p:cNvSpPr>
                <a:spLocks/>
              </p:cNvSpPr>
              <p:nvPr/>
            </p:nvSpPr>
            <p:spPr bwMode="auto">
              <a:xfrm>
                <a:off x="1827118" y="4924679"/>
                <a:ext cx="867" cy="577"/>
              </a:xfrm>
              <a:custGeom>
                <a:avLst/>
                <a:gdLst>
                  <a:gd name="T0" fmla="*/ 0 w 1"/>
                  <a:gd name="T1" fmla="*/ 0 h 1"/>
                  <a:gd name="T2" fmla="*/ 3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49" name="Freeform 9553"/>
              <p:cNvSpPr>
                <a:spLocks/>
              </p:cNvSpPr>
              <p:nvPr/>
            </p:nvSpPr>
            <p:spPr bwMode="auto">
              <a:xfrm>
                <a:off x="1796497" y="4924679"/>
                <a:ext cx="2022" cy="2021"/>
              </a:xfrm>
              <a:custGeom>
                <a:avLst/>
                <a:gdLst>
                  <a:gd name="T0" fmla="*/ 2 w 3"/>
                  <a:gd name="T1" fmla="*/ 0 h 3"/>
                  <a:gd name="T2" fmla="*/ 0 w 3"/>
                  <a:gd name="T3" fmla="*/ 0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1" y="0"/>
                      <a:pt x="1" y="0"/>
                      <a:pt x="0" y="0"/>
                    </a:cubicBezTo>
                    <a:cubicBezTo>
                      <a:pt x="1" y="3"/>
                      <a:pt x="3" y="2"/>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0" name="Freeform 9554"/>
              <p:cNvSpPr>
                <a:spLocks/>
              </p:cNvSpPr>
              <p:nvPr/>
            </p:nvSpPr>
            <p:spPr bwMode="auto">
              <a:xfrm>
                <a:off x="1838673" y="4926122"/>
                <a:ext cx="1444" cy="1155"/>
              </a:xfrm>
              <a:custGeom>
                <a:avLst/>
                <a:gdLst>
                  <a:gd name="T0" fmla="*/ 3 w 2"/>
                  <a:gd name="T1" fmla="*/ 2 h 2"/>
                  <a:gd name="T2" fmla="*/ 0 w 2"/>
                  <a:gd name="T3" fmla="*/ 0 h 2"/>
                  <a:gd name="T4" fmla="*/ 3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1" y="0"/>
                      <a:pt x="0" y="0"/>
                      <a:pt x="0" y="0"/>
                    </a:cubicBezTo>
                    <a:cubicBezTo>
                      <a:pt x="0" y="1"/>
                      <a:pt x="2" y="2"/>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1" name="Freeform 9555"/>
              <p:cNvSpPr>
                <a:spLocks/>
              </p:cNvSpPr>
              <p:nvPr/>
            </p:nvSpPr>
            <p:spPr bwMode="auto">
              <a:xfrm>
                <a:off x="724480" y="4926122"/>
                <a:ext cx="578" cy="577"/>
              </a:xfrm>
              <a:custGeom>
                <a:avLst/>
                <a:gdLst>
                  <a:gd name="T0" fmla="*/ 2 w 1"/>
                  <a:gd name="T1" fmla="*/ 2 h 1"/>
                  <a:gd name="T2" fmla="*/ 2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1" y="1"/>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2" name="Freeform 9556"/>
              <p:cNvSpPr>
                <a:spLocks/>
              </p:cNvSpPr>
              <p:nvPr/>
            </p:nvSpPr>
            <p:spPr bwMode="auto">
              <a:xfrm>
                <a:off x="1797941" y="4926122"/>
                <a:ext cx="1156" cy="1155"/>
              </a:xfrm>
              <a:custGeom>
                <a:avLst/>
                <a:gdLst>
                  <a:gd name="T0" fmla="*/ 0 w 2"/>
                  <a:gd name="T1" fmla="*/ 4 h 2"/>
                  <a:gd name="T2" fmla="*/ 0 w 2"/>
                  <a:gd name="T3" fmla="*/ 4 h 2"/>
                  <a:gd name="T4" fmla="*/ 0 w 2"/>
                  <a:gd name="T5" fmla="*/ 4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0" y="2"/>
                      <a:pt x="0" y="2"/>
                      <a:pt x="0" y="2"/>
                    </a:cubicBezTo>
                    <a:cubicBezTo>
                      <a:pt x="2" y="2"/>
                      <a:pt x="1"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3" name="Freeform 9557"/>
              <p:cNvSpPr>
                <a:spLocks/>
              </p:cNvSpPr>
              <p:nvPr/>
            </p:nvSpPr>
            <p:spPr bwMode="auto">
              <a:xfrm>
                <a:off x="1795919" y="4926700"/>
                <a:ext cx="578" cy="57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4" name="Freeform 9558"/>
              <p:cNvSpPr>
                <a:spLocks/>
              </p:cNvSpPr>
              <p:nvPr/>
            </p:nvSpPr>
            <p:spPr bwMode="auto">
              <a:xfrm>
                <a:off x="1797075" y="4926700"/>
                <a:ext cx="867"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5" name="Freeform 9559"/>
              <p:cNvSpPr>
                <a:spLocks/>
              </p:cNvSpPr>
              <p:nvPr/>
            </p:nvSpPr>
            <p:spPr bwMode="auto">
              <a:xfrm>
                <a:off x="1795919" y="4927277"/>
                <a:ext cx="578" cy="866"/>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6" name="Freeform 9560"/>
              <p:cNvSpPr>
                <a:spLocks/>
              </p:cNvSpPr>
              <p:nvPr/>
            </p:nvSpPr>
            <p:spPr bwMode="auto">
              <a:xfrm>
                <a:off x="1787542" y="4926700"/>
                <a:ext cx="2022" cy="1444"/>
              </a:xfrm>
              <a:custGeom>
                <a:avLst/>
                <a:gdLst>
                  <a:gd name="T0" fmla="*/ 2 w 3"/>
                  <a:gd name="T1" fmla="*/ 5 h 2"/>
                  <a:gd name="T2" fmla="*/ 2 w 3"/>
                  <a:gd name="T3" fmla="*/ 5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1" y="2"/>
                    </a:moveTo>
                    <a:cubicBezTo>
                      <a:pt x="3" y="2"/>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7" name="Freeform 9561"/>
              <p:cNvSpPr>
                <a:spLocks/>
              </p:cNvSpPr>
              <p:nvPr/>
            </p:nvSpPr>
            <p:spPr bwMode="auto">
              <a:xfrm>
                <a:off x="1797941" y="4927277"/>
                <a:ext cx="1156" cy="1444"/>
              </a:xfrm>
              <a:custGeom>
                <a:avLst/>
                <a:gdLst>
                  <a:gd name="T0" fmla="*/ 4 w 2"/>
                  <a:gd name="T1" fmla="*/ 0 h 2"/>
                  <a:gd name="T2" fmla="*/ 4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1"/>
                      <a:pt x="2" y="2"/>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8" name="Freeform 9562"/>
              <p:cNvSpPr>
                <a:spLocks/>
              </p:cNvSpPr>
              <p:nvPr/>
            </p:nvSpPr>
            <p:spPr bwMode="auto">
              <a:xfrm>
                <a:off x="1118217" y="4928143"/>
                <a:ext cx="578" cy="577"/>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59" name="Freeform 9563"/>
              <p:cNvSpPr>
                <a:spLocks/>
              </p:cNvSpPr>
              <p:nvPr/>
            </p:nvSpPr>
            <p:spPr bwMode="auto">
              <a:xfrm>
                <a:off x="1793030" y="4927277"/>
                <a:ext cx="2889" cy="3465"/>
              </a:xfrm>
              <a:custGeom>
                <a:avLst/>
                <a:gdLst>
                  <a:gd name="T0" fmla="*/ 0 w 4"/>
                  <a:gd name="T1" fmla="*/ 5 h 5"/>
                  <a:gd name="T2" fmla="*/ 0 w 4"/>
                  <a:gd name="T3" fmla="*/ 5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0" y="2"/>
                    </a:moveTo>
                    <a:cubicBezTo>
                      <a:pt x="1" y="5"/>
                      <a:pt x="4"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0" name="Freeform 9564"/>
              <p:cNvSpPr>
                <a:spLocks/>
              </p:cNvSpPr>
              <p:nvPr/>
            </p:nvSpPr>
            <p:spPr bwMode="auto">
              <a:xfrm>
                <a:off x="1834629" y="4928721"/>
                <a:ext cx="4911" cy="4909"/>
              </a:xfrm>
              <a:custGeom>
                <a:avLst/>
                <a:gdLst>
                  <a:gd name="T0" fmla="*/ 0 w 7"/>
                  <a:gd name="T1" fmla="*/ 0 h 7"/>
                  <a:gd name="T2" fmla="*/ 0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0"/>
                    </a:moveTo>
                    <a:cubicBezTo>
                      <a:pt x="7" y="0"/>
                      <a:pt x="4" y="7"/>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1" name="Freeform 9565"/>
              <p:cNvSpPr>
                <a:spLocks/>
              </p:cNvSpPr>
              <p:nvPr/>
            </p:nvSpPr>
            <p:spPr bwMode="auto">
              <a:xfrm>
                <a:off x="1797941" y="4928721"/>
                <a:ext cx="1156" cy="1444"/>
              </a:xfrm>
              <a:custGeom>
                <a:avLst/>
                <a:gdLst>
                  <a:gd name="T0" fmla="*/ 0 w 2"/>
                  <a:gd name="T1" fmla="*/ 3 h 2"/>
                  <a:gd name="T2" fmla="*/ 2 w 2"/>
                  <a:gd name="T3" fmla="*/ 0 h 2"/>
                  <a:gd name="T4" fmla="*/ 0 w 2"/>
                  <a:gd name="T5" fmla="*/ 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1" y="1"/>
                      <a:pt x="2" y="2"/>
                      <a:pt x="1" y="0"/>
                    </a:cubicBezTo>
                    <a:cubicBezTo>
                      <a:pt x="1"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2" name="Freeform 9566"/>
              <p:cNvSpPr>
                <a:spLocks/>
              </p:cNvSpPr>
              <p:nvPr/>
            </p:nvSpPr>
            <p:spPr bwMode="auto">
              <a:xfrm>
                <a:off x="1111284" y="492929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3" name="Freeform 9567"/>
              <p:cNvSpPr>
                <a:spLocks/>
              </p:cNvSpPr>
              <p:nvPr/>
            </p:nvSpPr>
            <p:spPr bwMode="auto">
              <a:xfrm>
                <a:off x="1109262" y="4929298"/>
                <a:ext cx="1444" cy="1444"/>
              </a:xfrm>
              <a:custGeom>
                <a:avLst/>
                <a:gdLst>
                  <a:gd name="T0" fmla="*/ 5 w 2"/>
                  <a:gd name="T1" fmla="*/ 0 h 2"/>
                  <a:gd name="T2" fmla="*/ 0 w 2"/>
                  <a:gd name="T3" fmla="*/ 5 h 2"/>
                  <a:gd name="T4" fmla="*/ 5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1" y="0"/>
                      <a:pt x="1" y="1"/>
                      <a:pt x="0" y="2"/>
                    </a:cubicBezTo>
                    <a:cubicBezTo>
                      <a:pt x="1" y="1"/>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4" name="Freeform 9568"/>
              <p:cNvSpPr>
                <a:spLocks/>
              </p:cNvSpPr>
              <p:nvPr/>
            </p:nvSpPr>
            <p:spPr bwMode="auto">
              <a:xfrm>
                <a:off x="1793608" y="4930165"/>
                <a:ext cx="8377" cy="1444"/>
              </a:xfrm>
              <a:custGeom>
                <a:avLst/>
                <a:gdLst>
                  <a:gd name="T0" fmla="*/ 10 w 12"/>
                  <a:gd name="T1" fmla="*/ 0 h 2"/>
                  <a:gd name="T2" fmla="*/ 10 w 12"/>
                  <a:gd name="T3" fmla="*/ 0 h 2"/>
                  <a:gd name="T4" fmla="*/ 0 60000 65536"/>
                  <a:gd name="T5" fmla="*/ 0 60000 65536"/>
                  <a:gd name="T6" fmla="*/ 0 w 12"/>
                  <a:gd name="T7" fmla="*/ 0 h 2"/>
                  <a:gd name="T8" fmla="*/ 12 w 12"/>
                  <a:gd name="T9" fmla="*/ 2 h 2"/>
                </a:gdLst>
                <a:ahLst/>
                <a:cxnLst>
                  <a:cxn ang="T4">
                    <a:pos x="T0" y="T1"/>
                  </a:cxn>
                  <a:cxn ang="T5">
                    <a:pos x="T2" y="T3"/>
                  </a:cxn>
                </a:cxnLst>
                <a:rect l="T6" t="T7" r="T8" b="T9"/>
                <a:pathLst>
                  <a:path w="12" h="2">
                    <a:moveTo>
                      <a:pt x="4" y="0"/>
                    </a:moveTo>
                    <a:cubicBezTo>
                      <a:pt x="0" y="2"/>
                      <a:pt x="12" y="0"/>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5" name="Freeform 9569"/>
              <p:cNvSpPr>
                <a:spLocks/>
              </p:cNvSpPr>
              <p:nvPr/>
            </p:nvSpPr>
            <p:spPr bwMode="auto">
              <a:xfrm>
                <a:off x="1795053" y="4930165"/>
                <a:ext cx="867" cy="577"/>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6" name="Freeform 9570"/>
              <p:cNvSpPr>
                <a:spLocks/>
              </p:cNvSpPr>
              <p:nvPr/>
            </p:nvSpPr>
            <p:spPr bwMode="auto">
              <a:xfrm>
                <a:off x="1834051" y="4926122"/>
                <a:ext cx="15599" cy="16169"/>
              </a:xfrm>
              <a:custGeom>
                <a:avLst/>
                <a:gdLst>
                  <a:gd name="T0" fmla="*/ 21 w 23"/>
                  <a:gd name="T1" fmla="*/ 21 h 24"/>
                  <a:gd name="T2" fmla="*/ 21 w 23"/>
                  <a:gd name="T3" fmla="*/ 21 h 24"/>
                  <a:gd name="T4" fmla="*/ 0 60000 65536"/>
                  <a:gd name="T5" fmla="*/ 0 60000 65536"/>
                  <a:gd name="T6" fmla="*/ 0 w 23"/>
                  <a:gd name="T7" fmla="*/ 0 h 24"/>
                  <a:gd name="T8" fmla="*/ 23 w 23"/>
                  <a:gd name="T9" fmla="*/ 24 h 24"/>
                </a:gdLst>
                <a:ahLst/>
                <a:cxnLst>
                  <a:cxn ang="T4">
                    <a:pos x="T0" y="T1"/>
                  </a:cxn>
                  <a:cxn ang="T5">
                    <a:pos x="T2" y="T3"/>
                  </a:cxn>
                </a:cxnLst>
                <a:rect l="T6" t="T7" r="T8" b="T9"/>
                <a:pathLst>
                  <a:path w="23" h="24">
                    <a:moveTo>
                      <a:pt x="9" y="9"/>
                    </a:moveTo>
                    <a:cubicBezTo>
                      <a:pt x="0" y="0"/>
                      <a:pt x="23" y="24"/>
                      <a:pt x="9"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7" name="Freeform 9571"/>
              <p:cNvSpPr>
                <a:spLocks/>
              </p:cNvSpPr>
              <p:nvPr/>
            </p:nvSpPr>
            <p:spPr bwMode="auto">
              <a:xfrm>
                <a:off x="1074597" y="4928143"/>
                <a:ext cx="54597" cy="29163"/>
              </a:xfrm>
              <a:custGeom>
                <a:avLst/>
                <a:gdLst>
                  <a:gd name="T0" fmla="*/ 189 w 80"/>
                  <a:gd name="T1" fmla="*/ 49 h 43"/>
                  <a:gd name="T2" fmla="*/ 163 w 80"/>
                  <a:gd name="T3" fmla="*/ 59 h 43"/>
                  <a:gd name="T4" fmla="*/ 168 w 80"/>
                  <a:gd name="T5" fmla="*/ 26 h 43"/>
                  <a:gd name="T6" fmla="*/ 144 w 80"/>
                  <a:gd name="T7" fmla="*/ 21 h 43"/>
                  <a:gd name="T8" fmla="*/ 132 w 80"/>
                  <a:gd name="T9" fmla="*/ 19 h 43"/>
                  <a:gd name="T10" fmla="*/ 123 w 80"/>
                  <a:gd name="T11" fmla="*/ 42 h 43"/>
                  <a:gd name="T12" fmla="*/ 113 w 80"/>
                  <a:gd name="T13" fmla="*/ 12 h 43"/>
                  <a:gd name="T14" fmla="*/ 54 w 80"/>
                  <a:gd name="T15" fmla="*/ 21 h 43"/>
                  <a:gd name="T16" fmla="*/ 61 w 80"/>
                  <a:gd name="T17" fmla="*/ 28 h 43"/>
                  <a:gd name="T18" fmla="*/ 78 w 80"/>
                  <a:gd name="T19" fmla="*/ 35 h 43"/>
                  <a:gd name="T20" fmla="*/ 80 w 80"/>
                  <a:gd name="T21" fmla="*/ 49 h 43"/>
                  <a:gd name="T22" fmla="*/ 26 w 80"/>
                  <a:gd name="T23" fmla="*/ 54 h 43"/>
                  <a:gd name="T24" fmla="*/ 61 w 80"/>
                  <a:gd name="T25" fmla="*/ 70 h 43"/>
                  <a:gd name="T26" fmla="*/ 9 w 80"/>
                  <a:gd name="T27" fmla="*/ 61 h 43"/>
                  <a:gd name="T28" fmla="*/ 69 w 80"/>
                  <a:gd name="T29" fmla="*/ 101 h 43"/>
                  <a:gd name="T30" fmla="*/ 97 w 80"/>
                  <a:gd name="T31" fmla="*/ 61 h 43"/>
                  <a:gd name="T32" fmla="*/ 104 w 80"/>
                  <a:gd name="T33" fmla="*/ 59 h 43"/>
                  <a:gd name="T34" fmla="*/ 106 w 80"/>
                  <a:gd name="T35" fmla="*/ 82 h 43"/>
                  <a:gd name="T36" fmla="*/ 144 w 80"/>
                  <a:gd name="T37" fmla="*/ 73 h 43"/>
                  <a:gd name="T38" fmla="*/ 130 w 80"/>
                  <a:gd name="T39" fmla="*/ 63 h 43"/>
                  <a:gd name="T40" fmla="*/ 142 w 80"/>
                  <a:gd name="T41" fmla="*/ 49 h 43"/>
                  <a:gd name="T42" fmla="*/ 149 w 80"/>
                  <a:gd name="T43" fmla="*/ 49 h 43"/>
                  <a:gd name="T44" fmla="*/ 189 w 80"/>
                  <a:gd name="T45" fmla="*/ 49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43"/>
                  <a:gd name="T71" fmla="*/ 80 w 80"/>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43">
                    <a:moveTo>
                      <a:pt x="80" y="21"/>
                    </a:moveTo>
                    <a:cubicBezTo>
                      <a:pt x="79" y="20"/>
                      <a:pt x="70" y="12"/>
                      <a:pt x="69" y="25"/>
                    </a:cubicBezTo>
                    <a:cubicBezTo>
                      <a:pt x="72" y="27"/>
                      <a:pt x="70" y="13"/>
                      <a:pt x="71" y="11"/>
                    </a:cubicBezTo>
                    <a:cubicBezTo>
                      <a:pt x="75" y="18"/>
                      <a:pt x="51" y="8"/>
                      <a:pt x="61" y="9"/>
                    </a:cubicBezTo>
                    <a:cubicBezTo>
                      <a:pt x="62" y="13"/>
                      <a:pt x="56" y="8"/>
                      <a:pt x="56" y="8"/>
                    </a:cubicBezTo>
                    <a:cubicBezTo>
                      <a:pt x="55" y="13"/>
                      <a:pt x="57" y="16"/>
                      <a:pt x="52" y="18"/>
                    </a:cubicBezTo>
                    <a:cubicBezTo>
                      <a:pt x="53" y="17"/>
                      <a:pt x="44" y="9"/>
                      <a:pt x="48" y="5"/>
                    </a:cubicBezTo>
                    <a:cubicBezTo>
                      <a:pt x="36" y="0"/>
                      <a:pt x="34" y="11"/>
                      <a:pt x="23" y="9"/>
                    </a:cubicBezTo>
                    <a:cubicBezTo>
                      <a:pt x="27" y="10"/>
                      <a:pt x="28" y="11"/>
                      <a:pt x="26" y="12"/>
                    </a:cubicBezTo>
                    <a:cubicBezTo>
                      <a:pt x="29" y="12"/>
                      <a:pt x="31" y="13"/>
                      <a:pt x="33" y="15"/>
                    </a:cubicBezTo>
                    <a:cubicBezTo>
                      <a:pt x="30" y="16"/>
                      <a:pt x="27" y="17"/>
                      <a:pt x="34" y="21"/>
                    </a:cubicBezTo>
                    <a:cubicBezTo>
                      <a:pt x="33" y="21"/>
                      <a:pt x="9" y="20"/>
                      <a:pt x="11" y="23"/>
                    </a:cubicBezTo>
                    <a:cubicBezTo>
                      <a:pt x="15" y="26"/>
                      <a:pt x="22" y="28"/>
                      <a:pt x="26" y="30"/>
                    </a:cubicBezTo>
                    <a:cubicBezTo>
                      <a:pt x="22" y="30"/>
                      <a:pt x="7" y="22"/>
                      <a:pt x="4" y="26"/>
                    </a:cubicBezTo>
                    <a:cubicBezTo>
                      <a:pt x="0" y="31"/>
                      <a:pt x="29" y="41"/>
                      <a:pt x="29" y="43"/>
                    </a:cubicBezTo>
                    <a:cubicBezTo>
                      <a:pt x="30" y="43"/>
                      <a:pt x="40" y="33"/>
                      <a:pt x="41" y="26"/>
                    </a:cubicBezTo>
                    <a:cubicBezTo>
                      <a:pt x="42" y="28"/>
                      <a:pt x="43" y="28"/>
                      <a:pt x="44" y="25"/>
                    </a:cubicBezTo>
                    <a:cubicBezTo>
                      <a:pt x="42" y="29"/>
                      <a:pt x="43" y="32"/>
                      <a:pt x="45" y="35"/>
                    </a:cubicBezTo>
                    <a:cubicBezTo>
                      <a:pt x="45" y="35"/>
                      <a:pt x="61" y="29"/>
                      <a:pt x="61" y="31"/>
                    </a:cubicBezTo>
                    <a:cubicBezTo>
                      <a:pt x="61" y="31"/>
                      <a:pt x="56" y="28"/>
                      <a:pt x="55" y="27"/>
                    </a:cubicBezTo>
                    <a:cubicBezTo>
                      <a:pt x="55" y="27"/>
                      <a:pt x="62" y="23"/>
                      <a:pt x="60" y="21"/>
                    </a:cubicBezTo>
                    <a:cubicBezTo>
                      <a:pt x="62" y="23"/>
                      <a:pt x="63" y="23"/>
                      <a:pt x="63" y="21"/>
                    </a:cubicBezTo>
                    <a:cubicBezTo>
                      <a:pt x="65" y="21"/>
                      <a:pt x="78" y="40"/>
                      <a:pt x="80" y="2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8" name="Freeform 9572"/>
              <p:cNvSpPr>
                <a:spLocks/>
              </p:cNvSpPr>
              <p:nvPr/>
            </p:nvSpPr>
            <p:spPr bwMode="auto">
              <a:xfrm>
                <a:off x="1098285" y="4931608"/>
                <a:ext cx="867" cy="577"/>
              </a:xfrm>
              <a:custGeom>
                <a:avLst/>
                <a:gdLst>
                  <a:gd name="T0" fmla="*/ 3 w 1"/>
                  <a:gd name="T1" fmla="*/ 2 h 1"/>
                  <a:gd name="T2" fmla="*/ 0 w 1"/>
                  <a:gd name="T3" fmla="*/ 2 h 1"/>
                  <a:gd name="T4" fmla="*/ 3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69" name="Freeform 9573"/>
              <p:cNvSpPr>
                <a:spLocks/>
              </p:cNvSpPr>
              <p:nvPr/>
            </p:nvSpPr>
            <p:spPr bwMode="auto">
              <a:xfrm>
                <a:off x="1043110" y="4931608"/>
                <a:ext cx="1444" cy="577"/>
              </a:xfrm>
              <a:custGeom>
                <a:avLst/>
                <a:gdLst>
                  <a:gd name="T0" fmla="*/ 5 w 2"/>
                  <a:gd name="T1" fmla="*/ 0 h 1"/>
                  <a:gd name="T2" fmla="*/ 0 w 2"/>
                  <a:gd name="T3" fmla="*/ 2 h 1"/>
                  <a:gd name="T4" fmla="*/ 5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0"/>
                      <a:pt x="0" y="1"/>
                    </a:cubicBezTo>
                    <a:cubicBezTo>
                      <a:pt x="1" y="1"/>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0" name="Freeform 9574"/>
              <p:cNvSpPr>
                <a:spLocks/>
              </p:cNvSpPr>
              <p:nvPr/>
            </p:nvSpPr>
            <p:spPr bwMode="auto">
              <a:xfrm>
                <a:off x="1836073" y="4931608"/>
                <a:ext cx="578" cy="577"/>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0"/>
                      <a:pt x="0" y="1"/>
                    </a:cubicBezTo>
                    <a:cubicBezTo>
                      <a:pt x="1" y="1"/>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1" name="Freeform 9575"/>
              <p:cNvSpPr>
                <a:spLocks/>
              </p:cNvSpPr>
              <p:nvPr/>
            </p:nvSpPr>
            <p:spPr bwMode="auto">
              <a:xfrm>
                <a:off x="1098285" y="4932186"/>
                <a:ext cx="867" cy="577"/>
              </a:xfrm>
              <a:custGeom>
                <a:avLst/>
                <a:gdLst>
                  <a:gd name="T0" fmla="*/ 0 w 1"/>
                  <a:gd name="T1" fmla="*/ 0 h 1"/>
                  <a:gd name="T2" fmla="*/ 3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2" name="Freeform 9576"/>
              <p:cNvSpPr>
                <a:spLocks/>
              </p:cNvSpPr>
              <p:nvPr/>
            </p:nvSpPr>
            <p:spPr bwMode="auto">
              <a:xfrm>
                <a:off x="1114173" y="4933629"/>
                <a:ext cx="578"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0"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3" name="Freeform 9577"/>
              <p:cNvSpPr>
                <a:spLocks/>
              </p:cNvSpPr>
              <p:nvPr/>
            </p:nvSpPr>
            <p:spPr bwMode="auto">
              <a:xfrm>
                <a:off x="1113306" y="4932763"/>
                <a:ext cx="867" cy="866"/>
              </a:xfrm>
              <a:custGeom>
                <a:avLst/>
                <a:gdLst>
                  <a:gd name="T0" fmla="*/ 0 w 1"/>
                  <a:gd name="T1" fmla="*/ 3 h 1"/>
                  <a:gd name="T2" fmla="*/ 0 w 1"/>
                  <a:gd name="T3" fmla="*/ 3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0" y="1"/>
                    </a:cubicBez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4" name="Freeform 9578"/>
              <p:cNvSpPr>
                <a:spLocks/>
              </p:cNvSpPr>
              <p:nvPr/>
            </p:nvSpPr>
            <p:spPr bwMode="auto">
              <a:xfrm>
                <a:off x="1114173" y="4934207"/>
                <a:ext cx="578"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5" name="Freeform 9579"/>
              <p:cNvSpPr>
                <a:spLocks/>
              </p:cNvSpPr>
              <p:nvPr/>
            </p:nvSpPr>
            <p:spPr bwMode="auto">
              <a:xfrm>
                <a:off x="1835495" y="4932763"/>
                <a:ext cx="12133" cy="25409"/>
              </a:xfrm>
              <a:custGeom>
                <a:avLst/>
                <a:gdLst>
                  <a:gd name="T0" fmla="*/ 42 w 18"/>
                  <a:gd name="T1" fmla="*/ 40 h 37"/>
                  <a:gd name="T2" fmla="*/ 7 w 18"/>
                  <a:gd name="T3" fmla="*/ 7 h 37"/>
                  <a:gd name="T4" fmla="*/ 42 w 18"/>
                  <a:gd name="T5" fmla="*/ 40 h 37"/>
                  <a:gd name="T6" fmla="*/ 0 60000 65536"/>
                  <a:gd name="T7" fmla="*/ 0 60000 65536"/>
                  <a:gd name="T8" fmla="*/ 0 60000 65536"/>
                  <a:gd name="T9" fmla="*/ 0 w 18"/>
                  <a:gd name="T10" fmla="*/ 0 h 37"/>
                  <a:gd name="T11" fmla="*/ 18 w 18"/>
                  <a:gd name="T12" fmla="*/ 37 h 37"/>
                </a:gdLst>
                <a:ahLst/>
                <a:cxnLst>
                  <a:cxn ang="T6">
                    <a:pos x="T0" y="T1"/>
                  </a:cxn>
                  <a:cxn ang="T7">
                    <a:pos x="T2" y="T3"/>
                  </a:cxn>
                  <a:cxn ang="T8">
                    <a:pos x="T4" y="T5"/>
                  </a:cxn>
                </a:cxnLst>
                <a:rect l="T9" t="T10" r="T11" b="T12"/>
                <a:pathLst>
                  <a:path w="18" h="37">
                    <a:moveTo>
                      <a:pt x="18" y="17"/>
                    </a:moveTo>
                    <a:cubicBezTo>
                      <a:pt x="11" y="16"/>
                      <a:pt x="6" y="0"/>
                      <a:pt x="3" y="3"/>
                    </a:cubicBezTo>
                    <a:cubicBezTo>
                      <a:pt x="0" y="7"/>
                      <a:pt x="9" y="37"/>
                      <a:pt x="18" y="1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6" name="Freeform 9580"/>
              <p:cNvSpPr>
                <a:spLocks/>
              </p:cNvSpPr>
              <p:nvPr/>
            </p:nvSpPr>
            <p:spPr bwMode="auto">
              <a:xfrm>
                <a:off x="1117351" y="4935651"/>
                <a:ext cx="867" cy="577"/>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1"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7" name="Freeform 9581"/>
              <p:cNvSpPr>
                <a:spLocks/>
              </p:cNvSpPr>
              <p:nvPr/>
            </p:nvSpPr>
            <p:spPr bwMode="auto">
              <a:xfrm>
                <a:off x="1805452" y="4937672"/>
                <a:ext cx="4622" cy="5486"/>
              </a:xfrm>
              <a:custGeom>
                <a:avLst/>
                <a:gdLst>
                  <a:gd name="T0" fmla="*/ 0 w 7"/>
                  <a:gd name="T1" fmla="*/ 0 h 8"/>
                  <a:gd name="T2" fmla="*/ 0 w 7"/>
                  <a:gd name="T3" fmla="*/ 0 h 8"/>
                  <a:gd name="T4" fmla="*/ 0 60000 65536"/>
                  <a:gd name="T5" fmla="*/ 0 60000 65536"/>
                  <a:gd name="T6" fmla="*/ 0 w 7"/>
                  <a:gd name="T7" fmla="*/ 0 h 8"/>
                  <a:gd name="T8" fmla="*/ 7 w 7"/>
                  <a:gd name="T9" fmla="*/ 8 h 8"/>
                </a:gdLst>
                <a:ahLst/>
                <a:cxnLst>
                  <a:cxn ang="T4">
                    <a:pos x="T0" y="T1"/>
                  </a:cxn>
                  <a:cxn ang="T5">
                    <a:pos x="T2" y="T3"/>
                  </a:cxn>
                </a:cxnLst>
                <a:rect l="T6" t="T7" r="T8" b="T9"/>
                <a:pathLst>
                  <a:path w="7" h="8">
                    <a:moveTo>
                      <a:pt x="0" y="0"/>
                    </a:moveTo>
                    <a:cubicBezTo>
                      <a:pt x="7" y="8"/>
                      <a:pt x="6" y="6"/>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8" name="Freeform 9582"/>
              <p:cNvSpPr>
                <a:spLocks/>
              </p:cNvSpPr>
              <p:nvPr/>
            </p:nvSpPr>
            <p:spPr bwMode="auto">
              <a:xfrm>
                <a:off x="1124284" y="4936806"/>
                <a:ext cx="578" cy="866"/>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79" name="Freeform 9583"/>
              <p:cNvSpPr>
                <a:spLocks/>
              </p:cNvSpPr>
              <p:nvPr/>
            </p:nvSpPr>
            <p:spPr bwMode="auto">
              <a:xfrm>
                <a:off x="1848206" y="4936806"/>
                <a:ext cx="0" cy="1444"/>
              </a:xfrm>
              <a:custGeom>
                <a:avLst/>
                <a:gdLst>
                  <a:gd name="T0" fmla="*/ 5 h 2"/>
                  <a:gd name="T1" fmla="*/ 5 h 2"/>
                  <a:gd name="T2" fmla="*/ 5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2"/>
                    </a:moveTo>
                    <a:cubicBezTo>
                      <a:pt x="0" y="2"/>
                      <a:pt x="0" y="2"/>
                      <a:pt x="0" y="2"/>
                    </a:cubicBezTo>
                    <a:cubicBezTo>
                      <a:pt x="0" y="0"/>
                      <a:pt x="0" y="1"/>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0" name="Freeform 9584"/>
              <p:cNvSpPr>
                <a:spLocks/>
              </p:cNvSpPr>
              <p:nvPr/>
            </p:nvSpPr>
            <p:spPr bwMode="auto">
              <a:xfrm>
                <a:off x="1107240" y="4937672"/>
                <a:ext cx="578" cy="577"/>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1" name="Freeform 9585"/>
              <p:cNvSpPr>
                <a:spLocks/>
              </p:cNvSpPr>
              <p:nvPr/>
            </p:nvSpPr>
            <p:spPr bwMode="auto">
              <a:xfrm>
                <a:off x="1083263" y="4939115"/>
                <a:ext cx="15888" cy="6064"/>
              </a:xfrm>
              <a:custGeom>
                <a:avLst/>
                <a:gdLst>
                  <a:gd name="T0" fmla="*/ 31 w 23"/>
                  <a:gd name="T1" fmla="*/ 0 h 9"/>
                  <a:gd name="T2" fmla="*/ 31 w 23"/>
                  <a:gd name="T3" fmla="*/ 0 h 9"/>
                  <a:gd name="T4" fmla="*/ 0 60000 65536"/>
                  <a:gd name="T5" fmla="*/ 0 60000 65536"/>
                  <a:gd name="T6" fmla="*/ 0 w 23"/>
                  <a:gd name="T7" fmla="*/ 0 h 9"/>
                  <a:gd name="T8" fmla="*/ 23 w 23"/>
                  <a:gd name="T9" fmla="*/ 9 h 9"/>
                </a:gdLst>
                <a:ahLst/>
                <a:cxnLst>
                  <a:cxn ang="T4">
                    <a:pos x="T0" y="T1"/>
                  </a:cxn>
                  <a:cxn ang="T5">
                    <a:pos x="T2" y="T3"/>
                  </a:cxn>
                </a:cxnLst>
                <a:rect l="T6" t="T7" r="T8" b="T9"/>
                <a:pathLst>
                  <a:path w="23" h="9">
                    <a:moveTo>
                      <a:pt x="13" y="0"/>
                    </a:moveTo>
                    <a:cubicBezTo>
                      <a:pt x="0" y="3"/>
                      <a:pt x="23" y="9"/>
                      <a:pt x="1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2" name="Freeform 9586"/>
              <p:cNvSpPr>
                <a:spLocks/>
              </p:cNvSpPr>
              <p:nvPr/>
            </p:nvSpPr>
            <p:spPr bwMode="auto">
              <a:xfrm>
                <a:off x="1110706" y="4938249"/>
                <a:ext cx="578" cy="866"/>
              </a:xfrm>
              <a:custGeom>
                <a:avLst/>
                <a:gdLst>
                  <a:gd name="T0" fmla="*/ 2 w 1"/>
                  <a:gd name="T1" fmla="*/ 3 h 1"/>
                  <a:gd name="T2" fmla="*/ 0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0" y="0"/>
                    </a:cubicBezTo>
                    <a:cubicBezTo>
                      <a:pt x="0"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3" name="Freeform 9587"/>
              <p:cNvSpPr>
                <a:spLocks/>
              </p:cNvSpPr>
              <p:nvPr/>
            </p:nvSpPr>
            <p:spPr bwMode="auto">
              <a:xfrm>
                <a:off x="1815563" y="4937672"/>
                <a:ext cx="0" cy="577"/>
              </a:xfrm>
              <a:custGeom>
                <a:avLst/>
                <a:gdLst>
                  <a:gd name="T0" fmla="*/ 2 h 1"/>
                  <a:gd name="T1" fmla="*/ 2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1"/>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4" name="Freeform 9588"/>
              <p:cNvSpPr>
                <a:spLocks/>
              </p:cNvSpPr>
              <p:nvPr/>
            </p:nvSpPr>
            <p:spPr bwMode="auto">
              <a:xfrm>
                <a:off x="1037043" y="4938249"/>
                <a:ext cx="578" cy="866"/>
              </a:xfrm>
              <a:custGeom>
                <a:avLst/>
                <a:gdLst>
                  <a:gd name="T0" fmla="*/ 0 w 1"/>
                  <a:gd name="T1" fmla="*/ 0 h 1"/>
                  <a:gd name="T2" fmla="*/ 0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5" name="Freeform 9589"/>
              <p:cNvSpPr>
                <a:spLocks/>
              </p:cNvSpPr>
              <p:nvPr/>
            </p:nvSpPr>
            <p:spPr bwMode="auto">
              <a:xfrm>
                <a:off x="1843584" y="4933629"/>
                <a:ext cx="23977" cy="13571"/>
              </a:xfrm>
              <a:custGeom>
                <a:avLst/>
                <a:gdLst>
                  <a:gd name="T0" fmla="*/ 19 w 35"/>
                  <a:gd name="T1" fmla="*/ 26 h 20"/>
                  <a:gd name="T2" fmla="*/ 78 w 35"/>
                  <a:gd name="T3" fmla="*/ 42 h 20"/>
                  <a:gd name="T4" fmla="*/ 19 w 35"/>
                  <a:gd name="T5" fmla="*/ 26 h 20"/>
                  <a:gd name="T6" fmla="*/ 0 60000 65536"/>
                  <a:gd name="T7" fmla="*/ 0 60000 65536"/>
                  <a:gd name="T8" fmla="*/ 0 60000 65536"/>
                  <a:gd name="T9" fmla="*/ 0 w 35"/>
                  <a:gd name="T10" fmla="*/ 0 h 20"/>
                  <a:gd name="T11" fmla="*/ 35 w 35"/>
                  <a:gd name="T12" fmla="*/ 20 h 20"/>
                </a:gdLst>
                <a:ahLst/>
                <a:cxnLst>
                  <a:cxn ang="T6">
                    <a:pos x="T0" y="T1"/>
                  </a:cxn>
                  <a:cxn ang="T7">
                    <a:pos x="T2" y="T3"/>
                  </a:cxn>
                  <a:cxn ang="T8">
                    <a:pos x="T4" y="T5"/>
                  </a:cxn>
                </a:cxnLst>
                <a:rect l="T9" t="T10" r="T11" b="T12"/>
                <a:pathLst>
                  <a:path w="35" h="20">
                    <a:moveTo>
                      <a:pt x="8" y="11"/>
                    </a:moveTo>
                    <a:cubicBezTo>
                      <a:pt x="0" y="11"/>
                      <a:pt x="35" y="20"/>
                      <a:pt x="33" y="18"/>
                    </a:cubicBezTo>
                    <a:cubicBezTo>
                      <a:pt x="30" y="14"/>
                      <a:pt x="11" y="0"/>
                      <a:pt x="8"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6" name="Freeform 9590"/>
              <p:cNvSpPr>
                <a:spLocks/>
              </p:cNvSpPr>
              <p:nvPr/>
            </p:nvSpPr>
            <p:spPr bwMode="auto">
              <a:xfrm>
                <a:off x="1849650" y="4938249"/>
                <a:ext cx="867" cy="866"/>
              </a:xfrm>
              <a:custGeom>
                <a:avLst/>
                <a:gdLst>
                  <a:gd name="T0" fmla="*/ 0 w 1"/>
                  <a:gd name="T1" fmla="*/ 3 h 1"/>
                  <a:gd name="T2" fmla="*/ 3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7" name="Freeform 9591"/>
              <p:cNvSpPr>
                <a:spLocks/>
              </p:cNvSpPr>
              <p:nvPr/>
            </p:nvSpPr>
            <p:spPr bwMode="auto">
              <a:xfrm>
                <a:off x="1846184" y="4938249"/>
                <a:ext cx="867" cy="866"/>
              </a:xfrm>
              <a:custGeom>
                <a:avLst/>
                <a:gdLst>
                  <a:gd name="T0" fmla="*/ 3 w 1"/>
                  <a:gd name="T1" fmla="*/ 3 h 1"/>
                  <a:gd name="T2" fmla="*/ 0 w 1"/>
                  <a:gd name="T3" fmla="*/ 0 h 1"/>
                  <a:gd name="T4" fmla="*/ 3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8" name="Freeform 9592"/>
              <p:cNvSpPr>
                <a:spLocks/>
              </p:cNvSpPr>
              <p:nvPr/>
            </p:nvSpPr>
            <p:spPr bwMode="auto">
              <a:xfrm>
                <a:off x="1111284" y="4939115"/>
                <a:ext cx="578" cy="577"/>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89" name="Freeform 9593"/>
              <p:cNvSpPr>
                <a:spLocks/>
              </p:cNvSpPr>
              <p:nvPr/>
            </p:nvSpPr>
            <p:spPr bwMode="auto">
              <a:xfrm>
                <a:off x="1816140" y="4939115"/>
                <a:ext cx="867" cy="577"/>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0" name="Freeform 9594"/>
              <p:cNvSpPr>
                <a:spLocks/>
              </p:cNvSpPr>
              <p:nvPr/>
            </p:nvSpPr>
            <p:spPr bwMode="auto">
              <a:xfrm>
                <a:off x="1094240" y="4939115"/>
                <a:ext cx="0" cy="577"/>
              </a:xfrm>
              <a:custGeom>
                <a:avLst/>
                <a:gdLst>
                  <a:gd name="T0" fmla="*/ 2 h 1"/>
                  <a:gd name="T1" fmla="*/ 2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1" name="Freeform 9595"/>
              <p:cNvSpPr>
                <a:spLocks/>
              </p:cNvSpPr>
              <p:nvPr/>
            </p:nvSpPr>
            <p:spPr bwMode="auto">
              <a:xfrm>
                <a:off x="1817007" y="4939693"/>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2" name="Freeform 9596"/>
              <p:cNvSpPr>
                <a:spLocks/>
              </p:cNvSpPr>
              <p:nvPr/>
            </p:nvSpPr>
            <p:spPr bwMode="auto">
              <a:xfrm>
                <a:off x="1757499" y="4939693"/>
                <a:ext cx="867" cy="577"/>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3" name="Freeform 9597"/>
              <p:cNvSpPr>
                <a:spLocks/>
              </p:cNvSpPr>
              <p:nvPr/>
            </p:nvSpPr>
            <p:spPr bwMode="auto">
              <a:xfrm>
                <a:off x="1035021" y="4939693"/>
                <a:ext cx="578" cy="577"/>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4" name="Freeform 9598"/>
              <p:cNvSpPr>
                <a:spLocks/>
              </p:cNvSpPr>
              <p:nvPr/>
            </p:nvSpPr>
            <p:spPr bwMode="auto">
              <a:xfrm>
                <a:off x="1788408" y="4936228"/>
                <a:ext cx="6066" cy="5486"/>
              </a:xfrm>
              <a:custGeom>
                <a:avLst/>
                <a:gdLst>
                  <a:gd name="T0" fmla="*/ 0 w 9"/>
                  <a:gd name="T1" fmla="*/ 19 h 8"/>
                  <a:gd name="T2" fmla="*/ 0 w 9"/>
                  <a:gd name="T3" fmla="*/ 19 h 8"/>
                  <a:gd name="T4" fmla="*/ 0 60000 65536"/>
                  <a:gd name="T5" fmla="*/ 0 60000 65536"/>
                  <a:gd name="T6" fmla="*/ 0 w 9"/>
                  <a:gd name="T7" fmla="*/ 0 h 8"/>
                  <a:gd name="T8" fmla="*/ 9 w 9"/>
                  <a:gd name="T9" fmla="*/ 8 h 8"/>
                </a:gdLst>
                <a:ahLst/>
                <a:cxnLst>
                  <a:cxn ang="T4">
                    <a:pos x="T0" y="T1"/>
                  </a:cxn>
                  <a:cxn ang="T5">
                    <a:pos x="T2" y="T3"/>
                  </a:cxn>
                </a:cxnLst>
                <a:rect l="T6" t="T7" r="T8" b="T9"/>
                <a:pathLst>
                  <a:path w="9" h="8">
                    <a:moveTo>
                      <a:pt x="0" y="8"/>
                    </a:moveTo>
                    <a:cubicBezTo>
                      <a:pt x="0" y="8"/>
                      <a:pt x="9" y="0"/>
                      <a:pt x="0"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5" name="Freeform 9599"/>
              <p:cNvSpPr>
                <a:spLocks/>
              </p:cNvSpPr>
              <p:nvPr/>
            </p:nvSpPr>
            <p:spPr bwMode="auto">
              <a:xfrm>
                <a:off x="1770498" y="4937672"/>
                <a:ext cx="4044" cy="6064"/>
              </a:xfrm>
              <a:custGeom>
                <a:avLst/>
                <a:gdLst>
                  <a:gd name="T0" fmla="*/ 12 w 6"/>
                  <a:gd name="T1" fmla="*/ 12 h 9"/>
                  <a:gd name="T2" fmla="*/ 12 w 6"/>
                  <a:gd name="T3" fmla="*/ 12 h 9"/>
                  <a:gd name="T4" fmla="*/ 0 60000 65536"/>
                  <a:gd name="T5" fmla="*/ 0 60000 65536"/>
                  <a:gd name="T6" fmla="*/ 0 w 6"/>
                  <a:gd name="T7" fmla="*/ 0 h 9"/>
                  <a:gd name="T8" fmla="*/ 6 w 6"/>
                  <a:gd name="T9" fmla="*/ 9 h 9"/>
                </a:gdLst>
                <a:ahLst/>
                <a:cxnLst>
                  <a:cxn ang="T4">
                    <a:pos x="T0" y="T1"/>
                  </a:cxn>
                  <a:cxn ang="T5">
                    <a:pos x="T2" y="T3"/>
                  </a:cxn>
                </a:cxnLst>
                <a:rect l="T6" t="T7" r="T8" b="T9"/>
                <a:pathLst>
                  <a:path w="6" h="9">
                    <a:moveTo>
                      <a:pt x="5" y="5"/>
                    </a:moveTo>
                    <a:cubicBezTo>
                      <a:pt x="0" y="0"/>
                      <a:pt x="6" y="9"/>
                      <a:pt x="5"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6" name="Freeform 9600"/>
              <p:cNvSpPr>
                <a:spLocks/>
              </p:cNvSpPr>
              <p:nvPr/>
            </p:nvSpPr>
            <p:spPr bwMode="auto">
              <a:xfrm>
                <a:off x="1031554" y="4941137"/>
                <a:ext cx="1156" cy="577"/>
              </a:xfrm>
              <a:custGeom>
                <a:avLst/>
                <a:gdLst>
                  <a:gd name="T0" fmla="*/ 4 w 2"/>
                  <a:gd name="T1" fmla="*/ 0 h 1"/>
                  <a:gd name="T2" fmla="*/ 0 w 2"/>
                  <a:gd name="T3" fmla="*/ 0 h 1"/>
                  <a:gd name="T4" fmla="*/ 4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0"/>
                      <a:pt x="0" y="0"/>
                    </a:cubicBezTo>
                    <a:cubicBezTo>
                      <a:pt x="1" y="1"/>
                      <a:pt x="1"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7" name="Freeform 9601"/>
              <p:cNvSpPr>
                <a:spLocks/>
              </p:cNvSpPr>
              <p:nvPr/>
            </p:nvSpPr>
            <p:spPr bwMode="auto">
              <a:xfrm>
                <a:off x="1760965" y="4941714"/>
                <a:ext cx="1444" cy="0"/>
              </a:xfrm>
              <a:custGeom>
                <a:avLst/>
                <a:gdLst>
                  <a:gd name="T0" fmla="*/ 3 w 2"/>
                  <a:gd name="T1" fmla="*/ 3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0" y="0"/>
                      <a:pt x="1" y="0"/>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8" name="Freeform 9602"/>
              <p:cNvSpPr>
                <a:spLocks/>
              </p:cNvSpPr>
              <p:nvPr/>
            </p:nvSpPr>
            <p:spPr bwMode="auto">
              <a:xfrm>
                <a:off x="1763854" y="4941714"/>
                <a:ext cx="578" cy="577"/>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299" name="Freeform 9603"/>
              <p:cNvSpPr>
                <a:spLocks/>
              </p:cNvSpPr>
              <p:nvPr/>
            </p:nvSpPr>
            <p:spPr bwMode="auto">
              <a:xfrm>
                <a:off x="1775987" y="4941714"/>
                <a:ext cx="3467" cy="2599"/>
              </a:xfrm>
              <a:custGeom>
                <a:avLst/>
                <a:gdLst>
                  <a:gd name="T0" fmla="*/ 10 w 5"/>
                  <a:gd name="T1" fmla="*/ 2 h 4"/>
                  <a:gd name="T2" fmla="*/ 10 w 5"/>
                  <a:gd name="T3" fmla="*/ 2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4" y="1"/>
                    </a:moveTo>
                    <a:cubicBezTo>
                      <a:pt x="0" y="0"/>
                      <a:pt x="5" y="4"/>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0" name="Freeform 9604"/>
              <p:cNvSpPr>
                <a:spLocks/>
              </p:cNvSpPr>
              <p:nvPr/>
            </p:nvSpPr>
            <p:spPr bwMode="auto">
              <a:xfrm>
                <a:off x="1847050" y="4942292"/>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1" name="Freeform 9605"/>
              <p:cNvSpPr>
                <a:spLocks/>
              </p:cNvSpPr>
              <p:nvPr/>
            </p:nvSpPr>
            <p:spPr bwMode="auto">
              <a:xfrm>
                <a:off x="1779453" y="4939115"/>
                <a:ext cx="4622" cy="7507"/>
              </a:xfrm>
              <a:custGeom>
                <a:avLst/>
                <a:gdLst>
                  <a:gd name="T0" fmla="*/ 0 w 7"/>
                  <a:gd name="T1" fmla="*/ 14 h 11"/>
                  <a:gd name="T2" fmla="*/ 0 w 7"/>
                  <a:gd name="T3" fmla="*/ 14 h 11"/>
                  <a:gd name="T4" fmla="*/ 0 60000 65536"/>
                  <a:gd name="T5" fmla="*/ 0 60000 65536"/>
                  <a:gd name="T6" fmla="*/ 0 w 7"/>
                  <a:gd name="T7" fmla="*/ 0 h 11"/>
                  <a:gd name="T8" fmla="*/ 7 w 7"/>
                  <a:gd name="T9" fmla="*/ 11 h 11"/>
                </a:gdLst>
                <a:ahLst/>
                <a:cxnLst>
                  <a:cxn ang="T4">
                    <a:pos x="T0" y="T1"/>
                  </a:cxn>
                  <a:cxn ang="T5">
                    <a:pos x="T2" y="T3"/>
                  </a:cxn>
                </a:cxnLst>
                <a:rect l="T6" t="T7" r="T8" b="T9"/>
                <a:pathLst>
                  <a:path w="7" h="11">
                    <a:moveTo>
                      <a:pt x="0" y="6"/>
                    </a:moveTo>
                    <a:cubicBezTo>
                      <a:pt x="7" y="11"/>
                      <a:pt x="1" y="0"/>
                      <a:pt x="0"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2" name="Freeform 9606"/>
              <p:cNvSpPr>
                <a:spLocks/>
              </p:cNvSpPr>
              <p:nvPr/>
            </p:nvSpPr>
            <p:spPr bwMode="auto">
              <a:xfrm>
                <a:off x="1124284" y="4936806"/>
                <a:ext cx="17621" cy="19923"/>
              </a:xfrm>
              <a:custGeom>
                <a:avLst/>
                <a:gdLst>
                  <a:gd name="T0" fmla="*/ 40 w 26"/>
                  <a:gd name="T1" fmla="*/ 21 h 29"/>
                  <a:gd name="T2" fmla="*/ 40 w 26"/>
                  <a:gd name="T3" fmla="*/ 21 h 29"/>
                  <a:gd name="T4" fmla="*/ 0 60000 65536"/>
                  <a:gd name="T5" fmla="*/ 0 60000 65536"/>
                  <a:gd name="T6" fmla="*/ 0 w 26"/>
                  <a:gd name="T7" fmla="*/ 0 h 29"/>
                  <a:gd name="T8" fmla="*/ 26 w 26"/>
                  <a:gd name="T9" fmla="*/ 29 h 29"/>
                </a:gdLst>
                <a:ahLst/>
                <a:cxnLst>
                  <a:cxn ang="T4">
                    <a:pos x="T0" y="T1"/>
                  </a:cxn>
                  <a:cxn ang="T5">
                    <a:pos x="T2" y="T3"/>
                  </a:cxn>
                </a:cxnLst>
                <a:rect l="T6" t="T7" r="T8" b="T9"/>
                <a:pathLst>
                  <a:path w="26" h="29">
                    <a:moveTo>
                      <a:pt x="17" y="9"/>
                    </a:moveTo>
                    <a:cubicBezTo>
                      <a:pt x="0" y="0"/>
                      <a:pt x="26" y="29"/>
                      <a:pt x="17"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3" name="Freeform 9607"/>
              <p:cNvSpPr>
                <a:spLocks/>
              </p:cNvSpPr>
              <p:nvPr/>
            </p:nvSpPr>
            <p:spPr bwMode="auto">
              <a:xfrm>
                <a:off x="1847050" y="4943158"/>
                <a:ext cx="578" cy="577"/>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1"/>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4" name="Freeform 9608"/>
              <p:cNvSpPr>
                <a:spLocks/>
              </p:cNvSpPr>
              <p:nvPr/>
            </p:nvSpPr>
            <p:spPr bwMode="auto">
              <a:xfrm>
                <a:off x="1778876" y="4943735"/>
                <a:ext cx="1156" cy="577"/>
              </a:xfrm>
              <a:custGeom>
                <a:avLst/>
                <a:gdLst>
                  <a:gd name="T0" fmla="*/ 0 w 2"/>
                  <a:gd name="T1" fmla="*/ 0 h 1"/>
                  <a:gd name="T2" fmla="*/ 4 w 2"/>
                  <a:gd name="T3" fmla="*/ 2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0"/>
                      <a:pt x="1" y="0"/>
                      <a:pt x="2" y="1"/>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5" name="Freeform 9609"/>
              <p:cNvSpPr>
                <a:spLocks/>
              </p:cNvSpPr>
              <p:nvPr/>
            </p:nvSpPr>
            <p:spPr bwMode="auto">
              <a:xfrm>
                <a:off x="1832606" y="4943158"/>
                <a:ext cx="1444" cy="1155"/>
              </a:xfrm>
              <a:custGeom>
                <a:avLst/>
                <a:gdLst>
                  <a:gd name="T0" fmla="*/ 3 w 2"/>
                  <a:gd name="T1" fmla="*/ 4 h 2"/>
                  <a:gd name="T2" fmla="*/ 3 w 2"/>
                  <a:gd name="T3" fmla="*/ 4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1" y="2"/>
                    </a:moveTo>
                    <a:cubicBezTo>
                      <a:pt x="2" y="2"/>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6" name="Freeform 9610"/>
              <p:cNvSpPr>
                <a:spLocks/>
              </p:cNvSpPr>
              <p:nvPr/>
            </p:nvSpPr>
            <p:spPr bwMode="auto">
              <a:xfrm>
                <a:off x="1778876" y="4944313"/>
                <a:ext cx="578"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7" name="Freeform 9611"/>
              <p:cNvSpPr>
                <a:spLocks/>
              </p:cNvSpPr>
              <p:nvPr/>
            </p:nvSpPr>
            <p:spPr bwMode="auto">
              <a:xfrm>
                <a:off x="1832029" y="4945179"/>
                <a:ext cx="1156" cy="1444"/>
              </a:xfrm>
              <a:custGeom>
                <a:avLst/>
                <a:gdLst>
                  <a:gd name="T0" fmla="*/ 0 w 2"/>
                  <a:gd name="T1" fmla="*/ 3 h 2"/>
                  <a:gd name="T2" fmla="*/ 0 w 2"/>
                  <a:gd name="T3" fmla="*/ 3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1"/>
                    </a:moveTo>
                    <a:cubicBezTo>
                      <a:pt x="2" y="2"/>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8" name="Freeform 9612"/>
              <p:cNvSpPr>
                <a:spLocks/>
              </p:cNvSpPr>
              <p:nvPr/>
            </p:nvSpPr>
            <p:spPr bwMode="auto">
              <a:xfrm>
                <a:off x="1839539" y="4939115"/>
                <a:ext cx="23688" cy="17613"/>
              </a:xfrm>
              <a:custGeom>
                <a:avLst/>
                <a:gdLst>
                  <a:gd name="T0" fmla="*/ 21 w 35"/>
                  <a:gd name="T1" fmla="*/ 47 h 26"/>
                  <a:gd name="T2" fmla="*/ 82 w 35"/>
                  <a:gd name="T3" fmla="*/ 38 h 26"/>
                  <a:gd name="T4" fmla="*/ 21 w 35"/>
                  <a:gd name="T5" fmla="*/ 47 h 26"/>
                  <a:gd name="T6" fmla="*/ 0 60000 65536"/>
                  <a:gd name="T7" fmla="*/ 0 60000 65536"/>
                  <a:gd name="T8" fmla="*/ 0 60000 65536"/>
                  <a:gd name="T9" fmla="*/ 0 w 35"/>
                  <a:gd name="T10" fmla="*/ 0 h 26"/>
                  <a:gd name="T11" fmla="*/ 35 w 35"/>
                  <a:gd name="T12" fmla="*/ 26 h 26"/>
                </a:gdLst>
                <a:ahLst/>
                <a:cxnLst>
                  <a:cxn ang="T6">
                    <a:pos x="T0" y="T1"/>
                  </a:cxn>
                  <a:cxn ang="T7">
                    <a:pos x="T2" y="T3"/>
                  </a:cxn>
                  <a:cxn ang="T8">
                    <a:pos x="T4" y="T5"/>
                  </a:cxn>
                </a:cxnLst>
                <a:rect l="T9" t="T10" r="T11" b="T12"/>
                <a:pathLst>
                  <a:path w="35" h="26">
                    <a:moveTo>
                      <a:pt x="9" y="20"/>
                    </a:moveTo>
                    <a:cubicBezTo>
                      <a:pt x="16" y="26"/>
                      <a:pt x="26" y="18"/>
                      <a:pt x="35" y="16"/>
                    </a:cubicBezTo>
                    <a:cubicBezTo>
                      <a:pt x="35" y="18"/>
                      <a:pt x="0" y="0"/>
                      <a:pt x="9" y="2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09" name="Freeform 9613"/>
              <p:cNvSpPr>
                <a:spLocks/>
              </p:cNvSpPr>
              <p:nvPr/>
            </p:nvSpPr>
            <p:spPr bwMode="auto">
              <a:xfrm>
                <a:off x="1789564" y="4944313"/>
                <a:ext cx="4044" cy="2310"/>
              </a:xfrm>
              <a:custGeom>
                <a:avLst/>
                <a:gdLst>
                  <a:gd name="T0" fmla="*/ 12 w 6"/>
                  <a:gd name="T1" fmla="*/ 3 h 3"/>
                  <a:gd name="T2" fmla="*/ 12 w 6"/>
                  <a:gd name="T3" fmla="*/ 3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5" y="1"/>
                    </a:moveTo>
                    <a:cubicBezTo>
                      <a:pt x="0" y="0"/>
                      <a:pt x="6" y="3"/>
                      <a:pt x="5"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0" name="Freeform 9614"/>
              <p:cNvSpPr>
                <a:spLocks/>
              </p:cNvSpPr>
              <p:nvPr/>
            </p:nvSpPr>
            <p:spPr bwMode="auto">
              <a:xfrm>
                <a:off x="1765009" y="4945179"/>
                <a:ext cx="867" cy="577"/>
              </a:xfrm>
              <a:custGeom>
                <a:avLst/>
                <a:gdLst>
                  <a:gd name="T0" fmla="*/ 3 w 1"/>
                  <a:gd name="T1" fmla="*/ 0 h 1"/>
                  <a:gd name="T2" fmla="*/ 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1" name="Freeform 9615"/>
              <p:cNvSpPr>
                <a:spLocks/>
              </p:cNvSpPr>
              <p:nvPr/>
            </p:nvSpPr>
            <p:spPr bwMode="auto">
              <a:xfrm>
                <a:off x="1828562" y="4945179"/>
                <a:ext cx="2600" cy="2021"/>
              </a:xfrm>
              <a:custGeom>
                <a:avLst/>
                <a:gdLst>
                  <a:gd name="T0" fmla="*/ 9 w 4"/>
                  <a:gd name="T1" fmla="*/ 2 h 3"/>
                  <a:gd name="T2" fmla="*/ 9 w 4"/>
                  <a:gd name="T3" fmla="*/ 2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4" y="1"/>
                    </a:moveTo>
                    <a:cubicBezTo>
                      <a:pt x="0" y="0"/>
                      <a:pt x="4" y="3"/>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2" name="Freeform 9616"/>
              <p:cNvSpPr>
                <a:spLocks/>
              </p:cNvSpPr>
              <p:nvPr/>
            </p:nvSpPr>
            <p:spPr bwMode="auto">
              <a:xfrm>
                <a:off x="1777431" y="4945756"/>
                <a:ext cx="578" cy="866"/>
              </a:xfrm>
              <a:custGeom>
                <a:avLst/>
                <a:gdLst>
                  <a:gd name="T0" fmla="*/ 0 w 1"/>
                  <a:gd name="T1" fmla="*/ 3 h 1"/>
                  <a:gd name="T2" fmla="*/ 2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3" name="Freeform 9617"/>
              <p:cNvSpPr>
                <a:spLocks/>
              </p:cNvSpPr>
              <p:nvPr/>
            </p:nvSpPr>
            <p:spPr bwMode="auto">
              <a:xfrm>
                <a:off x="1085285" y="4945756"/>
                <a:ext cx="867" cy="866"/>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0"/>
                    </a:cubicBezTo>
                    <a:cubicBezTo>
                      <a:pt x="0"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4" name="Freeform 9618"/>
              <p:cNvSpPr>
                <a:spLocks/>
              </p:cNvSpPr>
              <p:nvPr/>
            </p:nvSpPr>
            <p:spPr bwMode="auto">
              <a:xfrm>
                <a:off x="1784075" y="4945756"/>
                <a:ext cx="0" cy="866"/>
              </a:xfrm>
              <a:custGeom>
                <a:avLst/>
                <a:gdLst>
                  <a:gd name="T0" fmla="*/ 3 h 1"/>
                  <a:gd name="T1" fmla="*/ 3 h 1"/>
                  <a:gd name="T2" fmla="*/ 3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5" name="Freeform 9619"/>
              <p:cNvSpPr>
                <a:spLocks/>
              </p:cNvSpPr>
              <p:nvPr/>
            </p:nvSpPr>
            <p:spPr bwMode="auto">
              <a:xfrm>
                <a:off x="1814985" y="4946623"/>
                <a:ext cx="578" cy="577"/>
              </a:xfrm>
              <a:custGeom>
                <a:avLst/>
                <a:gdLst>
                  <a:gd name="T0" fmla="*/ 0 w 1"/>
                  <a:gd name="T1" fmla="*/ 0 h 1"/>
                  <a:gd name="T2" fmla="*/ 2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1"/>
                    </a:cubicBezTo>
                    <a:cubicBezTo>
                      <a:pt x="1"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6" name="Freeform 9620"/>
              <p:cNvSpPr>
                <a:spLocks/>
              </p:cNvSpPr>
              <p:nvPr/>
            </p:nvSpPr>
            <p:spPr bwMode="auto">
              <a:xfrm>
                <a:off x="1853117" y="4947200"/>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7" name="Freeform 9621"/>
              <p:cNvSpPr>
                <a:spLocks/>
              </p:cNvSpPr>
              <p:nvPr/>
            </p:nvSpPr>
            <p:spPr bwMode="auto">
              <a:xfrm>
                <a:off x="1824518" y="4947200"/>
                <a:ext cx="578" cy="577"/>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0"/>
                    </a:cubicBezTo>
                    <a:cubicBezTo>
                      <a:pt x="0"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8" name="Freeform 9622"/>
              <p:cNvSpPr>
                <a:spLocks/>
              </p:cNvSpPr>
              <p:nvPr/>
            </p:nvSpPr>
            <p:spPr bwMode="auto">
              <a:xfrm>
                <a:off x="1776565" y="4947200"/>
                <a:ext cx="1444" cy="2021"/>
              </a:xfrm>
              <a:custGeom>
                <a:avLst/>
                <a:gdLst>
                  <a:gd name="T0" fmla="*/ 0 w 2"/>
                  <a:gd name="T1" fmla="*/ 0 h 3"/>
                  <a:gd name="T2" fmla="*/ 5 w 2"/>
                  <a:gd name="T3" fmla="*/ 5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1" y="1"/>
                      <a:pt x="1" y="3"/>
                      <a:pt x="2" y="2"/>
                    </a:cubicBezTo>
                    <a:cubicBezTo>
                      <a:pt x="2" y="1"/>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19" name="Freeform 9623"/>
              <p:cNvSpPr>
                <a:spLocks/>
              </p:cNvSpPr>
              <p:nvPr/>
            </p:nvSpPr>
            <p:spPr bwMode="auto">
              <a:xfrm>
                <a:off x="1854561" y="4947778"/>
                <a:ext cx="15022" cy="4909"/>
              </a:xfrm>
              <a:custGeom>
                <a:avLst/>
                <a:gdLst>
                  <a:gd name="T0" fmla="*/ 52 w 22"/>
                  <a:gd name="T1" fmla="*/ 2 h 7"/>
                  <a:gd name="T2" fmla="*/ 52 w 22"/>
                  <a:gd name="T3" fmla="*/ 2 h 7"/>
                  <a:gd name="T4" fmla="*/ 0 60000 65536"/>
                  <a:gd name="T5" fmla="*/ 0 60000 65536"/>
                  <a:gd name="T6" fmla="*/ 0 w 22"/>
                  <a:gd name="T7" fmla="*/ 0 h 7"/>
                  <a:gd name="T8" fmla="*/ 22 w 22"/>
                  <a:gd name="T9" fmla="*/ 7 h 7"/>
                </a:gdLst>
                <a:ahLst/>
                <a:cxnLst>
                  <a:cxn ang="T4">
                    <a:pos x="T0" y="T1"/>
                  </a:cxn>
                  <a:cxn ang="T5">
                    <a:pos x="T2" y="T3"/>
                  </a:cxn>
                </a:cxnLst>
                <a:rect l="T6" t="T7" r="T8" b="T9"/>
                <a:pathLst>
                  <a:path w="22" h="7">
                    <a:moveTo>
                      <a:pt x="22" y="1"/>
                    </a:moveTo>
                    <a:cubicBezTo>
                      <a:pt x="21" y="0"/>
                      <a:pt x="0" y="7"/>
                      <a:pt x="2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0" name="Freeform 9624"/>
              <p:cNvSpPr>
                <a:spLocks/>
              </p:cNvSpPr>
              <p:nvPr/>
            </p:nvSpPr>
            <p:spPr bwMode="auto">
              <a:xfrm>
                <a:off x="1837517" y="4947778"/>
                <a:ext cx="47087" cy="64100"/>
              </a:xfrm>
              <a:custGeom>
                <a:avLst/>
                <a:gdLst>
                  <a:gd name="T0" fmla="*/ 78 w 69"/>
                  <a:gd name="T1" fmla="*/ 208 h 94"/>
                  <a:gd name="T2" fmla="*/ 97 w 69"/>
                  <a:gd name="T3" fmla="*/ 175 h 94"/>
                  <a:gd name="T4" fmla="*/ 111 w 69"/>
                  <a:gd name="T5" fmla="*/ 149 h 94"/>
                  <a:gd name="T6" fmla="*/ 158 w 69"/>
                  <a:gd name="T7" fmla="*/ 151 h 94"/>
                  <a:gd name="T8" fmla="*/ 158 w 69"/>
                  <a:gd name="T9" fmla="*/ 149 h 94"/>
                  <a:gd name="T10" fmla="*/ 123 w 69"/>
                  <a:gd name="T11" fmla="*/ 132 h 94"/>
                  <a:gd name="T12" fmla="*/ 123 w 69"/>
                  <a:gd name="T13" fmla="*/ 125 h 94"/>
                  <a:gd name="T14" fmla="*/ 149 w 69"/>
                  <a:gd name="T15" fmla="*/ 132 h 94"/>
                  <a:gd name="T16" fmla="*/ 151 w 69"/>
                  <a:gd name="T17" fmla="*/ 130 h 94"/>
                  <a:gd name="T18" fmla="*/ 144 w 69"/>
                  <a:gd name="T19" fmla="*/ 120 h 94"/>
                  <a:gd name="T20" fmla="*/ 158 w 69"/>
                  <a:gd name="T21" fmla="*/ 132 h 94"/>
                  <a:gd name="T22" fmla="*/ 125 w 69"/>
                  <a:gd name="T23" fmla="*/ 99 h 94"/>
                  <a:gd name="T24" fmla="*/ 104 w 69"/>
                  <a:gd name="T25" fmla="*/ 38 h 94"/>
                  <a:gd name="T26" fmla="*/ 92 w 69"/>
                  <a:gd name="T27" fmla="*/ 17 h 94"/>
                  <a:gd name="T28" fmla="*/ 104 w 69"/>
                  <a:gd name="T29" fmla="*/ 26 h 94"/>
                  <a:gd name="T30" fmla="*/ 163 w 69"/>
                  <a:gd name="T31" fmla="*/ 113 h 94"/>
                  <a:gd name="T32" fmla="*/ 111 w 69"/>
                  <a:gd name="T33" fmla="*/ 2 h 94"/>
                  <a:gd name="T34" fmla="*/ 28 w 69"/>
                  <a:gd name="T35" fmla="*/ 14 h 94"/>
                  <a:gd name="T36" fmla="*/ 26 w 69"/>
                  <a:gd name="T37" fmla="*/ 17 h 94"/>
                  <a:gd name="T38" fmla="*/ 83 w 69"/>
                  <a:gd name="T39" fmla="*/ 116 h 94"/>
                  <a:gd name="T40" fmla="*/ 87 w 69"/>
                  <a:gd name="T41" fmla="*/ 116 h 94"/>
                  <a:gd name="T42" fmla="*/ 50 w 69"/>
                  <a:gd name="T43" fmla="*/ 125 h 94"/>
                  <a:gd name="T44" fmla="*/ 90 w 69"/>
                  <a:gd name="T45" fmla="*/ 146 h 94"/>
                  <a:gd name="T46" fmla="*/ 92 w 69"/>
                  <a:gd name="T47" fmla="*/ 158 h 94"/>
                  <a:gd name="T48" fmla="*/ 61 w 69"/>
                  <a:gd name="T49" fmla="*/ 146 h 94"/>
                  <a:gd name="T50" fmla="*/ 54 w 69"/>
                  <a:gd name="T51" fmla="*/ 144 h 94"/>
                  <a:gd name="T52" fmla="*/ 76 w 69"/>
                  <a:gd name="T53" fmla="*/ 163 h 94"/>
                  <a:gd name="T54" fmla="*/ 50 w 69"/>
                  <a:gd name="T55" fmla="*/ 215 h 94"/>
                  <a:gd name="T56" fmla="*/ 57 w 69"/>
                  <a:gd name="T57" fmla="*/ 217 h 94"/>
                  <a:gd name="T58" fmla="*/ 78 w 69"/>
                  <a:gd name="T59" fmla="*/ 2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94"/>
                  <a:gd name="T92" fmla="*/ 69 w 69"/>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94">
                    <a:moveTo>
                      <a:pt x="33" y="88"/>
                    </a:moveTo>
                    <a:cubicBezTo>
                      <a:pt x="39" y="86"/>
                      <a:pt x="39" y="80"/>
                      <a:pt x="41" y="74"/>
                    </a:cubicBezTo>
                    <a:cubicBezTo>
                      <a:pt x="40" y="75"/>
                      <a:pt x="57" y="80"/>
                      <a:pt x="47" y="63"/>
                    </a:cubicBezTo>
                    <a:cubicBezTo>
                      <a:pt x="49" y="66"/>
                      <a:pt x="66" y="71"/>
                      <a:pt x="67" y="64"/>
                    </a:cubicBezTo>
                    <a:cubicBezTo>
                      <a:pt x="66" y="64"/>
                      <a:pt x="66" y="64"/>
                      <a:pt x="67" y="63"/>
                    </a:cubicBezTo>
                    <a:cubicBezTo>
                      <a:pt x="66" y="63"/>
                      <a:pt x="54" y="52"/>
                      <a:pt x="52" y="56"/>
                    </a:cubicBezTo>
                    <a:cubicBezTo>
                      <a:pt x="56" y="55"/>
                      <a:pt x="56" y="55"/>
                      <a:pt x="52" y="53"/>
                    </a:cubicBezTo>
                    <a:cubicBezTo>
                      <a:pt x="56" y="52"/>
                      <a:pt x="60" y="55"/>
                      <a:pt x="63" y="56"/>
                    </a:cubicBezTo>
                    <a:cubicBezTo>
                      <a:pt x="62" y="55"/>
                      <a:pt x="62" y="55"/>
                      <a:pt x="64" y="55"/>
                    </a:cubicBezTo>
                    <a:cubicBezTo>
                      <a:pt x="63" y="54"/>
                      <a:pt x="62" y="51"/>
                      <a:pt x="61" y="51"/>
                    </a:cubicBezTo>
                    <a:cubicBezTo>
                      <a:pt x="63" y="52"/>
                      <a:pt x="65" y="54"/>
                      <a:pt x="67" y="56"/>
                    </a:cubicBezTo>
                    <a:cubicBezTo>
                      <a:pt x="68" y="52"/>
                      <a:pt x="59" y="39"/>
                      <a:pt x="53" y="42"/>
                    </a:cubicBezTo>
                    <a:cubicBezTo>
                      <a:pt x="54" y="36"/>
                      <a:pt x="29" y="12"/>
                      <a:pt x="44" y="16"/>
                    </a:cubicBezTo>
                    <a:cubicBezTo>
                      <a:pt x="42" y="0"/>
                      <a:pt x="42" y="19"/>
                      <a:pt x="39" y="7"/>
                    </a:cubicBezTo>
                    <a:cubicBezTo>
                      <a:pt x="38" y="5"/>
                      <a:pt x="57" y="26"/>
                      <a:pt x="44" y="11"/>
                    </a:cubicBezTo>
                    <a:cubicBezTo>
                      <a:pt x="44" y="14"/>
                      <a:pt x="63" y="47"/>
                      <a:pt x="69" y="48"/>
                    </a:cubicBezTo>
                    <a:cubicBezTo>
                      <a:pt x="68" y="48"/>
                      <a:pt x="48" y="1"/>
                      <a:pt x="47" y="1"/>
                    </a:cubicBezTo>
                    <a:cubicBezTo>
                      <a:pt x="45" y="0"/>
                      <a:pt x="16" y="16"/>
                      <a:pt x="12" y="6"/>
                    </a:cubicBezTo>
                    <a:cubicBezTo>
                      <a:pt x="12" y="7"/>
                      <a:pt x="12" y="8"/>
                      <a:pt x="11" y="7"/>
                    </a:cubicBezTo>
                    <a:cubicBezTo>
                      <a:pt x="0" y="28"/>
                      <a:pt x="29" y="46"/>
                      <a:pt x="35" y="49"/>
                    </a:cubicBezTo>
                    <a:cubicBezTo>
                      <a:pt x="34" y="50"/>
                      <a:pt x="35" y="50"/>
                      <a:pt x="37" y="49"/>
                    </a:cubicBezTo>
                    <a:cubicBezTo>
                      <a:pt x="33" y="53"/>
                      <a:pt x="25" y="53"/>
                      <a:pt x="21" y="53"/>
                    </a:cubicBezTo>
                    <a:cubicBezTo>
                      <a:pt x="27" y="56"/>
                      <a:pt x="28" y="66"/>
                      <a:pt x="38" y="62"/>
                    </a:cubicBezTo>
                    <a:cubicBezTo>
                      <a:pt x="33" y="63"/>
                      <a:pt x="33" y="64"/>
                      <a:pt x="39" y="67"/>
                    </a:cubicBezTo>
                    <a:cubicBezTo>
                      <a:pt x="36" y="67"/>
                      <a:pt x="29" y="64"/>
                      <a:pt x="26" y="62"/>
                    </a:cubicBezTo>
                    <a:cubicBezTo>
                      <a:pt x="28" y="62"/>
                      <a:pt x="27" y="61"/>
                      <a:pt x="23" y="61"/>
                    </a:cubicBezTo>
                    <a:cubicBezTo>
                      <a:pt x="24" y="72"/>
                      <a:pt x="29" y="62"/>
                      <a:pt x="32" y="69"/>
                    </a:cubicBezTo>
                    <a:cubicBezTo>
                      <a:pt x="23" y="64"/>
                      <a:pt x="18" y="78"/>
                      <a:pt x="21" y="91"/>
                    </a:cubicBezTo>
                    <a:cubicBezTo>
                      <a:pt x="23" y="90"/>
                      <a:pt x="24" y="90"/>
                      <a:pt x="24" y="92"/>
                    </a:cubicBezTo>
                    <a:cubicBezTo>
                      <a:pt x="28" y="87"/>
                      <a:pt x="24" y="94"/>
                      <a:pt x="33" y="8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1" name="Freeform 9625"/>
              <p:cNvSpPr>
                <a:spLocks/>
              </p:cNvSpPr>
              <p:nvPr/>
            </p:nvSpPr>
            <p:spPr bwMode="auto">
              <a:xfrm>
                <a:off x="1814985" y="4948644"/>
                <a:ext cx="578" cy="577"/>
              </a:xfrm>
              <a:custGeom>
                <a:avLst/>
                <a:gdLst>
                  <a:gd name="T0" fmla="*/ 0 w 1"/>
                  <a:gd name="T1" fmla="*/ 2 h 1"/>
                  <a:gd name="T2" fmla="*/ 0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0"/>
                      <a:pt x="0" y="1"/>
                    </a:cubicBezTo>
                    <a:cubicBezTo>
                      <a:pt x="1"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2" name="Freeform 9626"/>
              <p:cNvSpPr>
                <a:spLocks/>
              </p:cNvSpPr>
              <p:nvPr/>
            </p:nvSpPr>
            <p:spPr bwMode="auto">
              <a:xfrm>
                <a:off x="1069108" y="4947778"/>
                <a:ext cx="21666" cy="9528"/>
              </a:xfrm>
              <a:custGeom>
                <a:avLst/>
                <a:gdLst>
                  <a:gd name="T0" fmla="*/ 9 w 32"/>
                  <a:gd name="T1" fmla="*/ 14 h 14"/>
                  <a:gd name="T2" fmla="*/ 75 w 32"/>
                  <a:gd name="T3" fmla="*/ 33 h 14"/>
                  <a:gd name="T4" fmla="*/ 9 w 32"/>
                  <a:gd name="T5" fmla="*/ 14 h 14"/>
                  <a:gd name="T6" fmla="*/ 0 60000 65536"/>
                  <a:gd name="T7" fmla="*/ 0 60000 65536"/>
                  <a:gd name="T8" fmla="*/ 0 60000 65536"/>
                  <a:gd name="T9" fmla="*/ 0 w 32"/>
                  <a:gd name="T10" fmla="*/ 0 h 14"/>
                  <a:gd name="T11" fmla="*/ 32 w 32"/>
                  <a:gd name="T12" fmla="*/ 14 h 14"/>
                </a:gdLst>
                <a:ahLst/>
                <a:cxnLst>
                  <a:cxn ang="T6">
                    <a:pos x="T0" y="T1"/>
                  </a:cxn>
                  <a:cxn ang="T7">
                    <a:pos x="T2" y="T3"/>
                  </a:cxn>
                  <a:cxn ang="T8">
                    <a:pos x="T4" y="T5"/>
                  </a:cxn>
                </a:cxnLst>
                <a:rect l="T9" t="T10" r="T11" b="T12"/>
                <a:pathLst>
                  <a:path w="32" h="14">
                    <a:moveTo>
                      <a:pt x="4" y="6"/>
                    </a:moveTo>
                    <a:cubicBezTo>
                      <a:pt x="0" y="5"/>
                      <a:pt x="19" y="12"/>
                      <a:pt x="32" y="14"/>
                    </a:cubicBezTo>
                    <a:cubicBezTo>
                      <a:pt x="30" y="11"/>
                      <a:pt x="3" y="0"/>
                      <a:pt x="4"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3" name="Freeform 9627"/>
              <p:cNvSpPr>
                <a:spLocks/>
              </p:cNvSpPr>
              <p:nvPr/>
            </p:nvSpPr>
            <p:spPr bwMode="auto">
              <a:xfrm>
                <a:off x="1769920" y="4947778"/>
                <a:ext cx="9533" cy="17036"/>
              </a:xfrm>
              <a:custGeom>
                <a:avLst/>
                <a:gdLst>
                  <a:gd name="T0" fmla="*/ 21 w 14"/>
                  <a:gd name="T1" fmla="*/ 57 h 25"/>
                  <a:gd name="T2" fmla="*/ 7 w 14"/>
                  <a:gd name="T3" fmla="*/ 14 h 25"/>
                  <a:gd name="T4" fmla="*/ 0 w 14"/>
                  <a:gd name="T5" fmla="*/ 45 h 25"/>
                  <a:gd name="T6" fmla="*/ 21 w 14"/>
                  <a:gd name="T7" fmla="*/ 57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9" y="24"/>
                    </a:moveTo>
                    <a:cubicBezTo>
                      <a:pt x="14" y="18"/>
                      <a:pt x="13" y="0"/>
                      <a:pt x="3" y="6"/>
                    </a:cubicBezTo>
                    <a:cubicBezTo>
                      <a:pt x="2" y="7"/>
                      <a:pt x="2" y="17"/>
                      <a:pt x="0" y="19"/>
                    </a:cubicBezTo>
                    <a:cubicBezTo>
                      <a:pt x="3" y="14"/>
                      <a:pt x="8" y="25"/>
                      <a:pt x="9" y="2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4" name="Freeform 9628"/>
              <p:cNvSpPr>
                <a:spLocks/>
              </p:cNvSpPr>
              <p:nvPr/>
            </p:nvSpPr>
            <p:spPr bwMode="auto">
              <a:xfrm>
                <a:off x="1868716" y="4950665"/>
                <a:ext cx="4911" cy="2599"/>
              </a:xfrm>
              <a:custGeom>
                <a:avLst/>
                <a:gdLst>
                  <a:gd name="T0" fmla="*/ 15 w 7"/>
                  <a:gd name="T1" fmla="*/ 5 h 4"/>
                  <a:gd name="T2" fmla="*/ 15 w 7"/>
                  <a:gd name="T3" fmla="*/ 5 h 4"/>
                  <a:gd name="T4" fmla="*/ 0 60000 65536"/>
                  <a:gd name="T5" fmla="*/ 0 60000 65536"/>
                  <a:gd name="T6" fmla="*/ 0 w 7"/>
                  <a:gd name="T7" fmla="*/ 0 h 4"/>
                  <a:gd name="T8" fmla="*/ 7 w 7"/>
                  <a:gd name="T9" fmla="*/ 4 h 4"/>
                </a:gdLst>
                <a:ahLst/>
                <a:cxnLst>
                  <a:cxn ang="T4">
                    <a:pos x="T0" y="T1"/>
                  </a:cxn>
                  <a:cxn ang="T5">
                    <a:pos x="T2" y="T3"/>
                  </a:cxn>
                </a:cxnLst>
                <a:rect l="T6" t="T7" r="T8" b="T9"/>
                <a:pathLst>
                  <a:path w="7" h="4">
                    <a:moveTo>
                      <a:pt x="6" y="2"/>
                    </a:moveTo>
                    <a:cubicBezTo>
                      <a:pt x="0" y="0"/>
                      <a:pt x="7" y="4"/>
                      <a:pt x="6"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5" name="Freeform 9629"/>
              <p:cNvSpPr>
                <a:spLocks/>
              </p:cNvSpPr>
              <p:nvPr/>
            </p:nvSpPr>
            <p:spPr bwMode="auto">
              <a:xfrm>
                <a:off x="1815563" y="4951242"/>
                <a:ext cx="578" cy="577"/>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1" y="0"/>
                      <a:pt x="1"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6" name="Freeform 9630"/>
              <p:cNvSpPr>
                <a:spLocks/>
              </p:cNvSpPr>
              <p:nvPr/>
            </p:nvSpPr>
            <p:spPr bwMode="auto">
              <a:xfrm>
                <a:off x="1022022" y="4951820"/>
                <a:ext cx="578" cy="866"/>
              </a:xfrm>
              <a:custGeom>
                <a:avLst/>
                <a:gdLst>
                  <a:gd name="T0" fmla="*/ 2 w 1"/>
                  <a:gd name="T1" fmla="*/ 3 h 1"/>
                  <a:gd name="T2" fmla="*/ 0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7" name="Freeform 9631"/>
              <p:cNvSpPr>
                <a:spLocks/>
              </p:cNvSpPr>
              <p:nvPr/>
            </p:nvSpPr>
            <p:spPr bwMode="auto">
              <a:xfrm>
                <a:off x="1025199" y="4952686"/>
                <a:ext cx="867" cy="0"/>
              </a:xfrm>
              <a:custGeom>
                <a:avLst/>
                <a:gdLst>
                  <a:gd name="T0" fmla="*/ 0 w 1"/>
                  <a:gd name="T1" fmla="*/ 3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1" y="0"/>
                      <a:pt x="1" y="0"/>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8" name="Freeform 9632"/>
              <p:cNvSpPr>
                <a:spLocks/>
              </p:cNvSpPr>
              <p:nvPr/>
            </p:nvSpPr>
            <p:spPr bwMode="auto">
              <a:xfrm>
                <a:off x="1022599" y="4953264"/>
                <a:ext cx="2022" cy="866"/>
              </a:xfrm>
              <a:custGeom>
                <a:avLst/>
                <a:gdLst>
                  <a:gd name="T0" fmla="*/ 0 w 3"/>
                  <a:gd name="T1" fmla="*/ 0 h 1"/>
                  <a:gd name="T2" fmla="*/ 7 w 3"/>
                  <a:gd name="T3" fmla="*/ 3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cubicBezTo>
                      <a:pt x="1" y="1"/>
                      <a:pt x="2" y="1"/>
                      <a:pt x="3" y="1"/>
                    </a:cubicBezTo>
                    <a:cubicBezTo>
                      <a:pt x="2"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29" name="Freeform 9633"/>
              <p:cNvSpPr>
                <a:spLocks/>
              </p:cNvSpPr>
              <p:nvPr/>
            </p:nvSpPr>
            <p:spPr bwMode="auto">
              <a:xfrm>
                <a:off x="1025199" y="4953264"/>
                <a:ext cx="0" cy="866"/>
              </a:xfrm>
              <a:custGeom>
                <a:avLst/>
                <a:gdLst>
                  <a:gd name="T0" fmla="*/ 3 h 1"/>
                  <a:gd name="T1" fmla="*/ 3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0" name="Freeform 9634"/>
              <p:cNvSpPr>
                <a:spLocks/>
              </p:cNvSpPr>
              <p:nvPr/>
            </p:nvSpPr>
            <p:spPr bwMode="auto">
              <a:xfrm>
                <a:off x="1026066" y="4954130"/>
                <a:ext cx="578"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1" name="Freeform 9635"/>
              <p:cNvSpPr>
                <a:spLocks/>
              </p:cNvSpPr>
              <p:nvPr/>
            </p:nvSpPr>
            <p:spPr bwMode="auto">
              <a:xfrm>
                <a:off x="1097707" y="4954707"/>
                <a:ext cx="1444" cy="0"/>
              </a:xfrm>
              <a:custGeom>
                <a:avLst/>
                <a:gdLst>
                  <a:gd name="T0" fmla="*/ 3 w 2"/>
                  <a:gd name="T1" fmla="*/ 3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2"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2" name="Freeform 9636"/>
              <p:cNvSpPr>
                <a:spLocks/>
              </p:cNvSpPr>
              <p:nvPr/>
            </p:nvSpPr>
            <p:spPr bwMode="auto">
              <a:xfrm>
                <a:off x="1769920" y="4955285"/>
                <a:ext cx="578" cy="866"/>
              </a:xfrm>
              <a:custGeom>
                <a:avLst/>
                <a:gdLst>
                  <a:gd name="T0" fmla="*/ 2 w 1"/>
                  <a:gd name="T1" fmla="*/ 3 h 1"/>
                  <a:gd name="T2" fmla="*/ 2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1" y="0"/>
                    </a:cubicBezTo>
                    <a:cubicBezTo>
                      <a:pt x="0"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3" name="Freeform 9637"/>
              <p:cNvSpPr>
                <a:spLocks/>
              </p:cNvSpPr>
              <p:nvPr/>
            </p:nvSpPr>
            <p:spPr bwMode="auto">
              <a:xfrm>
                <a:off x="1780031" y="4956729"/>
                <a:ext cx="867" cy="0"/>
              </a:xfrm>
              <a:custGeom>
                <a:avLst/>
                <a:gdLst>
                  <a:gd name="T0" fmla="*/ 3 w 1"/>
                  <a:gd name="T1" fmla="*/ 3 w 1"/>
                  <a:gd name="T2" fmla="*/ 0 60000 65536"/>
                  <a:gd name="T3" fmla="*/ 0 60000 65536"/>
                  <a:gd name="T4" fmla="*/ 0 w 1"/>
                  <a:gd name="T5" fmla="*/ 1 w 1"/>
                </a:gdLst>
                <a:ahLst/>
                <a:cxnLst>
                  <a:cxn ang="T2">
                    <a:pos x="T0" y="0"/>
                  </a:cxn>
                  <a:cxn ang="T3">
                    <a:pos x="T1" y="0"/>
                  </a:cxn>
                </a:cxnLst>
                <a:rect l="T4" t="0" r="T5" b="0"/>
                <a:pathLst>
                  <a:path w="1">
                    <a:moveTo>
                      <a:pt x="1" y="0"/>
                    </a:move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4" name="Freeform 9638"/>
              <p:cNvSpPr>
                <a:spLocks/>
              </p:cNvSpPr>
              <p:nvPr/>
            </p:nvSpPr>
            <p:spPr bwMode="auto">
              <a:xfrm>
                <a:off x="1775409" y="4941714"/>
                <a:ext cx="70197" cy="58037"/>
              </a:xfrm>
              <a:custGeom>
                <a:avLst/>
                <a:gdLst>
                  <a:gd name="T0" fmla="*/ 234 w 103"/>
                  <a:gd name="T1" fmla="*/ 147 h 85"/>
                  <a:gd name="T2" fmla="*/ 196 w 103"/>
                  <a:gd name="T3" fmla="*/ 99 h 85"/>
                  <a:gd name="T4" fmla="*/ 142 w 103"/>
                  <a:gd name="T5" fmla="*/ 102 h 85"/>
                  <a:gd name="T6" fmla="*/ 156 w 103"/>
                  <a:gd name="T7" fmla="*/ 92 h 85"/>
                  <a:gd name="T8" fmla="*/ 123 w 103"/>
                  <a:gd name="T9" fmla="*/ 85 h 85"/>
                  <a:gd name="T10" fmla="*/ 113 w 103"/>
                  <a:gd name="T11" fmla="*/ 80 h 85"/>
                  <a:gd name="T12" fmla="*/ 78 w 103"/>
                  <a:gd name="T13" fmla="*/ 52 h 85"/>
                  <a:gd name="T14" fmla="*/ 217 w 103"/>
                  <a:gd name="T15" fmla="*/ 90 h 85"/>
                  <a:gd name="T16" fmla="*/ 210 w 103"/>
                  <a:gd name="T17" fmla="*/ 85 h 85"/>
                  <a:gd name="T18" fmla="*/ 179 w 103"/>
                  <a:gd name="T19" fmla="*/ 66 h 85"/>
                  <a:gd name="T20" fmla="*/ 177 w 103"/>
                  <a:gd name="T21" fmla="*/ 64 h 85"/>
                  <a:gd name="T22" fmla="*/ 217 w 103"/>
                  <a:gd name="T23" fmla="*/ 80 h 85"/>
                  <a:gd name="T24" fmla="*/ 191 w 103"/>
                  <a:gd name="T25" fmla="*/ 40 h 85"/>
                  <a:gd name="T26" fmla="*/ 196 w 103"/>
                  <a:gd name="T27" fmla="*/ 38 h 85"/>
                  <a:gd name="T28" fmla="*/ 142 w 103"/>
                  <a:gd name="T29" fmla="*/ 28 h 85"/>
                  <a:gd name="T30" fmla="*/ 90 w 103"/>
                  <a:gd name="T31" fmla="*/ 54 h 85"/>
                  <a:gd name="T32" fmla="*/ 94 w 103"/>
                  <a:gd name="T33" fmla="*/ 54 h 85"/>
                  <a:gd name="T34" fmla="*/ 120 w 103"/>
                  <a:gd name="T35" fmla="*/ 50 h 85"/>
                  <a:gd name="T36" fmla="*/ 113 w 103"/>
                  <a:gd name="T37" fmla="*/ 47 h 85"/>
                  <a:gd name="T38" fmla="*/ 116 w 103"/>
                  <a:gd name="T39" fmla="*/ 47 h 85"/>
                  <a:gd name="T40" fmla="*/ 94 w 103"/>
                  <a:gd name="T41" fmla="*/ 43 h 85"/>
                  <a:gd name="T42" fmla="*/ 137 w 103"/>
                  <a:gd name="T43" fmla="*/ 21 h 85"/>
                  <a:gd name="T44" fmla="*/ 42 w 103"/>
                  <a:gd name="T45" fmla="*/ 12 h 85"/>
                  <a:gd name="T46" fmla="*/ 52 w 103"/>
                  <a:gd name="T47" fmla="*/ 40 h 85"/>
                  <a:gd name="T48" fmla="*/ 21 w 103"/>
                  <a:gd name="T49" fmla="*/ 12 h 85"/>
                  <a:gd name="T50" fmla="*/ 12 w 103"/>
                  <a:gd name="T51" fmla="*/ 14 h 85"/>
                  <a:gd name="T52" fmla="*/ 14 w 103"/>
                  <a:gd name="T53" fmla="*/ 17 h 85"/>
                  <a:gd name="T54" fmla="*/ 26 w 103"/>
                  <a:gd name="T55" fmla="*/ 33 h 85"/>
                  <a:gd name="T56" fmla="*/ 0 w 103"/>
                  <a:gd name="T57" fmla="*/ 33 h 85"/>
                  <a:gd name="T58" fmla="*/ 59 w 103"/>
                  <a:gd name="T59" fmla="*/ 83 h 85"/>
                  <a:gd name="T60" fmla="*/ 12 w 103"/>
                  <a:gd name="T61" fmla="*/ 54 h 85"/>
                  <a:gd name="T62" fmla="*/ 26 w 103"/>
                  <a:gd name="T63" fmla="*/ 73 h 85"/>
                  <a:gd name="T64" fmla="*/ 5 w 103"/>
                  <a:gd name="T65" fmla="*/ 85 h 85"/>
                  <a:gd name="T66" fmla="*/ 40 w 103"/>
                  <a:gd name="T67" fmla="*/ 118 h 85"/>
                  <a:gd name="T68" fmla="*/ 59 w 103"/>
                  <a:gd name="T69" fmla="*/ 123 h 85"/>
                  <a:gd name="T70" fmla="*/ 71 w 103"/>
                  <a:gd name="T71" fmla="*/ 132 h 85"/>
                  <a:gd name="T72" fmla="*/ 78 w 103"/>
                  <a:gd name="T73" fmla="*/ 135 h 85"/>
                  <a:gd name="T74" fmla="*/ 92 w 103"/>
                  <a:gd name="T75" fmla="*/ 158 h 85"/>
                  <a:gd name="T76" fmla="*/ 61 w 103"/>
                  <a:gd name="T77" fmla="*/ 142 h 85"/>
                  <a:gd name="T78" fmla="*/ 111 w 103"/>
                  <a:gd name="T79" fmla="*/ 140 h 85"/>
                  <a:gd name="T80" fmla="*/ 127 w 103"/>
                  <a:gd name="T81" fmla="*/ 132 h 85"/>
                  <a:gd name="T82" fmla="*/ 92 w 103"/>
                  <a:gd name="T83" fmla="*/ 118 h 85"/>
                  <a:gd name="T84" fmla="*/ 87 w 103"/>
                  <a:gd name="T85" fmla="*/ 97 h 85"/>
                  <a:gd name="T86" fmla="*/ 208 w 103"/>
                  <a:gd name="T87" fmla="*/ 140 h 85"/>
                  <a:gd name="T88" fmla="*/ 234 w 103"/>
                  <a:gd name="T89" fmla="*/ 147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85"/>
                  <a:gd name="T137" fmla="*/ 103 w 103"/>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85">
                    <a:moveTo>
                      <a:pt x="99" y="62"/>
                    </a:moveTo>
                    <a:cubicBezTo>
                      <a:pt x="87" y="57"/>
                      <a:pt x="103" y="38"/>
                      <a:pt x="83" y="42"/>
                    </a:cubicBezTo>
                    <a:cubicBezTo>
                      <a:pt x="78" y="43"/>
                      <a:pt x="69" y="47"/>
                      <a:pt x="60" y="43"/>
                    </a:cubicBezTo>
                    <a:cubicBezTo>
                      <a:pt x="74" y="40"/>
                      <a:pt x="63" y="46"/>
                      <a:pt x="66" y="39"/>
                    </a:cubicBezTo>
                    <a:cubicBezTo>
                      <a:pt x="62" y="35"/>
                      <a:pt x="57" y="34"/>
                      <a:pt x="52" y="36"/>
                    </a:cubicBezTo>
                    <a:cubicBezTo>
                      <a:pt x="53" y="30"/>
                      <a:pt x="61" y="35"/>
                      <a:pt x="48" y="34"/>
                    </a:cubicBezTo>
                    <a:cubicBezTo>
                      <a:pt x="51" y="30"/>
                      <a:pt x="41" y="28"/>
                      <a:pt x="33" y="22"/>
                    </a:cubicBezTo>
                    <a:cubicBezTo>
                      <a:pt x="48" y="18"/>
                      <a:pt x="72" y="41"/>
                      <a:pt x="92" y="38"/>
                    </a:cubicBezTo>
                    <a:cubicBezTo>
                      <a:pt x="87" y="37"/>
                      <a:pt x="87" y="36"/>
                      <a:pt x="89" y="36"/>
                    </a:cubicBezTo>
                    <a:cubicBezTo>
                      <a:pt x="88" y="35"/>
                      <a:pt x="77" y="28"/>
                      <a:pt x="76" y="28"/>
                    </a:cubicBezTo>
                    <a:cubicBezTo>
                      <a:pt x="77" y="27"/>
                      <a:pt x="77" y="27"/>
                      <a:pt x="75" y="27"/>
                    </a:cubicBezTo>
                    <a:cubicBezTo>
                      <a:pt x="74" y="25"/>
                      <a:pt x="97" y="37"/>
                      <a:pt x="92" y="34"/>
                    </a:cubicBezTo>
                    <a:cubicBezTo>
                      <a:pt x="88" y="20"/>
                      <a:pt x="96" y="24"/>
                      <a:pt x="81" y="17"/>
                    </a:cubicBezTo>
                    <a:cubicBezTo>
                      <a:pt x="80" y="18"/>
                      <a:pt x="83" y="16"/>
                      <a:pt x="83" y="16"/>
                    </a:cubicBezTo>
                    <a:cubicBezTo>
                      <a:pt x="80" y="14"/>
                      <a:pt x="64" y="12"/>
                      <a:pt x="60" y="12"/>
                    </a:cubicBezTo>
                    <a:cubicBezTo>
                      <a:pt x="62" y="16"/>
                      <a:pt x="48" y="30"/>
                      <a:pt x="38" y="23"/>
                    </a:cubicBezTo>
                    <a:cubicBezTo>
                      <a:pt x="41" y="24"/>
                      <a:pt x="42" y="23"/>
                      <a:pt x="40" y="23"/>
                    </a:cubicBezTo>
                    <a:cubicBezTo>
                      <a:pt x="44" y="23"/>
                      <a:pt x="47" y="22"/>
                      <a:pt x="51" y="21"/>
                    </a:cubicBezTo>
                    <a:cubicBezTo>
                      <a:pt x="44" y="20"/>
                      <a:pt x="43" y="19"/>
                      <a:pt x="48" y="20"/>
                    </a:cubicBezTo>
                    <a:cubicBezTo>
                      <a:pt x="45" y="19"/>
                      <a:pt x="45" y="19"/>
                      <a:pt x="49" y="20"/>
                    </a:cubicBezTo>
                    <a:cubicBezTo>
                      <a:pt x="44" y="15"/>
                      <a:pt x="44" y="25"/>
                      <a:pt x="40" y="18"/>
                    </a:cubicBezTo>
                    <a:cubicBezTo>
                      <a:pt x="51" y="16"/>
                      <a:pt x="53" y="18"/>
                      <a:pt x="58" y="9"/>
                    </a:cubicBezTo>
                    <a:cubicBezTo>
                      <a:pt x="47" y="2"/>
                      <a:pt x="29" y="0"/>
                      <a:pt x="18" y="5"/>
                    </a:cubicBezTo>
                    <a:cubicBezTo>
                      <a:pt x="18" y="5"/>
                      <a:pt x="16" y="14"/>
                      <a:pt x="22" y="17"/>
                    </a:cubicBezTo>
                    <a:cubicBezTo>
                      <a:pt x="16" y="20"/>
                      <a:pt x="12" y="3"/>
                      <a:pt x="9" y="5"/>
                    </a:cubicBezTo>
                    <a:cubicBezTo>
                      <a:pt x="8" y="7"/>
                      <a:pt x="6" y="5"/>
                      <a:pt x="5" y="6"/>
                    </a:cubicBezTo>
                    <a:cubicBezTo>
                      <a:pt x="7" y="7"/>
                      <a:pt x="7" y="7"/>
                      <a:pt x="6" y="7"/>
                    </a:cubicBezTo>
                    <a:cubicBezTo>
                      <a:pt x="10" y="8"/>
                      <a:pt x="11" y="11"/>
                      <a:pt x="11" y="14"/>
                    </a:cubicBezTo>
                    <a:cubicBezTo>
                      <a:pt x="10" y="14"/>
                      <a:pt x="1" y="8"/>
                      <a:pt x="0" y="14"/>
                    </a:cubicBezTo>
                    <a:cubicBezTo>
                      <a:pt x="8" y="19"/>
                      <a:pt x="17" y="33"/>
                      <a:pt x="25" y="35"/>
                    </a:cubicBezTo>
                    <a:cubicBezTo>
                      <a:pt x="25" y="35"/>
                      <a:pt x="8" y="21"/>
                      <a:pt x="5" y="23"/>
                    </a:cubicBezTo>
                    <a:cubicBezTo>
                      <a:pt x="1" y="27"/>
                      <a:pt x="10" y="29"/>
                      <a:pt x="11" y="31"/>
                    </a:cubicBezTo>
                    <a:cubicBezTo>
                      <a:pt x="5" y="28"/>
                      <a:pt x="2" y="30"/>
                      <a:pt x="2" y="36"/>
                    </a:cubicBezTo>
                    <a:cubicBezTo>
                      <a:pt x="15" y="34"/>
                      <a:pt x="18" y="47"/>
                      <a:pt x="17" y="50"/>
                    </a:cubicBezTo>
                    <a:cubicBezTo>
                      <a:pt x="20" y="50"/>
                      <a:pt x="24" y="52"/>
                      <a:pt x="25" y="52"/>
                    </a:cubicBezTo>
                    <a:cubicBezTo>
                      <a:pt x="23" y="55"/>
                      <a:pt x="24" y="59"/>
                      <a:pt x="30" y="56"/>
                    </a:cubicBezTo>
                    <a:cubicBezTo>
                      <a:pt x="23" y="51"/>
                      <a:pt x="31" y="55"/>
                      <a:pt x="33" y="57"/>
                    </a:cubicBezTo>
                    <a:cubicBezTo>
                      <a:pt x="20" y="54"/>
                      <a:pt x="39" y="64"/>
                      <a:pt x="39" y="67"/>
                    </a:cubicBezTo>
                    <a:cubicBezTo>
                      <a:pt x="35" y="64"/>
                      <a:pt x="31" y="62"/>
                      <a:pt x="26" y="60"/>
                    </a:cubicBezTo>
                    <a:cubicBezTo>
                      <a:pt x="46" y="81"/>
                      <a:pt x="62" y="60"/>
                      <a:pt x="47" y="59"/>
                    </a:cubicBezTo>
                    <a:cubicBezTo>
                      <a:pt x="49" y="57"/>
                      <a:pt x="52" y="56"/>
                      <a:pt x="54" y="56"/>
                    </a:cubicBezTo>
                    <a:cubicBezTo>
                      <a:pt x="53" y="54"/>
                      <a:pt x="41" y="48"/>
                      <a:pt x="39" y="50"/>
                    </a:cubicBezTo>
                    <a:cubicBezTo>
                      <a:pt x="48" y="39"/>
                      <a:pt x="37" y="51"/>
                      <a:pt x="37" y="41"/>
                    </a:cubicBezTo>
                    <a:cubicBezTo>
                      <a:pt x="49" y="34"/>
                      <a:pt x="99" y="85"/>
                      <a:pt x="88" y="59"/>
                    </a:cubicBezTo>
                    <a:cubicBezTo>
                      <a:pt x="95" y="60"/>
                      <a:pt x="94" y="65"/>
                      <a:pt x="99" y="6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5" name="Freeform 9639"/>
              <p:cNvSpPr>
                <a:spLocks/>
              </p:cNvSpPr>
              <p:nvPr/>
            </p:nvSpPr>
            <p:spPr bwMode="auto">
              <a:xfrm>
                <a:off x="1011044" y="4951242"/>
                <a:ext cx="113239" cy="75650"/>
              </a:xfrm>
              <a:custGeom>
                <a:avLst/>
                <a:gdLst>
                  <a:gd name="T0" fmla="*/ 380 w 166"/>
                  <a:gd name="T1" fmla="*/ 90 h 111"/>
                  <a:gd name="T2" fmla="*/ 338 w 166"/>
                  <a:gd name="T3" fmla="*/ 94 h 111"/>
                  <a:gd name="T4" fmla="*/ 328 w 166"/>
                  <a:gd name="T5" fmla="*/ 85 h 111"/>
                  <a:gd name="T6" fmla="*/ 324 w 166"/>
                  <a:gd name="T7" fmla="*/ 76 h 111"/>
                  <a:gd name="T8" fmla="*/ 328 w 166"/>
                  <a:gd name="T9" fmla="*/ 73 h 111"/>
                  <a:gd name="T10" fmla="*/ 357 w 166"/>
                  <a:gd name="T11" fmla="*/ 54 h 111"/>
                  <a:gd name="T12" fmla="*/ 276 w 166"/>
                  <a:gd name="T13" fmla="*/ 68 h 111"/>
                  <a:gd name="T14" fmla="*/ 283 w 166"/>
                  <a:gd name="T15" fmla="*/ 35 h 111"/>
                  <a:gd name="T16" fmla="*/ 262 w 166"/>
                  <a:gd name="T17" fmla="*/ 35 h 111"/>
                  <a:gd name="T18" fmla="*/ 217 w 166"/>
                  <a:gd name="T19" fmla="*/ 24 h 111"/>
                  <a:gd name="T20" fmla="*/ 253 w 166"/>
                  <a:gd name="T21" fmla="*/ 54 h 111"/>
                  <a:gd name="T22" fmla="*/ 234 w 166"/>
                  <a:gd name="T23" fmla="*/ 76 h 111"/>
                  <a:gd name="T24" fmla="*/ 189 w 166"/>
                  <a:gd name="T25" fmla="*/ 52 h 111"/>
                  <a:gd name="T26" fmla="*/ 213 w 166"/>
                  <a:gd name="T27" fmla="*/ 76 h 111"/>
                  <a:gd name="T28" fmla="*/ 189 w 166"/>
                  <a:gd name="T29" fmla="*/ 61 h 111"/>
                  <a:gd name="T30" fmla="*/ 196 w 166"/>
                  <a:gd name="T31" fmla="*/ 78 h 111"/>
                  <a:gd name="T32" fmla="*/ 189 w 166"/>
                  <a:gd name="T33" fmla="*/ 92 h 111"/>
                  <a:gd name="T34" fmla="*/ 146 w 166"/>
                  <a:gd name="T35" fmla="*/ 45 h 111"/>
                  <a:gd name="T36" fmla="*/ 179 w 166"/>
                  <a:gd name="T37" fmla="*/ 94 h 111"/>
                  <a:gd name="T38" fmla="*/ 137 w 166"/>
                  <a:gd name="T39" fmla="*/ 85 h 111"/>
                  <a:gd name="T40" fmla="*/ 161 w 166"/>
                  <a:gd name="T41" fmla="*/ 109 h 111"/>
                  <a:gd name="T42" fmla="*/ 139 w 166"/>
                  <a:gd name="T43" fmla="*/ 99 h 111"/>
                  <a:gd name="T44" fmla="*/ 168 w 166"/>
                  <a:gd name="T45" fmla="*/ 158 h 111"/>
                  <a:gd name="T46" fmla="*/ 99 w 166"/>
                  <a:gd name="T47" fmla="*/ 109 h 111"/>
                  <a:gd name="T48" fmla="*/ 118 w 166"/>
                  <a:gd name="T49" fmla="*/ 99 h 111"/>
                  <a:gd name="T50" fmla="*/ 0 w 166"/>
                  <a:gd name="T51" fmla="*/ 144 h 111"/>
                  <a:gd name="T52" fmla="*/ 2 w 166"/>
                  <a:gd name="T53" fmla="*/ 153 h 111"/>
                  <a:gd name="T54" fmla="*/ 76 w 166"/>
                  <a:gd name="T55" fmla="*/ 217 h 111"/>
                  <a:gd name="T56" fmla="*/ 83 w 166"/>
                  <a:gd name="T57" fmla="*/ 231 h 111"/>
                  <a:gd name="T58" fmla="*/ 97 w 166"/>
                  <a:gd name="T59" fmla="*/ 184 h 111"/>
                  <a:gd name="T60" fmla="*/ 45 w 166"/>
                  <a:gd name="T61" fmla="*/ 191 h 111"/>
                  <a:gd name="T62" fmla="*/ 123 w 166"/>
                  <a:gd name="T63" fmla="*/ 186 h 111"/>
                  <a:gd name="T64" fmla="*/ 94 w 166"/>
                  <a:gd name="T65" fmla="*/ 210 h 111"/>
                  <a:gd name="T66" fmla="*/ 144 w 166"/>
                  <a:gd name="T67" fmla="*/ 177 h 111"/>
                  <a:gd name="T68" fmla="*/ 151 w 166"/>
                  <a:gd name="T69" fmla="*/ 182 h 111"/>
                  <a:gd name="T70" fmla="*/ 123 w 166"/>
                  <a:gd name="T71" fmla="*/ 217 h 111"/>
                  <a:gd name="T72" fmla="*/ 139 w 166"/>
                  <a:gd name="T73" fmla="*/ 205 h 111"/>
                  <a:gd name="T74" fmla="*/ 149 w 166"/>
                  <a:gd name="T75" fmla="*/ 210 h 111"/>
                  <a:gd name="T76" fmla="*/ 102 w 166"/>
                  <a:gd name="T77" fmla="*/ 257 h 111"/>
                  <a:gd name="T78" fmla="*/ 163 w 166"/>
                  <a:gd name="T79" fmla="*/ 234 h 111"/>
                  <a:gd name="T80" fmla="*/ 149 w 166"/>
                  <a:gd name="T81" fmla="*/ 231 h 111"/>
                  <a:gd name="T82" fmla="*/ 161 w 166"/>
                  <a:gd name="T83" fmla="*/ 212 h 111"/>
                  <a:gd name="T84" fmla="*/ 182 w 166"/>
                  <a:gd name="T85" fmla="*/ 210 h 111"/>
                  <a:gd name="T86" fmla="*/ 175 w 166"/>
                  <a:gd name="T87" fmla="*/ 198 h 111"/>
                  <a:gd name="T88" fmla="*/ 149 w 166"/>
                  <a:gd name="T89" fmla="*/ 198 h 111"/>
                  <a:gd name="T90" fmla="*/ 189 w 166"/>
                  <a:gd name="T91" fmla="*/ 194 h 111"/>
                  <a:gd name="T92" fmla="*/ 179 w 166"/>
                  <a:gd name="T93" fmla="*/ 179 h 111"/>
                  <a:gd name="T94" fmla="*/ 262 w 166"/>
                  <a:gd name="T95" fmla="*/ 163 h 111"/>
                  <a:gd name="T96" fmla="*/ 229 w 166"/>
                  <a:gd name="T97" fmla="*/ 151 h 111"/>
                  <a:gd name="T98" fmla="*/ 279 w 166"/>
                  <a:gd name="T99" fmla="*/ 144 h 111"/>
                  <a:gd name="T100" fmla="*/ 316 w 166"/>
                  <a:gd name="T101" fmla="*/ 139 h 111"/>
                  <a:gd name="T102" fmla="*/ 250 w 166"/>
                  <a:gd name="T103" fmla="*/ 127 h 111"/>
                  <a:gd name="T104" fmla="*/ 274 w 166"/>
                  <a:gd name="T105" fmla="*/ 118 h 111"/>
                  <a:gd name="T106" fmla="*/ 264 w 166"/>
                  <a:gd name="T107" fmla="*/ 111 h 111"/>
                  <a:gd name="T108" fmla="*/ 380 w 166"/>
                  <a:gd name="T109" fmla="*/ 90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6"/>
                  <a:gd name="T166" fmla="*/ 0 h 111"/>
                  <a:gd name="T167" fmla="*/ 166 w 166"/>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6" h="111">
                    <a:moveTo>
                      <a:pt x="161" y="38"/>
                    </a:moveTo>
                    <a:cubicBezTo>
                      <a:pt x="159" y="38"/>
                      <a:pt x="143" y="38"/>
                      <a:pt x="143" y="40"/>
                    </a:cubicBezTo>
                    <a:cubicBezTo>
                      <a:pt x="142" y="28"/>
                      <a:pt x="153" y="43"/>
                      <a:pt x="139" y="36"/>
                    </a:cubicBezTo>
                    <a:cubicBezTo>
                      <a:pt x="147" y="31"/>
                      <a:pt x="142" y="31"/>
                      <a:pt x="137" y="32"/>
                    </a:cubicBezTo>
                    <a:cubicBezTo>
                      <a:pt x="137" y="32"/>
                      <a:pt x="141" y="27"/>
                      <a:pt x="139" y="31"/>
                    </a:cubicBezTo>
                    <a:cubicBezTo>
                      <a:pt x="139" y="31"/>
                      <a:pt x="150" y="24"/>
                      <a:pt x="151" y="23"/>
                    </a:cubicBezTo>
                    <a:cubicBezTo>
                      <a:pt x="158" y="14"/>
                      <a:pt x="106" y="19"/>
                      <a:pt x="117" y="29"/>
                    </a:cubicBezTo>
                    <a:cubicBezTo>
                      <a:pt x="111" y="24"/>
                      <a:pt x="122" y="16"/>
                      <a:pt x="120" y="15"/>
                    </a:cubicBezTo>
                    <a:cubicBezTo>
                      <a:pt x="102" y="0"/>
                      <a:pt x="109" y="14"/>
                      <a:pt x="111" y="15"/>
                    </a:cubicBezTo>
                    <a:cubicBezTo>
                      <a:pt x="110" y="15"/>
                      <a:pt x="91" y="8"/>
                      <a:pt x="92" y="10"/>
                    </a:cubicBezTo>
                    <a:cubicBezTo>
                      <a:pt x="93" y="14"/>
                      <a:pt x="105" y="17"/>
                      <a:pt x="107" y="23"/>
                    </a:cubicBezTo>
                    <a:cubicBezTo>
                      <a:pt x="91" y="17"/>
                      <a:pt x="95" y="18"/>
                      <a:pt x="99" y="32"/>
                    </a:cubicBezTo>
                    <a:cubicBezTo>
                      <a:pt x="100" y="32"/>
                      <a:pt x="81" y="12"/>
                      <a:pt x="80" y="22"/>
                    </a:cubicBezTo>
                    <a:cubicBezTo>
                      <a:pt x="80" y="24"/>
                      <a:pt x="94" y="29"/>
                      <a:pt x="90" y="32"/>
                    </a:cubicBezTo>
                    <a:cubicBezTo>
                      <a:pt x="85" y="31"/>
                      <a:pt x="86" y="25"/>
                      <a:pt x="80" y="26"/>
                    </a:cubicBezTo>
                    <a:cubicBezTo>
                      <a:pt x="75" y="28"/>
                      <a:pt x="84" y="33"/>
                      <a:pt x="83" y="33"/>
                    </a:cubicBezTo>
                    <a:cubicBezTo>
                      <a:pt x="78" y="30"/>
                      <a:pt x="75" y="32"/>
                      <a:pt x="80" y="39"/>
                    </a:cubicBezTo>
                    <a:cubicBezTo>
                      <a:pt x="67" y="38"/>
                      <a:pt x="81" y="12"/>
                      <a:pt x="62" y="19"/>
                    </a:cubicBezTo>
                    <a:cubicBezTo>
                      <a:pt x="39" y="27"/>
                      <a:pt x="66" y="36"/>
                      <a:pt x="76" y="40"/>
                    </a:cubicBezTo>
                    <a:cubicBezTo>
                      <a:pt x="74" y="42"/>
                      <a:pt x="62" y="35"/>
                      <a:pt x="58" y="36"/>
                    </a:cubicBezTo>
                    <a:cubicBezTo>
                      <a:pt x="54" y="37"/>
                      <a:pt x="67" y="46"/>
                      <a:pt x="68" y="46"/>
                    </a:cubicBezTo>
                    <a:cubicBezTo>
                      <a:pt x="59" y="46"/>
                      <a:pt x="56" y="44"/>
                      <a:pt x="59" y="42"/>
                    </a:cubicBezTo>
                    <a:cubicBezTo>
                      <a:pt x="61" y="42"/>
                      <a:pt x="60" y="67"/>
                      <a:pt x="71" y="67"/>
                    </a:cubicBezTo>
                    <a:cubicBezTo>
                      <a:pt x="54" y="68"/>
                      <a:pt x="60" y="44"/>
                      <a:pt x="42" y="46"/>
                    </a:cubicBezTo>
                    <a:cubicBezTo>
                      <a:pt x="45" y="46"/>
                      <a:pt x="48" y="45"/>
                      <a:pt x="50" y="42"/>
                    </a:cubicBezTo>
                    <a:cubicBezTo>
                      <a:pt x="43" y="18"/>
                      <a:pt x="1" y="57"/>
                      <a:pt x="0" y="61"/>
                    </a:cubicBezTo>
                    <a:cubicBezTo>
                      <a:pt x="3" y="62"/>
                      <a:pt x="3" y="64"/>
                      <a:pt x="1" y="65"/>
                    </a:cubicBezTo>
                    <a:cubicBezTo>
                      <a:pt x="0" y="67"/>
                      <a:pt x="28" y="89"/>
                      <a:pt x="32" y="92"/>
                    </a:cubicBezTo>
                    <a:cubicBezTo>
                      <a:pt x="30" y="95"/>
                      <a:pt x="33" y="105"/>
                      <a:pt x="35" y="98"/>
                    </a:cubicBezTo>
                    <a:cubicBezTo>
                      <a:pt x="32" y="111"/>
                      <a:pt x="39" y="78"/>
                      <a:pt x="41" y="78"/>
                    </a:cubicBezTo>
                    <a:cubicBezTo>
                      <a:pt x="34" y="77"/>
                      <a:pt x="23" y="89"/>
                      <a:pt x="19" y="81"/>
                    </a:cubicBezTo>
                    <a:cubicBezTo>
                      <a:pt x="16" y="74"/>
                      <a:pt x="50" y="79"/>
                      <a:pt x="52" y="79"/>
                    </a:cubicBezTo>
                    <a:cubicBezTo>
                      <a:pt x="48" y="80"/>
                      <a:pt x="39" y="84"/>
                      <a:pt x="40" y="89"/>
                    </a:cubicBezTo>
                    <a:cubicBezTo>
                      <a:pt x="41" y="93"/>
                      <a:pt x="59" y="76"/>
                      <a:pt x="61" y="75"/>
                    </a:cubicBezTo>
                    <a:cubicBezTo>
                      <a:pt x="62" y="77"/>
                      <a:pt x="63" y="78"/>
                      <a:pt x="64" y="77"/>
                    </a:cubicBezTo>
                    <a:cubicBezTo>
                      <a:pt x="63" y="78"/>
                      <a:pt x="45" y="90"/>
                      <a:pt x="52" y="92"/>
                    </a:cubicBezTo>
                    <a:cubicBezTo>
                      <a:pt x="55" y="92"/>
                      <a:pt x="58" y="91"/>
                      <a:pt x="59" y="87"/>
                    </a:cubicBezTo>
                    <a:cubicBezTo>
                      <a:pt x="56" y="92"/>
                      <a:pt x="57" y="93"/>
                      <a:pt x="63" y="89"/>
                    </a:cubicBezTo>
                    <a:cubicBezTo>
                      <a:pt x="59" y="91"/>
                      <a:pt x="40" y="109"/>
                      <a:pt x="43" y="109"/>
                    </a:cubicBezTo>
                    <a:cubicBezTo>
                      <a:pt x="48" y="108"/>
                      <a:pt x="65" y="104"/>
                      <a:pt x="69" y="99"/>
                    </a:cubicBezTo>
                    <a:cubicBezTo>
                      <a:pt x="66" y="96"/>
                      <a:pt x="63" y="101"/>
                      <a:pt x="63" y="98"/>
                    </a:cubicBezTo>
                    <a:cubicBezTo>
                      <a:pt x="73" y="97"/>
                      <a:pt x="64" y="93"/>
                      <a:pt x="68" y="90"/>
                    </a:cubicBezTo>
                    <a:cubicBezTo>
                      <a:pt x="71" y="96"/>
                      <a:pt x="78" y="93"/>
                      <a:pt x="77" y="89"/>
                    </a:cubicBezTo>
                    <a:cubicBezTo>
                      <a:pt x="80" y="101"/>
                      <a:pt x="69" y="77"/>
                      <a:pt x="74" y="84"/>
                    </a:cubicBezTo>
                    <a:cubicBezTo>
                      <a:pt x="72" y="82"/>
                      <a:pt x="65" y="85"/>
                      <a:pt x="63" y="84"/>
                    </a:cubicBezTo>
                    <a:cubicBezTo>
                      <a:pt x="62" y="84"/>
                      <a:pt x="81" y="79"/>
                      <a:pt x="80" y="82"/>
                    </a:cubicBezTo>
                    <a:cubicBezTo>
                      <a:pt x="79" y="79"/>
                      <a:pt x="78" y="77"/>
                      <a:pt x="76" y="76"/>
                    </a:cubicBezTo>
                    <a:cubicBezTo>
                      <a:pt x="77" y="71"/>
                      <a:pt x="105" y="78"/>
                      <a:pt x="111" y="69"/>
                    </a:cubicBezTo>
                    <a:cubicBezTo>
                      <a:pt x="115" y="64"/>
                      <a:pt x="100" y="64"/>
                      <a:pt x="97" y="64"/>
                    </a:cubicBezTo>
                    <a:cubicBezTo>
                      <a:pt x="96" y="64"/>
                      <a:pt x="118" y="60"/>
                      <a:pt x="118" y="61"/>
                    </a:cubicBezTo>
                    <a:cubicBezTo>
                      <a:pt x="118" y="63"/>
                      <a:pt x="129" y="75"/>
                      <a:pt x="134" y="59"/>
                    </a:cubicBezTo>
                    <a:cubicBezTo>
                      <a:pt x="137" y="48"/>
                      <a:pt x="107" y="54"/>
                      <a:pt x="106" y="54"/>
                    </a:cubicBezTo>
                    <a:cubicBezTo>
                      <a:pt x="106" y="54"/>
                      <a:pt x="120" y="45"/>
                      <a:pt x="116" y="50"/>
                    </a:cubicBezTo>
                    <a:cubicBezTo>
                      <a:pt x="116" y="50"/>
                      <a:pt x="111" y="48"/>
                      <a:pt x="112" y="47"/>
                    </a:cubicBezTo>
                    <a:cubicBezTo>
                      <a:pt x="124" y="42"/>
                      <a:pt x="166" y="69"/>
                      <a:pt x="161" y="3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6" name="Freeform 9640"/>
              <p:cNvSpPr>
                <a:spLocks/>
              </p:cNvSpPr>
              <p:nvPr/>
            </p:nvSpPr>
            <p:spPr bwMode="auto">
              <a:xfrm>
                <a:off x="1107818" y="4957306"/>
                <a:ext cx="86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7" name="Freeform 9641"/>
              <p:cNvSpPr>
                <a:spLocks/>
              </p:cNvSpPr>
              <p:nvPr/>
            </p:nvSpPr>
            <p:spPr bwMode="auto">
              <a:xfrm>
                <a:off x="1090774" y="4957306"/>
                <a:ext cx="1444" cy="866"/>
              </a:xfrm>
              <a:custGeom>
                <a:avLst/>
                <a:gdLst>
                  <a:gd name="T0" fmla="*/ 0 w 2"/>
                  <a:gd name="T1" fmla="*/ 3 h 1"/>
                  <a:gd name="T2" fmla="*/ 0 w 2"/>
                  <a:gd name="T3" fmla="*/ 3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8" name="Freeform 9642"/>
              <p:cNvSpPr>
                <a:spLocks/>
              </p:cNvSpPr>
              <p:nvPr/>
            </p:nvSpPr>
            <p:spPr bwMode="auto">
              <a:xfrm>
                <a:off x="1091641" y="4957306"/>
                <a:ext cx="4622" cy="2021"/>
              </a:xfrm>
              <a:custGeom>
                <a:avLst/>
                <a:gdLst>
                  <a:gd name="T0" fmla="*/ 16 w 7"/>
                  <a:gd name="T1" fmla="*/ 2 h 3"/>
                  <a:gd name="T2" fmla="*/ 16 w 7"/>
                  <a:gd name="T3" fmla="*/ 2 h 3"/>
                  <a:gd name="T4" fmla="*/ 0 60000 65536"/>
                  <a:gd name="T5" fmla="*/ 0 60000 65536"/>
                  <a:gd name="T6" fmla="*/ 0 w 7"/>
                  <a:gd name="T7" fmla="*/ 0 h 3"/>
                  <a:gd name="T8" fmla="*/ 7 w 7"/>
                  <a:gd name="T9" fmla="*/ 3 h 3"/>
                </a:gdLst>
                <a:ahLst/>
                <a:cxnLst>
                  <a:cxn ang="T4">
                    <a:pos x="T0" y="T1"/>
                  </a:cxn>
                  <a:cxn ang="T5">
                    <a:pos x="T2" y="T3"/>
                  </a:cxn>
                </a:cxnLst>
                <a:rect l="T6" t="T7" r="T8" b="T9"/>
                <a:pathLst>
                  <a:path w="7" h="3">
                    <a:moveTo>
                      <a:pt x="7" y="1"/>
                    </a:moveTo>
                    <a:cubicBezTo>
                      <a:pt x="0" y="0"/>
                      <a:pt x="5" y="3"/>
                      <a:pt x="7"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39" name="Freeform 9643"/>
              <p:cNvSpPr>
                <a:spLocks/>
              </p:cNvSpPr>
              <p:nvPr/>
            </p:nvSpPr>
            <p:spPr bwMode="auto">
              <a:xfrm>
                <a:off x="1090196" y="4958172"/>
                <a:ext cx="578" cy="57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1"/>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0" name="Freeform 9644"/>
              <p:cNvSpPr>
                <a:spLocks/>
              </p:cNvSpPr>
              <p:nvPr/>
            </p:nvSpPr>
            <p:spPr bwMode="auto">
              <a:xfrm>
                <a:off x="1875071" y="4958172"/>
                <a:ext cx="0" cy="577"/>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1" name="Freeform 9645"/>
              <p:cNvSpPr>
                <a:spLocks/>
              </p:cNvSpPr>
              <p:nvPr/>
            </p:nvSpPr>
            <p:spPr bwMode="auto">
              <a:xfrm>
                <a:off x="1105796" y="4957306"/>
                <a:ext cx="8377" cy="6930"/>
              </a:xfrm>
              <a:custGeom>
                <a:avLst/>
                <a:gdLst>
                  <a:gd name="T0" fmla="*/ 0 w 12"/>
                  <a:gd name="T1" fmla="*/ 14 h 10"/>
                  <a:gd name="T2" fmla="*/ 29 w 12"/>
                  <a:gd name="T3" fmla="*/ 14 h 10"/>
                  <a:gd name="T4" fmla="*/ 0 w 12"/>
                  <a:gd name="T5" fmla="*/ 14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0" y="6"/>
                    </a:moveTo>
                    <a:cubicBezTo>
                      <a:pt x="6" y="4"/>
                      <a:pt x="7" y="10"/>
                      <a:pt x="12" y="6"/>
                    </a:cubicBezTo>
                    <a:cubicBezTo>
                      <a:pt x="4" y="3"/>
                      <a:pt x="7" y="0"/>
                      <a:pt x="0"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2" name="Freeform 9646"/>
              <p:cNvSpPr>
                <a:spLocks/>
              </p:cNvSpPr>
              <p:nvPr/>
            </p:nvSpPr>
            <p:spPr bwMode="auto">
              <a:xfrm>
                <a:off x="1061598" y="4955285"/>
                <a:ext cx="17621" cy="12416"/>
              </a:xfrm>
              <a:custGeom>
                <a:avLst/>
                <a:gdLst>
                  <a:gd name="T0" fmla="*/ 21 w 26"/>
                  <a:gd name="T1" fmla="*/ 14 h 18"/>
                  <a:gd name="T2" fmla="*/ 47 w 26"/>
                  <a:gd name="T3" fmla="*/ 43 h 18"/>
                  <a:gd name="T4" fmla="*/ 54 w 26"/>
                  <a:gd name="T5" fmla="*/ 43 h 18"/>
                  <a:gd name="T6" fmla="*/ 21 w 26"/>
                  <a:gd name="T7" fmla="*/ 14 h 18"/>
                  <a:gd name="T8" fmla="*/ 0 60000 65536"/>
                  <a:gd name="T9" fmla="*/ 0 60000 65536"/>
                  <a:gd name="T10" fmla="*/ 0 60000 65536"/>
                  <a:gd name="T11" fmla="*/ 0 60000 65536"/>
                  <a:gd name="T12" fmla="*/ 0 w 26"/>
                  <a:gd name="T13" fmla="*/ 0 h 18"/>
                  <a:gd name="T14" fmla="*/ 26 w 26"/>
                  <a:gd name="T15" fmla="*/ 18 h 18"/>
                </a:gdLst>
                <a:ahLst/>
                <a:cxnLst>
                  <a:cxn ang="T8">
                    <a:pos x="T0" y="T1"/>
                  </a:cxn>
                  <a:cxn ang="T9">
                    <a:pos x="T2" y="T3"/>
                  </a:cxn>
                  <a:cxn ang="T10">
                    <a:pos x="T4" y="T5"/>
                  </a:cxn>
                  <a:cxn ang="T11">
                    <a:pos x="T6" y="T7"/>
                  </a:cxn>
                </a:cxnLst>
                <a:rect l="T12" t="T13" r="T14" b="T15"/>
                <a:pathLst>
                  <a:path w="26" h="18">
                    <a:moveTo>
                      <a:pt x="9" y="6"/>
                    </a:moveTo>
                    <a:cubicBezTo>
                      <a:pt x="0" y="0"/>
                      <a:pt x="17" y="16"/>
                      <a:pt x="20" y="18"/>
                    </a:cubicBezTo>
                    <a:cubicBezTo>
                      <a:pt x="19" y="16"/>
                      <a:pt x="20" y="17"/>
                      <a:pt x="23" y="18"/>
                    </a:cubicBezTo>
                    <a:cubicBezTo>
                      <a:pt x="26" y="12"/>
                      <a:pt x="11" y="7"/>
                      <a:pt x="9"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3" name="Freeform 9647"/>
              <p:cNvSpPr>
                <a:spLocks/>
              </p:cNvSpPr>
              <p:nvPr/>
            </p:nvSpPr>
            <p:spPr bwMode="auto">
              <a:xfrm>
                <a:off x="1106662" y="4958750"/>
                <a:ext cx="578" cy="577"/>
              </a:xfrm>
              <a:custGeom>
                <a:avLst/>
                <a:gdLst>
                  <a:gd name="T0" fmla="*/ 2 w 1"/>
                  <a:gd name="T1" fmla="*/ 2 h 1"/>
                  <a:gd name="T2" fmla="*/ 2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1" y="0"/>
                    </a:cubicBezTo>
                    <a:cubicBezTo>
                      <a:pt x="0" y="0"/>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4" name="Freeform 9648"/>
              <p:cNvSpPr>
                <a:spLocks/>
              </p:cNvSpPr>
              <p:nvPr/>
            </p:nvSpPr>
            <p:spPr bwMode="auto">
              <a:xfrm>
                <a:off x="1081241" y="4958750"/>
                <a:ext cx="6066" cy="577"/>
              </a:xfrm>
              <a:custGeom>
                <a:avLst/>
                <a:gdLst>
                  <a:gd name="T0" fmla="*/ 9 w 9"/>
                  <a:gd name="T1" fmla="*/ 2 h 1"/>
                  <a:gd name="T2" fmla="*/ 9 w 9"/>
                  <a:gd name="T3" fmla="*/ 2 h 1"/>
                  <a:gd name="T4" fmla="*/ 0 60000 65536"/>
                  <a:gd name="T5" fmla="*/ 0 60000 65536"/>
                  <a:gd name="T6" fmla="*/ 0 w 9"/>
                  <a:gd name="T7" fmla="*/ 0 h 1"/>
                  <a:gd name="T8" fmla="*/ 9 w 9"/>
                  <a:gd name="T9" fmla="*/ 1 h 1"/>
                </a:gdLst>
                <a:ahLst/>
                <a:cxnLst>
                  <a:cxn ang="T4">
                    <a:pos x="T0" y="T1"/>
                  </a:cxn>
                  <a:cxn ang="T5">
                    <a:pos x="T2" y="T3"/>
                  </a:cxn>
                </a:cxnLst>
                <a:rect l="T6" t="T7" r="T8" b="T9"/>
                <a:pathLst>
                  <a:path w="9" h="1">
                    <a:moveTo>
                      <a:pt x="4" y="1"/>
                    </a:moveTo>
                    <a:cubicBezTo>
                      <a:pt x="0" y="0"/>
                      <a:pt x="9" y="1"/>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5" name="Freeform 9649"/>
              <p:cNvSpPr>
                <a:spLocks/>
              </p:cNvSpPr>
              <p:nvPr/>
            </p:nvSpPr>
            <p:spPr bwMode="auto">
              <a:xfrm>
                <a:off x="1080663" y="4959327"/>
                <a:ext cx="3467" cy="866"/>
              </a:xfrm>
              <a:custGeom>
                <a:avLst/>
                <a:gdLst>
                  <a:gd name="T0" fmla="*/ 7 w 5"/>
                  <a:gd name="T1" fmla="*/ 0 h 1"/>
                  <a:gd name="T2" fmla="*/ 7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3" y="0"/>
                    </a:moveTo>
                    <a:cubicBezTo>
                      <a:pt x="0" y="0"/>
                      <a:pt x="5" y="1"/>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6" name="Freeform 9650"/>
              <p:cNvSpPr>
                <a:spLocks/>
              </p:cNvSpPr>
              <p:nvPr/>
            </p:nvSpPr>
            <p:spPr bwMode="auto">
              <a:xfrm>
                <a:off x="1862649" y="4958172"/>
                <a:ext cx="11555" cy="6641"/>
              </a:xfrm>
              <a:custGeom>
                <a:avLst/>
                <a:gdLst>
                  <a:gd name="T0" fmla="*/ 16 w 17"/>
                  <a:gd name="T1" fmla="*/ 12 h 10"/>
                  <a:gd name="T2" fmla="*/ 16 w 17"/>
                  <a:gd name="T3" fmla="*/ 12 h 10"/>
                  <a:gd name="T4" fmla="*/ 0 60000 65536"/>
                  <a:gd name="T5" fmla="*/ 0 60000 65536"/>
                  <a:gd name="T6" fmla="*/ 0 w 17"/>
                  <a:gd name="T7" fmla="*/ 0 h 10"/>
                  <a:gd name="T8" fmla="*/ 17 w 17"/>
                  <a:gd name="T9" fmla="*/ 10 h 10"/>
                </a:gdLst>
                <a:ahLst/>
                <a:cxnLst>
                  <a:cxn ang="T4">
                    <a:pos x="T0" y="T1"/>
                  </a:cxn>
                  <a:cxn ang="T5">
                    <a:pos x="T2" y="T3"/>
                  </a:cxn>
                </a:cxnLst>
                <a:rect l="T6" t="T7" r="T8" b="T9"/>
                <a:pathLst>
                  <a:path w="17" h="10">
                    <a:moveTo>
                      <a:pt x="7" y="5"/>
                    </a:moveTo>
                    <a:cubicBezTo>
                      <a:pt x="17" y="10"/>
                      <a:pt x="0" y="0"/>
                      <a:pt x="7"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7" name="Freeform 9651"/>
              <p:cNvSpPr>
                <a:spLocks/>
              </p:cNvSpPr>
              <p:nvPr/>
            </p:nvSpPr>
            <p:spPr bwMode="auto">
              <a:xfrm>
                <a:off x="1062175" y="4960193"/>
                <a:ext cx="578" cy="577"/>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8" name="Freeform 9652"/>
              <p:cNvSpPr>
                <a:spLocks/>
              </p:cNvSpPr>
              <p:nvPr/>
            </p:nvSpPr>
            <p:spPr bwMode="auto">
              <a:xfrm>
                <a:off x="1062175" y="4960771"/>
                <a:ext cx="578" cy="577"/>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49" name="Freeform 9653"/>
              <p:cNvSpPr>
                <a:spLocks/>
              </p:cNvSpPr>
              <p:nvPr/>
            </p:nvSpPr>
            <p:spPr bwMode="auto">
              <a:xfrm>
                <a:off x="1870738" y="4960771"/>
                <a:ext cx="867" cy="1444"/>
              </a:xfrm>
              <a:custGeom>
                <a:avLst/>
                <a:gdLst>
                  <a:gd name="T0" fmla="*/ 0 w 1"/>
                  <a:gd name="T1" fmla="*/ 0 h 2"/>
                  <a:gd name="T2" fmla="*/ 3 w 1"/>
                  <a:gd name="T3" fmla="*/ 5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0" y="1"/>
                      <a:pt x="0" y="2"/>
                      <a:pt x="1" y="2"/>
                    </a:cubicBezTo>
                    <a:cubicBezTo>
                      <a:pt x="1" y="2"/>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0" name="Freeform 9654"/>
              <p:cNvSpPr>
                <a:spLocks/>
              </p:cNvSpPr>
              <p:nvPr/>
            </p:nvSpPr>
            <p:spPr bwMode="auto">
              <a:xfrm>
                <a:off x="1830584" y="4962215"/>
                <a:ext cx="578" cy="577"/>
              </a:xfrm>
              <a:custGeom>
                <a:avLst/>
                <a:gdLst>
                  <a:gd name="T0" fmla="*/ 2 w 1"/>
                  <a:gd name="T1" fmla="*/ 2 h 1"/>
                  <a:gd name="T2" fmla="*/ 2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1"/>
                      <a:pt x="1" y="0"/>
                    </a:cubicBezTo>
                    <a:cubicBezTo>
                      <a:pt x="0" y="0"/>
                      <a:pt x="1"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1" name="Freeform 9655"/>
              <p:cNvSpPr>
                <a:spLocks/>
              </p:cNvSpPr>
              <p:nvPr/>
            </p:nvSpPr>
            <p:spPr bwMode="auto">
              <a:xfrm>
                <a:off x="1109840" y="4962215"/>
                <a:ext cx="867" cy="577"/>
              </a:xfrm>
              <a:custGeom>
                <a:avLst/>
                <a:gdLst>
                  <a:gd name="T0" fmla="*/ 0 w 1"/>
                  <a:gd name="T1" fmla="*/ 2 h 1"/>
                  <a:gd name="T2" fmla="*/ 3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0" y="1"/>
                      <a:pt x="1" y="1"/>
                    </a:cubicBezTo>
                    <a:cubicBezTo>
                      <a:pt x="1" y="0"/>
                      <a:pt x="1"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2" name="Freeform 9656"/>
              <p:cNvSpPr>
                <a:spLocks/>
              </p:cNvSpPr>
              <p:nvPr/>
            </p:nvSpPr>
            <p:spPr bwMode="auto">
              <a:xfrm>
                <a:off x="1866116" y="4962215"/>
                <a:ext cx="578" cy="1444"/>
              </a:xfrm>
              <a:custGeom>
                <a:avLst/>
                <a:gdLst>
                  <a:gd name="T0" fmla="*/ 2 w 1"/>
                  <a:gd name="T1" fmla="*/ 5 h 2"/>
                  <a:gd name="T2" fmla="*/ 2 w 1"/>
                  <a:gd name="T3" fmla="*/ 5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1" y="1"/>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3" name="Freeform 9657"/>
              <p:cNvSpPr>
                <a:spLocks/>
              </p:cNvSpPr>
              <p:nvPr/>
            </p:nvSpPr>
            <p:spPr bwMode="auto">
              <a:xfrm>
                <a:off x="1870738" y="4962792"/>
                <a:ext cx="867"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4" name="Freeform 9658"/>
              <p:cNvSpPr>
                <a:spLocks/>
              </p:cNvSpPr>
              <p:nvPr/>
            </p:nvSpPr>
            <p:spPr bwMode="auto">
              <a:xfrm>
                <a:off x="1866694" y="4962215"/>
                <a:ext cx="5489" cy="6641"/>
              </a:xfrm>
              <a:custGeom>
                <a:avLst/>
                <a:gdLst>
                  <a:gd name="T0" fmla="*/ 17 w 8"/>
                  <a:gd name="T1" fmla="*/ 23 h 10"/>
                  <a:gd name="T2" fmla="*/ 17 w 8"/>
                  <a:gd name="T3" fmla="*/ 23 h 10"/>
                  <a:gd name="T4" fmla="*/ 0 60000 65536"/>
                  <a:gd name="T5" fmla="*/ 0 60000 65536"/>
                  <a:gd name="T6" fmla="*/ 0 w 8"/>
                  <a:gd name="T7" fmla="*/ 0 h 10"/>
                  <a:gd name="T8" fmla="*/ 8 w 8"/>
                  <a:gd name="T9" fmla="*/ 10 h 10"/>
                </a:gdLst>
                <a:ahLst/>
                <a:cxnLst>
                  <a:cxn ang="T4">
                    <a:pos x="T0" y="T1"/>
                  </a:cxn>
                  <a:cxn ang="T5">
                    <a:pos x="T2" y="T3"/>
                  </a:cxn>
                </a:cxnLst>
                <a:rect l="T6" t="T7" r="T8" b="T9"/>
                <a:pathLst>
                  <a:path w="8" h="10">
                    <a:moveTo>
                      <a:pt x="7" y="10"/>
                    </a:moveTo>
                    <a:cubicBezTo>
                      <a:pt x="0" y="0"/>
                      <a:pt x="8" y="0"/>
                      <a:pt x="7"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5" name="Freeform 9659"/>
              <p:cNvSpPr>
                <a:spLocks/>
              </p:cNvSpPr>
              <p:nvPr/>
            </p:nvSpPr>
            <p:spPr bwMode="auto">
              <a:xfrm>
                <a:off x="1831162" y="4962215"/>
                <a:ext cx="1444" cy="577"/>
              </a:xfrm>
              <a:custGeom>
                <a:avLst/>
                <a:gdLst>
                  <a:gd name="T0" fmla="*/ 3 w 2"/>
                  <a:gd name="T1" fmla="*/ 2 h 1"/>
                  <a:gd name="T2" fmla="*/ 3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0" y="1"/>
                      <a:pt x="2"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6" name="Freeform 9660"/>
              <p:cNvSpPr>
                <a:spLocks/>
              </p:cNvSpPr>
              <p:nvPr/>
            </p:nvSpPr>
            <p:spPr bwMode="auto">
              <a:xfrm>
                <a:off x="1099729" y="4962792"/>
                <a:ext cx="578" cy="866"/>
              </a:xfrm>
              <a:custGeom>
                <a:avLst/>
                <a:gdLst>
                  <a:gd name="T0" fmla="*/ 2 w 1"/>
                  <a:gd name="T1" fmla="*/ 3 h 1"/>
                  <a:gd name="T2" fmla="*/ 2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1"/>
                      <a:pt x="1"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7" name="Freeform 9661"/>
              <p:cNvSpPr>
                <a:spLocks/>
              </p:cNvSpPr>
              <p:nvPr/>
            </p:nvSpPr>
            <p:spPr bwMode="auto">
              <a:xfrm>
                <a:off x="1773387" y="4963658"/>
                <a:ext cx="578" cy="577"/>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1"/>
                      <a:pt x="0" y="1"/>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8" name="Freeform 9662"/>
              <p:cNvSpPr>
                <a:spLocks/>
              </p:cNvSpPr>
              <p:nvPr/>
            </p:nvSpPr>
            <p:spPr bwMode="auto">
              <a:xfrm>
                <a:off x="1834051" y="4963658"/>
                <a:ext cx="578" cy="577"/>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1"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59" name="Freeform 9663"/>
              <p:cNvSpPr>
                <a:spLocks/>
              </p:cNvSpPr>
              <p:nvPr/>
            </p:nvSpPr>
            <p:spPr bwMode="auto">
              <a:xfrm>
                <a:off x="1775987" y="4965679"/>
                <a:ext cx="578" cy="577"/>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0" name="Freeform 9664"/>
              <p:cNvSpPr>
                <a:spLocks/>
              </p:cNvSpPr>
              <p:nvPr/>
            </p:nvSpPr>
            <p:spPr bwMode="auto">
              <a:xfrm>
                <a:off x="1778009" y="4966257"/>
                <a:ext cx="867"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1" name="Freeform 9665"/>
              <p:cNvSpPr>
                <a:spLocks/>
              </p:cNvSpPr>
              <p:nvPr/>
            </p:nvSpPr>
            <p:spPr bwMode="auto">
              <a:xfrm>
                <a:off x="1776565" y="4965679"/>
                <a:ext cx="2889" cy="2021"/>
              </a:xfrm>
              <a:custGeom>
                <a:avLst/>
                <a:gdLst>
                  <a:gd name="T0" fmla="*/ 0 w 4"/>
                  <a:gd name="T1" fmla="*/ 2 h 3"/>
                  <a:gd name="T2" fmla="*/ 0 w 4"/>
                  <a:gd name="T3" fmla="*/ 2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0" y="1"/>
                    </a:moveTo>
                    <a:cubicBezTo>
                      <a:pt x="0" y="3"/>
                      <a:pt x="4"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2" name="Freeform 9666"/>
              <p:cNvSpPr>
                <a:spLocks/>
              </p:cNvSpPr>
              <p:nvPr/>
            </p:nvSpPr>
            <p:spPr bwMode="auto">
              <a:xfrm>
                <a:off x="1775987" y="4965679"/>
                <a:ext cx="578" cy="577"/>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3" name="Freeform 9667"/>
              <p:cNvSpPr>
                <a:spLocks/>
              </p:cNvSpPr>
              <p:nvPr/>
            </p:nvSpPr>
            <p:spPr bwMode="auto">
              <a:xfrm>
                <a:off x="1874204" y="4966834"/>
                <a:ext cx="867" cy="866"/>
              </a:xfrm>
              <a:custGeom>
                <a:avLst/>
                <a:gdLst>
                  <a:gd name="T0" fmla="*/ 3 w 1"/>
                  <a:gd name="T1" fmla="*/ 3 h 1"/>
                  <a:gd name="T2" fmla="*/ 0 w 1"/>
                  <a:gd name="T3" fmla="*/ 3 h 1"/>
                  <a:gd name="T4" fmla="*/ 3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4" name="Freeform 9668"/>
              <p:cNvSpPr>
                <a:spLocks/>
              </p:cNvSpPr>
              <p:nvPr/>
            </p:nvSpPr>
            <p:spPr bwMode="auto">
              <a:xfrm>
                <a:off x="1777431" y="4967701"/>
                <a:ext cx="578" cy="577"/>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5" name="Freeform 9669"/>
              <p:cNvSpPr>
                <a:spLocks/>
              </p:cNvSpPr>
              <p:nvPr/>
            </p:nvSpPr>
            <p:spPr bwMode="auto">
              <a:xfrm>
                <a:off x="1113306" y="4967701"/>
                <a:ext cx="867" cy="2021"/>
              </a:xfrm>
              <a:custGeom>
                <a:avLst/>
                <a:gdLst>
                  <a:gd name="T0" fmla="*/ 0 w 1"/>
                  <a:gd name="T1" fmla="*/ 7 h 3"/>
                  <a:gd name="T2" fmla="*/ 0 w 1"/>
                  <a:gd name="T3" fmla="*/ 7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1" y="0"/>
                      <a:pt x="1"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6" name="Freeform 9670"/>
              <p:cNvSpPr>
                <a:spLocks/>
              </p:cNvSpPr>
              <p:nvPr/>
            </p:nvSpPr>
            <p:spPr bwMode="auto">
              <a:xfrm>
                <a:off x="1062753" y="4968278"/>
                <a:ext cx="867"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0"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7" name="Freeform 9671"/>
              <p:cNvSpPr>
                <a:spLocks/>
              </p:cNvSpPr>
              <p:nvPr/>
            </p:nvSpPr>
            <p:spPr bwMode="auto">
              <a:xfrm>
                <a:off x="1875071" y="4968278"/>
                <a:ext cx="578" cy="577"/>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8" name="Freeform 9672"/>
              <p:cNvSpPr>
                <a:spLocks/>
              </p:cNvSpPr>
              <p:nvPr/>
            </p:nvSpPr>
            <p:spPr bwMode="auto">
              <a:xfrm>
                <a:off x="1114173" y="4968856"/>
                <a:ext cx="6644" cy="866"/>
              </a:xfrm>
              <a:custGeom>
                <a:avLst/>
                <a:gdLst>
                  <a:gd name="T0" fmla="*/ 7 w 10"/>
                  <a:gd name="T1" fmla="*/ 3 h 1"/>
                  <a:gd name="T2" fmla="*/ 7 w 10"/>
                  <a:gd name="T3" fmla="*/ 3 h 1"/>
                  <a:gd name="T4" fmla="*/ 0 60000 65536"/>
                  <a:gd name="T5" fmla="*/ 0 60000 65536"/>
                  <a:gd name="T6" fmla="*/ 0 w 10"/>
                  <a:gd name="T7" fmla="*/ 0 h 1"/>
                  <a:gd name="T8" fmla="*/ 10 w 10"/>
                  <a:gd name="T9" fmla="*/ 1 h 1"/>
                </a:gdLst>
                <a:ahLst/>
                <a:cxnLst>
                  <a:cxn ang="T4">
                    <a:pos x="T0" y="T1"/>
                  </a:cxn>
                  <a:cxn ang="T5">
                    <a:pos x="T2" y="T3"/>
                  </a:cxn>
                </a:cxnLst>
                <a:rect l="T6" t="T7" r="T8" b="T9"/>
                <a:pathLst>
                  <a:path w="10" h="1">
                    <a:moveTo>
                      <a:pt x="3" y="1"/>
                    </a:moveTo>
                    <a:cubicBezTo>
                      <a:pt x="0" y="1"/>
                      <a:pt x="10" y="0"/>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69" name="Freeform 9673"/>
              <p:cNvSpPr>
                <a:spLocks/>
              </p:cNvSpPr>
              <p:nvPr/>
            </p:nvSpPr>
            <p:spPr bwMode="auto">
              <a:xfrm>
                <a:off x="1780898" y="4968278"/>
                <a:ext cx="0" cy="577"/>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0" name="Freeform 9674"/>
              <p:cNvSpPr>
                <a:spLocks/>
              </p:cNvSpPr>
              <p:nvPr/>
            </p:nvSpPr>
            <p:spPr bwMode="auto">
              <a:xfrm>
                <a:off x="1108684" y="4968278"/>
                <a:ext cx="4044" cy="2021"/>
              </a:xfrm>
              <a:custGeom>
                <a:avLst/>
                <a:gdLst>
                  <a:gd name="T0" fmla="*/ 7 w 6"/>
                  <a:gd name="T1" fmla="*/ 2 h 3"/>
                  <a:gd name="T2" fmla="*/ 7 w 6"/>
                  <a:gd name="T3" fmla="*/ 2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3" y="1"/>
                    </a:moveTo>
                    <a:cubicBezTo>
                      <a:pt x="0" y="3"/>
                      <a:pt x="6" y="0"/>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1" name="Freeform 9675"/>
              <p:cNvSpPr>
                <a:spLocks/>
              </p:cNvSpPr>
              <p:nvPr/>
            </p:nvSpPr>
            <p:spPr bwMode="auto">
              <a:xfrm>
                <a:off x="991979" y="4968856"/>
                <a:ext cx="0" cy="866"/>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2" name="Freeform 9676"/>
              <p:cNvSpPr>
                <a:spLocks/>
              </p:cNvSpPr>
              <p:nvPr/>
            </p:nvSpPr>
            <p:spPr bwMode="auto">
              <a:xfrm>
                <a:off x="1892115" y="4969722"/>
                <a:ext cx="1156" cy="577"/>
              </a:xfrm>
              <a:custGeom>
                <a:avLst/>
                <a:gdLst>
                  <a:gd name="T0" fmla="*/ 0 w 2"/>
                  <a:gd name="T1" fmla="*/ 0 h 1"/>
                  <a:gd name="T2" fmla="*/ 0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2" y="1"/>
                      <a:pt x="2"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3" name="Freeform 9677"/>
              <p:cNvSpPr>
                <a:spLocks/>
              </p:cNvSpPr>
              <p:nvPr/>
            </p:nvSpPr>
            <p:spPr bwMode="auto">
              <a:xfrm>
                <a:off x="1779453" y="4968856"/>
                <a:ext cx="4044" cy="2887"/>
              </a:xfrm>
              <a:custGeom>
                <a:avLst/>
                <a:gdLst>
                  <a:gd name="T0" fmla="*/ 9 w 6"/>
                  <a:gd name="T1" fmla="*/ 10 h 4"/>
                  <a:gd name="T2" fmla="*/ 14 w 6"/>
                  <a:gd name="T3" fmla="*/ 8 h 4"/>
                  <a:gd name="T4" fmla="*/ 9 w 6"/>
                  <a:gd name="T5" fmla="*/ 10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4" y="4"/>
                    </a:moveTo>
                    <a:cubicBezTo>
                      <a:pt x="5" y="4"/>
                      <a:pt x="5" y="3"/>
                      <a:pt x="6" y="3"/>
                    </a:cubicBezTo>
                    <a:cubicBezTo>
                      <a:pt x="5" y="0"/>
                      <a:pt x="0" y="2"/>
                      <a:pt x="4"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4" name="Freeform 9678"/>
              <p:cNvSpPr>
                <a:spLocks/>
              </p:cNvSpPr>
              <p:nvPr/>
            </p:nvSpPr>
            <p:spPr bwMode="auto">
              <a:xfrm>
                <a:off x="1801119" y="4969722"/>
                <a:ext cx="86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5" name="Freeform 9679"/>
              <p:cNvSpPr>
                <a:spLocks/>
              </p:cNvSpPr>
              <p:nvPr/>
            </p:nvSpPr>
            <p:spPr bwMode="auto">
              <a:xfrm>
                <a:off x="1070264" y="4971165"/>
                <a:ext cx="1444" cy="1155"/>
              </a:xfrm>
              <a:custGeom>
                <a:avLst/>
                <a:gdLst>
                  <a:gd name="T0" fmla="*/ 5 w 2"/>
                  <a:gd name="T1" fmla="*/ 0 h 2"/>
                  <a:gd name="T2" fmla="*/ 5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2"/>
                      <a:pt x="0" y="2"/>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6" name="Freeform 9680"/>
              <p:cNvSpPr>
                <a:spLocks/>
              </p:cNvSpPr>
              <p:nvPr/>
            </p:nvSpPr>
            <p:spPr bwMode="auto">
              <a:xfrm>
                <a:off x="1107818" y="4971165"/>
                <a:ext cx="0" cy="577"/>
              </a:xfrm>
              <a:custGeom>
                <a:avLst/>
                <a:gdLst>
                  <a:gd name="T0" fmla="*/ 2 h 1"/>
                  <a:gd name="T1" fmla="*/ 2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7" name="Freeform 9681"/>
              <p:cNvSpPr>
                <a:spLocks/>
              </p:cNvSpPr>
              <p:nvPr/>
            </p:nvSpPr>
            <p:spPr bwMode="auto">
              <a:xfrm>
                <a:off x="1782053" y="4973187"/>
                <a:ext cx="2889" cy="1155"/>
              </a:xfrm>
              <a:custGeom>
                <a:avLst/>
                <a:gdLst>
                  <a:gd name="T0" fmla="*/ 8 w 4"/>
                  <a:gd name="T1" fmla="*/ 2 h 2"/>
                  <a:gd name="T2" fmla="*/ 8 w 4"/>
                  <a:gd name="T3" fmla="*/ 2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3" y="1"/>
                    </a:moveTo>
                    <a:cubicBezTo>
                      <a:pt x="4" y="0"/>
                      <a:pt x="0" y="2"/>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8" name="Freeform 9682"/>
              <p:cNvSpPr>
                <a:spLocks/>
              </p:cNvSpPr>
              <p:nvPr/>
            </p:nvSpPr>
            <p:spPr bwMode="auto">
              <a:xfrm>
                <a:off x="1071708" y="4972320"/>
                <a:ext cx="1444" cy="0"/>
              </a:xfrm>
              <a:custGeom>
                <a:avLst/>
                <a:gdLst>
                  <a:gd name="T0" fmla="*/ 0 w 2"/>
                  <a:gd name="T1" fmla="*/ 0 w 2"/>
                  <a:gd name="T2" fmla="*/ 0 60000 65536"/>
                  <a:gd name="T3" fmla="*/ 0 60000 65536"/>
                  <a:gd name="T4" fmla="*/ 0 w 2"/>
                  <a:gd name="T5" fmla="*/ 2 w 2"/>
                </a:gdLst>
                <a:ahLst/>
                <a:cxnLst>
                  <a:cxn ang="T2">
                    <a:pos x="T0" y="0"/>
                  </a:cxn>
                  <a:cxn ang="T3">
                    <a:pos x="T1" y="0"/>
                  </a:cxn>
                </a:cxnLst>
                <a:rect l="T4" t="0" r="T5" b="0"/>
                <a:pathLst>
                  <a:path w="2">
                    <a:moveTo>
                      <a:pt x="0" y="0"/>
                    </a:moveTo>
                    <a:cubicBezTo>
                      <a:pt x="2"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79" name="Freeform 9683"/>
              <p:cNvSpPr>
                <a:spLocks/>
              </p:cNvSpPr>
              <p:nvPr/>
            </p:nvSpPr>
            <p:spPr bwMode="auto">
              <a:xfrm>
                <a:off x="1784075" y="4974342"/>
                <a:ext cx="2889" cy="2021"/>
              </a:xfrm>
              <a:custGeom>
                <a:avLst/>
                <a:gdLst>
                  <a:gd name="T0" fmla="*/ 10 w 4"/>
                  <a:gd name="T1" fmla="*/ 0 h 3"/>
                  <a:gd name="T2" fmla="*/ 10 w 4"/>
                  <a:gd name="T3" fmla="*/ 0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4" y="0"/>
                    </a:moveTo>
                    <a:cubicBezTo>
                      <a:pt x="0" y="0"/>
                      <a:pt x="4" y="3"/>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0" name="Freeform 9684"/>
              <p:cNvSpPr>
                <a:spLocks/>
              </p:cNvSpPr>
              <p:nvPr/>
            </p:nvSpPr>
            <p:spPr bwMode="auto">
              <a:xfrm>
                <a:off x="1899625" y="4972320"/>
                <a:ext cx="1156" cy="1444"/>
              </a:xfrm>
              <a:custGeom>
                <a:avLst/>
                <a:gdLst>
                  <a:gd name="T0" fmla="*/ 0 w 2"/>
                  <a:gd name="T1" fmla="*/ 3 h 2"/>
                  <a:gd name="T2" fmla="*/ 4 w 2"/>
                  <a:gd name="T3" fmla="*/ 3 h 2"/>
                  <a:gd name="T4" fmla="*/ 0 w 2"/>
                  <a:gd name="T5" fmla="*/ 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1"/>
                      <a:pt x="1" y="2"/>
                      <a:pt x="2" y="1"/>
                    </a:cubicBezTo>
                    <a:cubicBezTo>
                      <a:pt x="1"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1" name="Freeform 9685"/>
              <p:cNvSpPr>
                <a:spLocks/>
              </p:cNvSpPr>
              <p:nvPr/>
            </p:nvSpPr>
            <p:spPr bwMode="auto">
              <a:xfrm>
                <a:off x="1104640" y="4973187"/>
                <a:ext cx="1156" cy="0"/>
              </a:xfrm>
              <a:custGeom>
                <a:avLst/>
                <a:gdLst>
                  <a:gd name="T0" fmla="*/ 2 w 2"/>
                  <a:gd name="T1" fmla="*/ 2 w 2"/>
                  <a:gd name="T2" fmla="*/ 2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2"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2" name="Freeform 9686"/>
              <p:cNvSpPr>
                <a:spLocks/>
              </p:cNvSpPr>
              <p:nvPr/>
            </p:nvSpPr>
            <p:spPr bwMode="auto">
              <a:xfrm>
                <a:off x="986490" y="497318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3" name="Freeform 9687"/>
              <p:cNvSpPr>
                <a:spLocks/>
              </p:cNvSpPr>
              <p:nvPr/>
            </p:nvSpPr>
            <p:spPr bwMode="auto">
              <a:xfrm>
                <a:off x="1047154" y="497318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4" name="Freeform 9688"/>
              <p:cNvSpPr>
                <a:spLocks/>
              </p:cNvSpPr>
              <p:nvPr/>
            </p:nvSpPr>
            <p:spPr bwMode="auto">
              <a:xfrm>
                <a:off x="1805452" y="4964813"/>
                <a:ext cx="6066" cy="15014"/>
              </a:xfrm>
              <a:custGeom>
                <a:avLst/>
                <a:gdLst>
                  <a:gd name="T0" fmla="*/ 21 w 9"/>
                  <a:gd name="T1" fmla="*/ 38 h 22"/>
                  <a:gd name="T2" fmla="*/ 21 w 9"/>
                  <a:gd name="T3" fmla="*/ 38 h 22"/>
                  <a:gd name="T4" fmla="*/ 0 60000 65536"/>
                  <a:gd name="T5" fmla="*/ 0 60000 65536"/>
                  <a:gd name="T6" fmla="*/ 0 w 9"/>
                  <a:gd name="T7" fmla="*/ 0 h 22"/>
                  <a:gd name="T8" fmla="*/ 9 w 9"/>
                  <a:gd name="T9" fmla="*/ 22 h 22"/>
                </a:gdLst>
                <a:ahLst/>
                <a:cxnLst>
                  <a:cxn ang="T4">
                    <a:pos x="T0" y="T1"/>
                  </a:cxn>
                  <a:cxn ang="T5">
                    <a:pos x="T2" y="T3"/>
                  </a:cxn>
                </a:cxnLst>
                <a:rect l="T6" t="T7" r="T8" b="T9"/>
                <a:pathLst>
                  <a:path w="9" h="22">
                    <a:moveTo>
                      <a:pt x="9" y="16"/>
                    </a:moveTo>
                    <a:cubicBezTo>
                      <a:pt x="1" y="0"/>
                      <a:pt x="0" y="22"/>
                      <a:pt x="9" y="1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5" name="Freeform 9689"/>
              <p:cNvSpPr>
                <a:spLocks/>
              </p:cNvSpPr>
              <p:nvPr/>
            </p:nvSpPr>
            <p:spPr bwMode="auto">
              <a:xfrm>
                <a:off x="1111284" y="4974342"/>
                <a:ext cx="578" cy="866"/>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6" name="Freeform 9690"/>
              <p:cNvSpPr>
                <a:spLocks/>
              </p:cNvSpPr>
              <p:nvPr/>
            </p:nvSpPr>
            <p:spPr bwMode="auto">
              <a:xfrm>
                <a:off x="1109840" y="4975208"/>
                <a:ext cx="867" cy="577"/>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7" name="Freeform 9691"/>
              <p:cNvSpPr>
                <a:spLocks/>
              </p:cNvSpPr>
              <p:nvPr/>
            </p:nvSpPr>
            <p:spPr bwMode="auto">
              <a:xfrm>
                <a:off x="1042532" y="4975208"/>
                <a:ext cx="0" cy="577"/>
              </a:xfrm>
              <a:custGeom>
                <a:avLst/>
                <a:gdLst>
                  <a:gd name="T0" fmla="*/ 0 h 1"/>
                  <a:gd name="T1" fmla="*/ 2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1"/>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8" name="Freeform 9692"/>
              <p:cNvSpPr>
                <a:spLocks/>
              </p:cNvSpPr>
              <p:nvPr/>
            </p:nvSpPr>
            <p:spPr bwMode="auto">
              <a:xfrm>
                <a:off x="1043687" y="4975785"/>
                <a:ext cx="1444" cy="577"/>
              </a:xfrm>
              <a:custGeom>
                <a:avLst/>
                <a:gdLst>
                  <a:gd name="T0" fmla="*/ 3 w 2"/>
                  <a:gd name="T1" fmla="*/ 0 h 1"/>
                  <a:gd name="T2" fmla="*/ 0 w 2"/>
                  <a:gd name="T3" fmla="*/ 0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0"/>
                      <a:pt x="0" y="0"/>
                      <a:pt x="0" y="0"/>
                    </a:cubicBezTo>
                    <a:cubicBezTo>
                      <a:pt x="1" y="1"/>
                      <a:pt x="2"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89" name="Freeform 9693"/>
              <p:cNvSpPr>
                <a:spLocks/>
              </p:cNvSpPr>
              <p:nvPr/>
            </p:nvSpPr>
            <p:spPr bwMode="auto">
              <a:xfrm>
                <a:off x="1784075" y="4975785"/>
                <a:ext cx="867" cy="57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0" name="Freeform 9694"/>
              <p:cNvSpPr>
                <a:spLocks/>
              </p:cNvSpPr>
              <p:nvPr/>
            </p:nvSpPr>
            <p:spPr bwMode="auto">
              <a:xfrm>
                <a:off x="1056109" y="4975785"/>
                <a:ext cx="578" cy="577"/>
              </a:xfrm>
              <a:custGeom>
                <a:avLst/>
                <a:gdLst>
                  <a:gd name="T0" fmla="*/ 2 w 1"/>
                  <a:gd name="T1" fmla="*/ 2 h 1"/>
                  <a:gd name="T2" fmla="*/ 0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1" name="Freeform 9695"/>
              <p:cNvSpPr>
                <a:spLocks/>
              </p:cNvSpPr>
              <p:nvPr/>
            </p:nvSpPr>
            <p:spPr bwMode="auto">
              <a:xfrm>
                <a:off x="1784075" y="4975785"/>
                <a:ext cx="2889" cy="2887"/>
              </a:xfrm>
              <a:custGeom>
                <a:avLst/>
                <a:gdLst>
                  <a:gd name="T0" fmla="*/ 8 w 4"/>
                  <a:gd name="T1" fmla="*/ 3 h 4"/>
                  <a:gd name="T2" fmla="*/ 8 w 4"/>
                  <a:gd name="T3" fmla="*/ 3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3" y="1"/>
                    </a:moveTo>
                    <a:cubicBezTo>
                      <a:pt x="0" y="0"/>
                      <a:pt x="4" y="4"/>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2" name="Freeform 9696"/>
              <p:cNvSpPr>
                <a:spLocks/>
              </p:cNvSpPr>
              <p:nvPr/>
            </p:nvSpPr>
            <p:spPr bwMode="auto">
              <a:xfrm>
                <a:off x="1784942" y="4977229"/>
                <a:ext cx="578" cy="577"/>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1" y="0"/>
                      <a:pt x="0" y="0"/>
                    </a:cubicBez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3" name="Freeform 9697"/>
              <p:cNvSpPr>
                <a:spLocks/>
              </p:cNvSpPr>
              <p:nvPr/>
            </p:nvSpPr>
            <p:spPr bwMode="auto">
              <a:xfrm>
                <a:off x="1112729" y="4977229"/>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4" name="Freeform 9698"/>
              <p:cNvSpPr>
                <a:spLocks/>
              </p:cNvSpPr>
              <p:nvPr/>
            </p:nvSpPr>
            <p:spPr bwMode="auto">
              <a:xfrm>
                <a:off x="1120817" y="4977229"/>
                <a:ext cx="867" cy="0"/>
              </a:xfrm>
              <a:custGeom>
                <a:avLst/>
                <a:gdLst>
                  <a:gd name="T0" fmla="*/ 3 w 1"/>
                  <a:gd name="T1" fmla="*/ 3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5" name="Freeform 9699"/>
              <p:cNvSpPr>
                <a:spLocks/>
              </p:cNvSpPr>
              <p:nvPr/>
            </p:nvSpPr>
            <p:spPr bwMode="auto">
              <a:xfrm>
                <a:off x="1789564" y="4977229"/>
                <a:ext cx="867" cy="577"/>
              </a:xfrm>
              <a:custGeom>
                <a:avLst/>
                <a:gdLst>
                  <a:gd name="T0" fmla="*/ 3 w 1"/>
                  <a:gd name="T1" fmla="*/ 2 h 1"/>
                  <a:gd name="T2" fmla="*/ 3 w 1"/>
                  <a:gd name="T3" fmla="*/ 0 h 1"/>
                  <a:gd name="T4" fmla="*/ 3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6" name="Freeform 9700"/>
              <p:cNvSpPr>
                <a:spLocks/>
              </p:cNvSpPr>
              <p:nvPr/>
            </p:nvSpPr>
            <p:spPr bwMode="auto">
              <a:xfrm>
                <a:off x="1810941" y="4977229"/>
                <a:ext cx="3178" cy="3465"/>
              </a:xfrm>
              <a:custGeom>
                <a:avLst/>
                <a:gdLst>
                  <a:gd name="T0" fmla="*/ 9 w 5"/>
                  <a:gd name="T1" fmla="*/ 5 h 5"/>
                  <a:gd name="T2" fmla="*/ 11 w 5"/>
                  <a:gd name="T3" fmla="*/ 7 h 5"/>
                  <a:gd name="T4" fmla="*/ 9 w 5"/>
                  <a:gd name="T5" fmla="*/ 5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4" y="2"/>
                    </a:moveTo>
                    <a:cubicBezTo>
                      <a:pt x="0" y="0"/>
                      <a:pt x="3" y="5"/>
                      <a:pt x="5" y="3"/>
                    </a:cubicBezTo>
                    <a:cubicBezTo>
                      <a:pt x="5" y="3"/>
                      <a:pt x="5" y="2"/>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7" name="Freeform 9701"/>
              <p:cNvSpPr>
                <a:spLocks/>
              </p:cNvSpPr>
              <p:nvPr/>
            </p:nvSpPr>
            <p:spPr bwMode="auto">
              <a:xfrm>
                <a:off x="1787542" y="4978673"/>
                <a:ext cx="867" cy="577"/>
              </a:xfrm>
              <a:custGeom>
                <a:avLst/>
                <a:gdLst>
                  <a:gd name="T0" fmla="*/ 3 w 1"/>
                  <a:gd name="T1" fmla="*/ 2 h 1"/>
                  <a:gd name="T2" fmla="*/ 0 w 1"/>
                  <a:gd name="T3" fmla="*/ 2 h 1"/>
                  <a:gd name="T4" fmla="*/ 3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8" name="Freeform 9702"/>
              <p:cNvSpPr>
                <a:spLocks/>
              </p:cNvSpPr>
              <p:nvPr/>
            </p:nvSpPr>
            <p:spPr bwMode="auto">
              <a:xfrm>
                <a:off x="1790431" y="4979250"/>
                <a:ext cx="1156" cy="3465"/>
              </a:xfrm>
              <a:custGeom>
                <a:avLst/>
                <a:gdLst>
                  <a:gd name="T0" fmla="*/ 4 w 2"/>
                  <a:gd name="T1" fmla="*/ 7 h 5"/>
                  <a:gd name="T2" fmla="*/ 4 w 2"/>
                  <a:gd name="T3" fmla="*/ 7 h 5"/>
                  <a:gd name="T4" fmla="*/ 0 60000 65536"/>
                  <a:gd name="T5" fmla="*/ 0 60000 65536"/>
                  <a:gd name="T6" fmla="*/ 0 w 2"/>
                  <a:gd name="T7" fmla="*/ 0 h 5"/>
                  <a:gd name="T8" fmla="*/ 2 w 2"/>
                  <a:gd name="T9" fmla="*/ 5 h 5"/>
                </a:gdLst>
                <a:ahLst/>
                <a:cxnLst>
                  <a:cxn ang="T4">
                    <a:pos x="T0" y="T1"/>
                  </a:cxn>
                  <a:cxn ang="T5">
                    <a:pos x="T2" y="T3"/>
                  </a:cxn>
                </a:cxnLst>
                <a:rect l="T6" t="T7" r="T8" b="T9"/>
                <a:pathLst>
                  <a:path w="2" h="5">
                    <a:moveTo>
                      <a:pt x="2" y="3"/>
                    </a:moveTo>
                    <a:cubicBezTo>
                      <a:pt x="1" y="0"/>
                      <a:pt x="0" y="5"/>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399" name="Freeform 9703"/>
              <p:cNvSpPr>
                <a:spLocks/>
              </p:cNvSpPr>
              <p:nvPr/>
            </p:nvSpPr>
            <p:spPr bwMode="auto">
              <a:xfrm>
                <a:off x="1806608" y="4976363"/>
                <a:ext cx="49975" cy="80558"/>
              </a:xfrm>
              <a:custGeom>
                <a:avLst/>
                <a:gdLst>
                  <a:gd name="T0" fmla="*/ 154 w 73"/>
                  <a:gd name="T1" fmla="*/ 189 h 118"/>
                  <a:gd name="T2" fmla="*/ 128 w 73"/>
                  <a:gd name="T3" fmla="*/ 144 h 118"/>
                  <a:gd name="T4" fmla="*/ 116 w 73"/>
                  <a:gd name="T5" fmla="*/ 109 h 118"/>
                  <a:gd name="T6" fmla="*/ 121 w 73"/>
                  <a:gd name="T7" fmla="*/ 97 h 118"/>
                  <a:gd name="T8" fmla="*/ 100 w 73"/>
                  <a:gd name="T9" fmla="*/ 73 h 118"/>
                  <a:gd name="T10" fmla="*/ 100 w 73"/>
                  <a:gd name="T11" fmla="*/ 59 h 118"/>
                  <a:gd name="T12" fmla="*/ 90 w 73"/>
                  <a:gd name="T13" fmla="*/ 57 h 118"/>
                  <a:gd name="T14" fmla="*/ 114 w 73"/>
                  <a:gd name="T15" fmla="*/ 59 h 118"/>
                  <a:gd name="T16" fmla="*/ 43 w 73"/>
                  <a:gd name="T17" fmla="*/ 40 h 118"/>
                  <a:gd name="T18" fmla="*/ 57 w 73"/>
                  <a:gd name="T19" fmla="*/ 24 h 118"/>
                  <a:gd name="T20" fmla="*/ 9 w 73"/>
                  <a:gd name="T21" fmla="*/ 45 h 118"/>
                  <a:gd name="T22" fmla="*/ 28 w 73"/>
                  <a:gd name="T23" fmla="*/ 52 h 118"/>
                  <a:gd name="T24" fmla="*/ 0 w 73"/>
                  <a:gd name="T25" fmla="*/ 54 h 118"/>
                  <a:gd name="T26" fmla="*/ 52 w 73"/>
                  <a:gd name="T27" fmla="*/ 73 h 118"/>
                  <a:gd name="T28" fmla="*/ 43 w 73"/>
                  <a:gd name="T29" fmla="*/ 95 h 118"/>
                  <a:gd name="T30" fmla="*/ 59 w 73"/>
                  <a:gd name="T31" fmla="*/ 87 h 118"/>
                  <a:gd name="T32" fmla="*/ 43 w 73"/>
                  <a:gd name="T33" fmla="*/ 102 h 118"/>
                  <a:gd name="T34" fmla="*/ 83 w 73"/>
                  <a:gd name="T35" fmla="*/ 123 h 118"/>
                  <a:gd name="T36" fmla="*/ 62 w 73"/>
                  <a:gd name="T37" fmla="*/ 118 h 118"/>
                  <a:gd name="T38" fmla="*/ 69 w 73"/>
                  <a:gd name="T39" fmla="*/ 132 h 118"/>
                  <a:gd name="T40" fmla="*/ 45 w 73"/>
                  <a:gd name="T41" fmla="*/ 125 h 118"/>
                  <a:gd name="T42" fmla="*/ 43 w 73"/>
                  <a:gd name="T43" fmla="*/ 130 h 118"/>
                  <a:gd name="T44" fmla="*/ 78 w 73"/>
                  <a:gd name="T45" fmla="*/ 137 h 118"/>
                  <a:gd name="T46" fmla="*/ 50 w 73"/>
                  <a:gd name="T47" fmla="*/ 149 h 118"/>
                  <a:gd name="T48" fmla="*/ 55 w 73"/>
                  <a:gd name="T49" fmla="*/ 144 h 118"/>
                  <a:gd name="T50" fmla="*/ 45 w 73"/>
                  <a:gd name="T51" fmla="*/ 142 h 118"/>
                  <a:gd name="T52" fmla="*/ 55 w 73"/>
                  <a:gd name="T53" fmla="*/ 163 h 118"/>
                  <a:gd name="T54" fmla="*/ 71 w 73"/>
                  <a:gd name="T55" fmla="*/ 149 h 118"/>
                  <a:gd name="T56" fmla="*/ 83 w 73"/>
                  <a:gd name="T57" fmla="*/ 149 h 118"/>
                  <a:gd name="T58" fmla="*/ 73 w 73"/>
                  <a:gd name="T59" fmla="*/ 168 h 118"/>
                  <a:gd name="T60" fmla="*/ 97 w 73"/>
                  <a:gd name="T61" fmla="*/ 156 h 118"/>
                  <a:gd name="T62" fmla="*/ 69 w 73"/>
                  <a:gd name="T63" fmla="*/ 182 h 118"/>
                  <a:gd name="T64" fmla="*/ 95 w 73"/>
                  <a:gd name="T65" fmla="*/ 163 h 118"/>
                  <a:gd name="T66" fmla="*/ 102 w 73"/>
                  <a:gd name="T67" fmla="*/ 168 h 118"/>
                  <a:gd name="T68" fmla="*/ 81 w 73"/>
                  <a:gd name="T69" fmla="*/ 194 h 118"/>
                  <a:gd name="T70" fmla="*/ 107 w 73"/>
                  <a:gd name="T71" fmla="*/ 175 h 118"/>
                  <a:gd name="T72" fmla="*/ 107 w 73"/>
                  <a:gd name="T73" fmla="*/ 192 h 118"/>
                  <a:gd name="T74" fmla="*/ 126 w 73"/>
                  <a:gd name="T75" fmla="*/ 168 h 118"/>
                  <a:gd name="T76" fmla="*/ 123 w 73"/>
                  <a:gd name="T77" fmla="*/ 182 h 118"/>
                  <a:gd name="T78" fmla="*/ 92 w 73"/>
                  <a:gd name="T79" fmla="*/ 203 h 118"/>
                  <a:gd name="T80" fmla="*/ 92 w 73"/>
                  <a:gd name="T81" fmla="*/ 206 h 118"/>
                  <a:gd name="T82" fmla="*/ 114 w 73"/>
                  <a:gd name="T83" fmla="*/ 225 h 118"/>
                  <a:gd name="T84" fmla="*/ 118 w 73"/>
                  <a:gd name="T85" fmla="*/ 251 h 118"/>
                  <a:gd name="T86" fmla="*/ 128 w 73"/>
                  <a:gd name="T87" fmla="*/ 236 h 118"/>
                  <a:gd name="T88" fmla="*/ 147 w 73"/>
                  <a:gd name="T89" fmla="*/ 279 h 118"/>
                  <a:gd name="T90" fmla="*/ 135 w 73"/>
                  <a:gd name="T91" fmla="*/ 255 h 118"/>
                  <a:gd name="T92" fmla="*/ 152 w 73"/>
                  <a:gd name="T93" fmla="*/ 236 h 118"/>
                  <a:gd name="T94" fmla="*/ 140 w 73"/>
                  <a:gd name="T95" fmla="*/ 239 h 118"/>
                  <a:gd name="T96" fmla="*/ 135 w 73"/>
                  <a:gd name="T97" fmla="*/ 227 h 118"/>
                  <a:gd name="T98" fmla="*/ 137 w 73"/>
                  <a:gd name="T99" fmla="*/ 215 h 118"/>
                  <a:gd name="T100" fmla="*/ 135 w 73"/>
                  <a:gd name="T101" fmla="*/ 208 h 118"/>
                  <a:gd name="T102" fmla="*/ 154 w 73"/>
                  <a:gd name="T103" fmla="*/ 189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8"/>
                  <a:gd name="T158" fmla="*/ 73 w 73"/>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8">
                    <a:moveTo>
                      <a:pt x="65" y="80"/>
                    </a:moveTo>
                    <a:cubicBezTo>
                      <a:pt x="56" y="68"/>
                      <a:pt x="67" y="74"/>
                      <a:pt x="54" y="61"/>
                    </a:cubicBezTo>
                    <a:cubicBezTo>
                      <a:pt x="65" y="60"/>
                      <a:pt x="57" y="50"/>
                      <a:pt x="49" y="46"/>
                    </a:cubicBezTo>
                    <a:cubicBezTo>
                      <a:pt x="55" y="39"/>
                      <a:pt x="58" y="43"/>
                      <a:pt x="51" y="41"/>
                    </a:cubicBezTo>
                    <a:cubicBezTo>
                      <a:pt x="49" y="40"/>
                      <a:pt x="56" y="28"/>
                      <a:pt x="42" y="31"/>
                    </a:cubicBezTo>
                    <a:cubicBezTo>
                      <a:pt x="42" y="24"/>
                      <a:pt x="49" y="28"/>
                      <a:pt x="42" y="25"/>
                    </a:cubicBezTo>
                    <a:cubicBezTo>
                      <a:pt x="44" y="24"/>
                      <a:pt x="43" y="24"/>
                      <a:pt x="38" y="24"/>
                    </a:cubicBezTo>
                    <a:cubicBezTo>
                      <a:pt x="41" y="23"/>
                      <a:pt x="45" y="24"/>
                      <a:pt x="48" y="25"/>
                    </a:cubicBezTo>
                    <a:cubicBezTo>
                      <a:pt x="42" y="15"/>
                      <a:pt x="19" y="9"/>
                      <a:pt x="18" y="17"/>
                    </a:cubicBezTo>
                    <a:cubicBezTo>
                      <a:pt x="19" y="14"/>
                      <a:pt x="21" y="11"/>
                      <a:pt x="24" y="10"/>
                    </a:cubicBezTo>
                    <a:cubicBezTo>
                      <a:pt x="11" y="0"/>
                      <a:pt x="14" y="17"/>
                      <a:pt x="4" y="19"/>
                    </a:cubicBezTo>
                    <a:cubicBezTo>
                      <a:pt x="4" y="19"/>
                      <a:pt x="12" y="21"/>
                      <a:pt x="12" y="22"/>
                    </a:cubicBezTo>
                    <a:cubicBezTo>
                      <a:pt x="12" y="22"/>
                      <a:pt x="1" y="23"/>
                      <a:pt x="0" y="23"/>
                    </a:cubicBezTo>
                    <a:cubicBezTo>
                      <a:pt x="0" y="26"/>
                      <a:pt x="13" y="36"/>
                      <a:pt x="22" y="31"/>
                    </a:cubicBezTo>
                    <a:cubicBezTo>
                      <a:pt x="22" y="32"/>
                      <a:pt x="15" y="39"/>
                      <a:pt x="18" y="40"/>
                    </a:cubicBezTo>
                    <a:cubicBezTo>
                      <a:pt x="23" y="41"/>
                      <a:pt x="16" y="30"/>
                      <a:pt x="25" y="37"/>
                    </a:cubicBezTo>
                    <a:cubicBezTo>
                      <a:pt x="24" y="36"/>
                      <a:pt x="18" y="42"/>
                      <a:pt x="18" y="43"/>
                    </a:cubicBezTo>
                    <a:cubicBezTo>
                      <a:pt x="18" y="43"/>
                      <a:pt x="33" y="52"/>
                      <a:pt x="35" y="52"/>
                    </a:cubicBezTo>
                    <a:cubicBezTo>
                      <a:pt x="36" y="52"/>
                      <a:pt x="25" y="50"/>
                      <a:pt x="26" y="50"/>
                    </a:cubicBezTo>
                    <a:cubicBezTo>
                      <a:pt x="23" y="50"/>
                      <a:pt x="24" y="59"/>
                      <a:pt x="29" y="56"/>
                    </a:cubicBezTo>
                    <a:cubicBezTo>
                      <a:pt x="33" y="53"/>
                      <a:pt x="18" y="53"/>
                      <a:pt x="19" y="53"/>
                    </a:cubicBezTo>
                    <a:cubicBezTo>
                      <a:pt x="24" y="54"/>
                      <a:pt x="16" y="55"/>
                      <a:pt x="18" y="55"/>
                    </a:cubicBezTo>
                    <a:cubicBezTo>
                      <a:pt x="22" y="59"/>
                      <a:pt x="28" y="61"/>
                      <a:pt x="33" y="58"/>
                    </a:cubicBezTo>
                    <a:cubicBezTo>
                      <a:pt x="31" y="59"/>
                      <a:pt x="22" y="62"/>
                      <a:pt x="21" y="63"/>
                    </a:cubicBezTo>
                    <a:cubicBezTo>
                      <a:pt x="22" y="61"/>
                      <a:pt x="22" y="59"/>
                      <a:pt x="23" y="61"/>
                    </a:cubicBezTo>
                    <a:cubicBezTo>
                      <a:pt x="19" y="58"/>
                      <a:pt x="27" y="60"/>
                      <a:pt x="19" y="60"/>
                    </a:cubicBezTo>
                    <a:cubicBezTo>
                      <a:pt x="19" y="67"/>
                      <a:pt x="26" y="68"/>
                      <a:pt x="23" y="69"/>
                    </a:cubicBezTo>
                    <a:cubicBezTo>
                      <a:pt x="38" y="74"/>
                      <a:pt x="26" y="64"/>
                      <a:pt x="30" y="63"/>
                    </a:cubicBezTo>
                    <a:cubicBezTo>
                      <a:pt x="30" y="67"/>
                      <a:pt x="32" y="67"/>
                      <a:pt x="35" y="63"/>
                    </a:cubicBezTo>
                    <a:cubicBezTo>
                      <a:pt x="34" y="65"/>
                      <a:pt x="31" y="68"/>
                      <a:pt x="31" y="71"/>
                    </a:cubicBezTo>
                    <a:cubicBezTo>
                      <a:pt x="34" y="68"/>
                      <a:pt x="37" y="66"/>
                      <a:pt x="41" y="66"/>
                    </a:cubicBezTo>
                    <a:cubicBezTo>
                      <a:pt x="34" y="66"/>
                      <a:pt x="29" y="75"/>
                      <a:pt x="29" y="77"/>
                    </a:cubicBezTo>
                    <a:cubicBezTo>
                      <a:pt x="34" y="78"/>
                      <a:pt x="38" y="76"/>
                      <a:pt x="40" y="69"/>
                    </a:cubicBezTo>
                    <a:cubicBezTo>
                      <a:pt x="43" y="71"/>
                      <a:pt x="40" y="71"/>
                      <a:pt x="43" y="71"/>
                    </a:cubicBezTo>
                    <a:cubicBezTo>
                      <a:pt x="41" y="73"/>
                      <a:pt x="35" y="81"/>
                      <a:pt x="34" y="82"/>
                    </a:cubicBezTo>
                    <a:cubicBezTo>
                      <a:pt x="39" y="82"/>
                      <a:pt x="43" y="79"/>
                      <a:pt x="45" y="74"/>
                    </a:cubicBezTo>
                    <a:cubicBezTo>
                      <a:pt x="41" y="76"/>
                      <a:pt x="41" y="79"/>
                      <a:pt x="45" y="81"/>
                    </a:cubicBezTo>
                    <a:cubicBezTo>
                      <a:pt x="48" y="78"/>
                      <a:pt x="50" y="75"/>
                      <a:pt x="53" y="71"/>
                    </a:cubicBezTo>
                    <a:cubicBezTo>
                      <a:pt x="48" y="75"/>
                      <a:pt x="48" y="77"/>
                      <a:pt x="52" y="77"/>
                    </a:cubicBezTo>
                    <a:cubicBezTo>
                      <a:pt x="50" y="77"/>
                      <a:pt x="38" y="88"/>
                      <a:pt x="39" y="86"/>
                    </a:cubicBezTo>
                    <a:cubicBezTo>
                      <a:pt x="47" y="91"/>
                      <a:pt x="40" y="87"/>
                      <a:pt x="39" y="87"/>
                    </a:cubicBezTo>
                    <a:cubicBezTo>
                      <a:pt x="39" y="90"/>
                      <a:pt x="46" y="96"/>
                      <a:pt x="48" y="95"/>
                    </a:cubicBezTo>
                    <a:cubicBezTo>
                      <a:pt x="48" y="99"/>
                      <a:pt x="45" y="104"/>
                      <a:pt x="50" y="106"/>
                    </a:cubicBezTo>
                    <a:cubicBezTo>
                      <a:pt x="51" y="98"/>
                      <a:pt x="49" y="111"/>
                      <a:pt x="54" y="100"/>
                    </a:cubicBezTo>
                    <a:cubicBezTo>
                      <a:pt x="58" y="107"/>
                      <a:pt x="59" y="109"/>
                      <a:pt x="62" y="118"/>
                    </a:cubicBezTo>
                    <a:cubicBezTo>
                      <a:pt x="70" y="112"/>
                      <a:pt x="62" y="107"/>
                      <a:pt x="57" y="108"/>
                    </a:cubicBezTo>
                    <a:cubicBezTo>
                      <a:pt x="61" y="107"/>
                      <a:pt x="63" y="104"/>
                      <a:pt x="64" y="100"/>
                    </a:cubicBezTo>
                    <a:cubicBezTo>
                      <a:pt x="62" y="102"/>
                      <a:pt x="68" y="99"/>
                      <a:pt x="59" y="101"/>
                    </a:cubicBezTo>
                    <a:cubicBezTo>
                      <a:pt x="60" y="98"/>
                      <a:pt x="73" y="97"/>
                      <a:pt x="57" y="96"/>
                    </a:cubicBezTo>
                    <a:cubicBezTo>
                      <a:pt x="65" y="92"/>
                      <a:pt x="66" y="93"/>
                      <a:pt x="58" y="91"/>
                    </a:cubicBezTo>
                    <a:cubicBezTo>
                      <a:pt x="59" y="90"/>
                      <a:pt x="66" y="82"/>
                      <a:pt x="57" y="88"/>
                    </a:cubicBezTo>
                    <a:cubicBezTo>
                      <a:pt x="59" y="81"/>
                      <a:pt x="63" y="88"/>
                      <a:pt x="65" y="8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0" name="Freeform 9704"/>
              <p:cNvSpPr>
                <a:spLocks/>
              </p:cNvSpPr>
              <p:nvPr/>
            </p:nvSpPr>
            <p:spPr bwMode="auto">
              <a:xfrm>
                <a:off x="901272" y="4980694"/>
                <a:ext cx="1156" cy="577"/>
              </a:xfrm>
              <a:custGeom>
                <a:avLst/>
                <a:gdLst>
                  <a:gd name="T0" fmla="*/ 4 w 2"/>
                  <a:gd name="T1" fmla="*/ 2 h 1"/>
                  <a:gd name="T2" fmla="*/ 0 w 2"/>
                  <a:gd name="T3" fmla="*/ 2 h 1"/>
                  <a:gd name="T4" fmla="*/ 4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0"/>
                      <a:pt x="0" y="1"/>
                    </a:cubicBezTo>
                    <a:cubicBezTo>
                      <a:pt x="1" y="1"/>
                      <a:pt x="1"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1" name="Freeform 9705"/>
              <p:cNvSpPr>
                <a:spLocks/>
              </p:cNvSpPr>
              <p:nvPr/>
            </p:nvSpPr>
            <p:spPr bwMode="auto">
              <a:xfrm>
                <a:off x="1049176" y="4983293"/>
                <a:ext cx="1444" cy="3465"/>
              </a:xfrm>
              <a:custGeom>
                <a:avLst/>
                <a:gdLst>
                  <a:gd name="T0" fmla="*/ 0 w 2"/>
                  <a:gd name="T1" fmla="*/ 0 h 5"/>
                  <a:gd name="T2" fmla="*/ 0 w 2"/>
                  <a:gd name="T3" fmla="*/ 0 h 5"/>
                  <a:gd name="T4" fmla="*/ 0 60000 65536"/>
                  <a:gd name="T5" fmla="*/ 0 60000 65536"/>
                  <a:gd name="T6" fmla="*/ 0 w 2"/>
                  <a:gd name="T7" fmla="*/ 0 h 5"/>
                  <a:gd name="T8" fmla="*/ 2 w 2"/>
                  <a:gd name="T9" fmla="*/ 5 h 5"/>
                </a:gdLst>
                <a:ahLst/>
                <a:cxnLst>
                  <a:cxn ang="T4">
                    <a:pos x="T0" y="T1"/>
                  </a:cxn>
                  <a:cxn ang="T5">
                    <a:pos x="T2" y="T3"/>
                  </a:cxn>
                </a:cxnLst>
                <a:rect l="T6" t="T7" r="T8" b="T9"/>
                <a:pathLst>
                  <a:path w="2" h="5">
                    <a:moveTo>
                      <a:pt x="0" y="0"/>
                    </a:moveTo>
                    <a:cubicBezTo>
                      <a:pt x="2" y="0"/>
                      <a:pt x="0" y="5"/>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2" name="Freeform 9706"/>
              <p:cNvSpPr>
                <a:spLocks/>
              </p:cNvSpPr>
              <p:nvPr/>
            </p:nvSpPr>
            <p:spPr bwMode="auto">
              <a:xfrm>
                <a:off x="1793030" y="4981849"/>
                <a:ext cx="0" cy="866"/>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3" name="Freeform 9707"/>
              <p:cNvSpPr>
                <a:spLocks/>
              </p:cNvSpPr>
              <p:nvPr/>
            </p:nvSpPr>
            <p:spPr bwMode="auto">
              <a:xfrm>
                <a:off x="1855716" y="4979828"/>
                <a:ext cx="3467" cy="3465"/>
              </a:xfrm>
              <a:custGeom>
                <a:avLst/>
                <a:gdLst>
                  <a:gd name="T0" fmla="*/ 0 w 5"/>
                  <a:gd name="T1" fmla="*/ 12 h 5"/>
                  <a:gd name="T2" fmla="*/ 0 w 5"/>
                  <a:gd name="T3" fmla="*/ 12 h 5"/>
                  <a:gd name="T4" fmla="*/ 0 60000 65536"/>
                  <a:gd name="T5" fmla="*/ 0 60000 65536"/>
                  <a:gd name="T6" fmla="*/ 0 w 5"/>
                  <a:gd name="T7" fmla="*/ 0 h 5"/>
                  <a:gd name="T8" fmla="*/ 5 w 5"/>
                  <a:gd name="T9" fmla="*/ 5 h 5"/>
                </a:gdLst>
                <a:ahLst/>
                <a:cxnLst>
                  <a:cxn ang="T4">
                    <a:pos x="T0" y="T1"/>
                  </a:cxn>
                  <a:cxn ang="T5">
                    <a:pos x="T2" y="T3"/>
                  </a:cxn>
                </a:cxnLst>
                <a:rect l="T6" t="T7" r="T8" b="T9"/>
                <a:pathLst>
                  <a:path w="5" h="5">
                    <a:moveTo>
                      <a:pt x="0" y="5"/>
                    </a:moveTo>
                    <a:cubicBezTo>
                      <a:pt x="5" y="0"/>
                      <a:pt x="0" y="5"/>
                      <a:pt x="0"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4" name="Freeform 9708"/>
              <p:cNvSpPr>
                <a:spLocks/>
              </p:cNvSpPr>
              <p:nvPr/>
            </p:nvSpPr>
            <p:spPr bwMode="auto">
              <a:xfrm>
                <a:off x="1894137" y="4983293"/>
                <a:ext cx="2022" cy="1444"/>
              </a:xfrm>
              <a:custGeom>
                <a:avLst/>
                <a:gdLst>
                  <a:gd name="T0" fmla="*/ 0 w 3"/>
                  <a:gd name="T1" fmla="*/ 5 h 2"/>
                  <a:gd name="T2" fmla="*/ 0 w 3"/>
                  <a:gd name="T3" fmla="*/ 5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3" y="2"/>
                      <a:pt x="1"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5" name="Freeform 9709"/>
              <p:cNvSpPr>
                <a:spLocks/>
              </p:cNvSpPr>
              <p:nvPr/>
            </p:nvSpPr>
            <p:spPr bwMode="auto">
              <a:xfrm>
                <a:off x="1851672" y="4984736"/>
                <a:ext cx="4044" cy="2021"/>
              </a:xfrm>
              <a:custGeom>
                <a:avLst/>
                <a:gdLst>
                  <a:gd name="T0" fmla="*/ 2 w 6"/>
                  <a:gd name="T1" fmla="*/ 5 h 3"/>
                  <a:gd name="T2" fmla="*/ 2 w 6"/>
                  <a:gd name="T3" fmla="*/ 5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1" y="2"/>
                    </a:moveTo>
                    <a:cubicBezTo>
                      <a:pt x="6" y="3"/>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6" name="Freeform 9710"/>
              <p:cNvSpPr>
                <a:spLocks/>
              </p:cNvSpPr>
              <p:nvPr/>
            </p:nvSpPr>
            <p:spPr bwMode="auto">
              <a:xfrm>
                <a:off x="1882582" y="4986757"/>
                <a:ext cx="578"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7" name="Freeform 9711"/>
              <p:cNvSpPr>
                <a:spLocks/>
              </p:cNvSpPr>
              <p:nvPr/>
            </p:nvSpPr>
            <p:spPr bwMode="auto">
              <a:xfrm>
                <a:off x="1883160" y="4986180"/>
                <a:ext cx="1444" cy="2599"/>
              </a:xfrm>
              <a:custGeom>
                <a:avLst/>
                <a:gdLst>
                  <a:gd name="T0" fmla="*/ 0 w 2"/>
                  <a:gd name="T1" fmla="*/ 5 h 4"/>
                  <a:gd name="T2" fmla="*/ 0 w 2"/>
                  <a:gd name="T3" fmla="*/ 5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0" y="2"/>
                    </a:moveTo>
                    <a:cubicBezTo>
                      <a:pt x="2" y="4"/>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8" name="Freeform 9712"/>
              <p:cNvSpPr>
                <a:spLocks/>
              </p:cNvSpPr>
              <p:nvPr/>
            </p:nvSpPr>
            <p:spPr bwMode="auto">
              <a:xfrm>
                <a:off x="1810941" y="4987335"/>
                <a:ext cx="578" cy="866"/>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09" name="Freeform 9713"/>
              <p:cNvSpPr>
                <a:spLocks/>
              </p:cNvSpPr>
              <p:nvPr/>
            </p:nvSpPr>
            <p:spPr bwMode="auto">
              <a:xfrm>
                <a:off x="957025" y="4988201"/>
                <a:ext cx="86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0"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0" name="Freeform 9714"/>
              <p:cNvSpPr>
                <a:spLocks/>
              </p:cNvSpPr>
              <p:nvPr/>
            </p:nvSpPr>
            <p:spPr bwMode="auto">
              <a:xfrm>
                <a:off x="1836073" y="4989356"/>
                <a:ext cx="8089" cy="10972"/>
              </a:xfrm>
              <a:custGeom>
                <a:avLst/>
                <a:gdLst>
                  <a:gd name="T0" fmla="*/ 23 w 12"/>
                  <a:gd name="T1" fmla="*/ 5 h 16"/>
                  <a:gd name="T2" fmla="*/ 0 w 12"/>
                  <a:gd name="T3" fmla="*/ 2 h 16"/>
                  <a:gd name="T4" fmla="*/ 23 w 12"/>
                  <a:gd name="T5" fmla="*/ 5 h 16"/>
                  <a:gd name="T6" fmla="*/ 0 60000 65536"/>
                  <a:gd name="T7" fmla="*/ 0 60000 65536"/>
                  <a:gd name="T8" fmla="*/ 0 60000 65536"/>
                  <a:gd name="T9" fmla="*/ 0 w 12"/>
                  <a:gd name="T10" fmla="*/ 0 h 16"/>
                  <a:gd name="T11" fmla="*/ 12 w 12"/>
                  <a:gd name="T12" fmla="*/ 16 h 16"/>
                </a:gdLst>
                <a:ahLst/>
                <a:cxnLst>
                  <a:cxn ang="T6">
                    <a:pos x="T0" y="T1"/>
                  </a:cxn>
                  <a:cxn ang="T7">
                    <a:pos x="T2" y="T3"/>
                  </a:cxn>
                  <a:cxn ang="T8">
                    <a:pos x="T4" y="T5"/>
                  </a:cxn>
                </a:cxnLst>
                <a:rect l="T9" t="T10" r="T11" b="T12"/>
                <a:pathLst>
                  <a:path w="12" h="16">
                    <a:moveTo>
                      <a:pt x="10" y="2"/>
                    </a:moveTo>
                    <a:cubicBezTo>
                      <a:pt x="7" y="0"/>
                      <a:pt x="2" y="1"/>
                      <a:pt x="0" y="1"/>
                    </a:cubicBezTo>
                    <a:cubicBezTo>
                      <a:pt x="7" y="2"/>
                      <a:pt x="12" y="16"/>
                      <a:pt x="1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1" name="Freeform 9715"/>
              <p:cNvSpPr>
                <a:spLocks/>
              </p:cNvSpPr>
              <p:nvPr/>
            </p:nvSpPr>
            <p:spPr bwMode="auto">
              <a:xfrm>
                <a:off x="1811518" y="4988201"/>
                <a:ext cx="578" cy="577"/>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2" name="Freeform 9716"/>
              <p:cNvSpPr>
                <a:spLocks/>
              </p:cNvSpPr>
              <p:nvPr/>
            </p:nvSpPr>
            <p:spPr bwMode="auto">
              <a:xfrm>
                <a:off x="952980" y="4988201"/>
                <a:ext cx="578" cy="577"/>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1"/>
                      <a:pt x="0" y="1"/>
                    </a:cubicBez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3" name="Freeform 9717"/>
              <p:cNvSpPr>
                <a:spLocks/>
              </p:cNvSpPr>
              <p:nvPr/>
            </p:nvSpPr>
            <p:spPr bwMode="auto">
              <a:xfrm>
                <a:off x="1797941" y="4988201"/>
                <a:ext cx="2022" cy="1155"/>
              </a:xfrm>
              <a:custGeom>
                <a:avLst/>
                <a:gdLst>
                  <a:gd name="T0" fmla="*/ 7 w 3"/>
                  <a:gd name="T1" fmla="*/ 4 h 2"/>
                  <a:gd name="T2" fmla="*/ 0 w 3"/>
                  <a:gd name="T3" fmla="*/ 4 h 2"/>
                  <a:gd name="T4" fmla="*/ 7 w 3"/>
                  <a:gd name="T5" fmla="*/ 4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cubicBezTo>
                      <a:pt x="3" y="1"/>
                      <a:pt x="0" y="0"/>
                      <a:pt x="0" y="2"/>
                    </a:cubicBezTo>
                    <a:cubicBezTo>
                      <a:pt x="1" y="2"/>
                      <a:pt x="2" y="2"/>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4" name="Freeform 9718"/>
              <p:cNvSpPr>
                <a:spLocks/>
              </p:cNvSpPr>
              <p:nvPr/>
            </p:nvSpPr>
            <p:spPr bwMode="auto">
              <a:xfrm>
                <a:off x="1900203" y="4988779"/>
                <a:ext cx="578" cy="577"/>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5" name="Freeform 9719"/>
              <p:cNvSpPr>
                <a:spLocks/>
              </p:cNvSpPr>
              <p:nvPr/>
            </p:nvSpPr>
            <p:spPr bwMode="auto">
              <a:xfrm>
                <a:off x="1050043" y="4988779"/>
                <a:ext cx="1156" cy="577"/>
              </a:xfrm>
              <a:custGeom>
                <a:avLst/>
                <a:gdLst>
                  <a:gd name="T0" fmla="*/ 2 w 2"/>
                  <a:gd name="T1" fmla="*/ 0 h 1"/>
                  <a:gd name="T2" fmla="*/ 4 w 2"/>
                  <a:gd name="T3" fmla="*/ 2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0"/>
                      <a:pt x="2" y="1"/>
                    </a:cubicBezTo>
                    <a:cubicBezTo>
                      <a:pt x="2"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6" name="Freeform 9720"/>
              <p:cNvSpPr>
                <a:spLocks/>
              </p:cNvSpPr>
              <p:nvPr/>
            </p:nvSpPr>
            <p:spPr bwMode="auto">
              <a:xfrm>
                <a:off x="951536" y="4988779"/>
                <a:ext cx="867" cy="577"/>
              </a:xfrm>
              <a:custGeom>
                <a:avLst/>
                <a:gdLst>
                  <a:gd name="T0" fmla="*/ 3 w 1"/>
                  <a:gd name="T1" fmla="*/ 2 h 1"/>
                  <a:gd name="T2" fmla="*/ 3 w 1"/>
                  <a:gd name="T3" fmla="*/ 2 h 1"/>
                  <a:gd name="T4" fmla="*/ 3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1"/>
                      <a:pt x="1" y="1"/>
                    </a:cubicBezTo>
                    <a:cubicBezTo>
                      <a:pt x="1"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7" name="Freeform 9722"/>
              <p:cNvSpPr>
                <a:spLocks/>
              </p:cNvSpPr>
              <p:nvPr/>
            </p:nvSpPr>
            <p:spPr bwMode="auto">
              <a:xfrm>
                <a:off x="952129" y="4990061"/>
                <a:ext cx="0" cy="866"/>
              </a:xfrm>
              <a:custGeom>
                <a:avLst/>
                <a:gdLst>
                  <a:gd name="T0" fmla="*/ 0 h 1"/>
                  <a:gd name="T1" fmla="*/ 3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1"/>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8" name="Freeform 9723"/>
              <p:cNvSpPr>
                <a:spLocks/>
              </p:cNvSpPr>
              <p:nvPr/>
            </p:nvSpPr>
            <p:spPr bwMode="auto">
              <a:xfrm>
                <a:off x="1051113" y="4990928"/>
                <a:ext cx="1443" cy="0"/>
              </a:xfrm>
              <a:custGeom>
                <a:avLst/>
                <a:gdLst>
                  <a:gd name="T0" fmla="*/ 3 w 2"/>
                  <a:gd name="T1" fmla="*/ 3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0" y="0"/>
                      <a:pt x="1" y="0"/>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19" name="Freeform 9724"/>
              <p:cNvSpPr>
                <a:spLocks/>
              </p:cNvSpPr>
              <p:nvPr/>
            </p:nvSpPr>
            <p:spPr bwMode="auto">
              <a:xfrm>
                <a:off x="1115178" y="4990061"/>
                <a:ext cx="2020" cy="2022"/>
              </a:xfrm>
              <a:custGeom>
                <a:avLst/>
                <a:gdLst>
                  <a:gd name="T0" fmla="*/ 7 w 3"/>
                  <a:gd name="T1" fmla="*/ 2 h 3"/>
                  <a:gd name="T2" fmla="*/ 0 w 3"/>
                  <a:gd name="T3" fmla="*/ 7 h 3"/>
                  <a:gd name="T4" fmla="*/ 7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1"/>
                    </a:moveTo>
                    <a:cubicBezTo>
                      <a:pt x="1" y="0"/>
                      <a:pt x="0" y="2"/>
                      <a:pt x="0" y="3"/>
                    </a:cubicBezTo>
                    <a:cubicBezTo>
                      <a:pt x="1" y="3"/>
                      <a:pt x="3" y="2"/>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0" name="Freeform 9725"/>
              <p:cNvSpPr>
                <a:spLocks/>
              </p:cNvSpPr>
              <p:nvPr/>
            </p:nvSpPr>
            <p:spPr bwMode="auto">
              <a:xfrm>
                <a:off x="950975" y="4990928"/>
                <a:ext cx="577" cy="578"/>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1"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1" name="Freeform 9726"/>
              <p:cNvSpPr>
                <a:spLocks/>
              </p:cNvSpPr>
              <p:nvPr/>
            </p:nvSpPr>
            <p:spPr bwMode="auto">
              <a:xfrm>
                <a:off x="949532" y="4990928"/>
                <a:ext cx="1443" cy="1155"/>
              </a:xfrm>
              <a:custGeom>
                <a:avLst/>
                <a:gdLst>
                  <a:gd name="T0" fmla="*/ 5 w 2"/>
                  <a:gd name="T1" fmla="*/ 2 h 2"/>
                  <a:gd name="T2" fmla="*/ 0 w 2"/>
                  <a:gd name="T3" fmla="*/ 2 h 2"/>
                  <a:gd name="T4" fmla="*/ 5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1"/>
                      <a:pt x="1" y="0"/>
                      <a:pt x="0" y="1"/>
                    </a:cubicBezTo>
                    <a:cubicBezTo>
                      <a:pt x="1" y="2"/>
                      <a:pt x="1" y="2"/>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2" name="Freeform 9727"/>
              <p:cNvSpPr>
                <a:spLocks/>
              </p:cNvSpPr>
              <p:nvPr/>
            </p:nvSpPr>
            <p:spPr bwMode="auto">
              <a:xfrm>
                <a:off x="947512" y="4991505"/>
                <a:ext cx="2020" cy="1444"/>
              </a:xfrm>
              <a:custGeom>
                <a:avLst/>
                <a:gdLst>
                  <a:gd name="T0" fmla="*/ 7 w 3"/>
                  <a:gd name="T1" fmla="*/ 5 h 2"/>
                  <a:gd name="T2" fmla="*/ 7 w 3"/>
                  <a:gd name="T3" fmla="*/ 5 h 2"/>
                  <a:gd name="T4" fmla="*/ 7 w 3"/>
                  <a:gd name="T5" fmla="*/ 5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cubicBezTo>
                      <a:pt x="3" y="0"/>
                      <a:pt x="0" y="2"/>
                      <a:pt x="3" y="2"/>
                    </a:cubicBezTo>
                    <a:cubicBezTo>
                      <a:pt x="3" y="2"/>
                      <a:pt x="3" y="2"/>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3" name="Freeform 9728"/>
              <p:cNvSpPr>
                <a:spLocks/>
              </p:cNvSpPr>
              <p:nvPr/>
            </p:nvSpPr>
            <p:spPr bwMode="auto">
              <a:xfrm>
                <a:off x="1796231" y="4992083"/>
                <a:ext cx="15006" cy="24547"/>
              </a:xfrm>
              <a:custGeom>
                <a:avLst/>
                <a:gdLst>
                  <a:gd name="T0" fmla="*/ 52 w 22"/>
                  <a:gd name="T1" fmla="*/ 52 h 36"/>
                  <a:gd name="T2" fmla="*/ 47 w 22"/>
                  <a:gd name="T3" fmla="*/ 17 h 36"/>
                  <a:gd name="T4" fmla="*/ 12 w 22"/>
                  <a:gd name="T5" fmla="*/ 7 h 36"/>
                  <a:gd name="T6" fmla="*/ 9 w 22"/>
                  <a:gd name="T7" fmla="*/ 28 h 36"/>
                  <a:gd name="T8" fmla="*/ 31 w 22"/>
                  <a:gd name="T9" fmla="*/ 38 h 36"/>
                  <a:gd name="T10" fmla="*/ 12 w 22"/>
                  <a:gd name="T11" fmla="*/ 71 h 36"/>
                  <a:gd name="T12" fmla="*/ 52 w 22"/>
                  <a:gd name="T13" fmla="*/ 52 h 36"/>
                  <a:gd name="T14" fmla="*/ 0 60000 65536"/>
                  <a:gd name="T15" fmla="*/ 0 60000 65536"/>
                  <a:gd name="T16" fmla="*/ 0 60000 65536"/>
                  <a:gd name="T17" fmla="*/ 0 60000 65536"/>
                  <a:gd name="T18" fmla="*/ 0 60000 65536"/>
                  <a:gd name="T19" fmla="*/ 0 60000 65536"/>
                  <a:gd name="T20" fmla="*/ 0 60000 65536"/>
                  <a:gd name="T21" fmla="*/ 0 w 22"/>
                  <a:gd name="T22" fmla="*/ 0 h 36"/>
                  <a:gd name="T23" fmla="*/ 22 w 2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6">
                    <a:moveTo>
                      <a:pt x="22" y="22"/>
                    </a:moveTo>
                    <a:cubicBezTo>
                      <a:pt x="22" y="18"/>
                      <a:pt x="19" y="6"/>
                      <a:pt x="20" y="7"/>
                    </a:cubicBezTo>
                    <a:cubicBezTo>
                      <a:pt x="22" y="8"/>
                      <a:pt x="9" y="0"/>
                      <a:pt x="5" y="3"/>
                    </a:cubicBezTo>
                    <a:cubicBezTo>
                      <a:pt x="6" y="5"/>
                      <a:pt x="8" y="9"/>
                      <a:pt x="4" y="12"/>
                    </a:cubicBezTo>
                    <a:cubicBezTo>
                      <a:pt x="6" y="13"/>
                      <a:pt x="8" y="18"/>
                      <a:pt x="13" y="16"/>
                    </a:cubicBezTo>
                    <a:cubicBezTo>
                      <a:pt x="13" y="18"/>
                      <a:pt x="0" y="25"/>
                      <a:pt x="5" y="30"/>
                    </a:cubicBezTo>
                    <a:cubicBezTo>
                      <a:pt x="12" y="36"/>
                      <a:pt x="19" y="24"/>
                      <a:pt x="22" y="2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4" name="Freeform 9729"/>
              <p:cNvSpPr>
                <a:spLocks/>
              </p:cNvSpPr>
              <p:nvPr/>
            </p:nvSpPr>
            <p:spPr bwMode="auto">
              <a:xfrm>
                <a:off x="947512" y="4993527"/>
                <a:ext cx="1443" cy="578"/>
              </a:xfrm>
              <a:custGeom>
                <a:avLst/>
                <a:gdLst>
                  <a:gd name="T0" fmla="*/ 5 w 2"/>
                  <a:gd name="T1" fmla="*/ 2 h 1"/>
                  <a:gd name="T2" fmla="*/ 0 w 2"/>
                  <a:gd name="T3" fmla="*/ 2 h 1"/>
                  <a:gd name="T4" fmla="*/ 5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0"/>
                      <a:pt x="1" y="0"/>
                      <a:pt x="0" y="1"/>
                    </a:cubicBezTo>
                    <a:cubicBezTo>
                      <a:pt x="1" y="1"/>
                      <a:pt x="1"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5" name="Freeform 9730"/>
              <p:cNvSpPr>
                <a:spLocks/>
              </p:cNvSpPr>
              <p:nvPr/>
            </p:nvSpPr>
            <p:spPr bwMode="auto">
              <a:xfrm>
                <a:off x="940586" y="4994104"/>
                <a:ext cx="866" cy="866"/>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0"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6" name="Freeform 9731"/>
              <p:cNvSpPr>
                <a:spLocks/>
              </p:cNvSpPr>
              <p:nvPr/>
            </p:nvSpPr>
            <p:spPr bwMode="auto">
              <a:xfrm>
                <a:off x="946646" y="4994104"/>
                <a:ext cx="866" cy="866"/>
              </a:xfrm>
              <a:custGeom>
                <a:avLst/>
                <a:gdLst>
                  <a:gd name="T0" fmla="*/ 0 w 1"/>
                  <a:gd name="T1" fmla="*/ 0 h 1"/>
                  <a:gd name="T2" fmla="*/ 3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7" name="Freeform 9732"/>
              <p:cNvSpPr>
                <a:spLocks/>
              </p:cNvSpPr>
              <p:nvPr/>
            </p:nvSpPr>
            <p:spPr bwMode="auto">
              <a:xfrm>
                <a:off x="1883383" y="4993527"/>
                <a:ext cx="1443" cy="5487"/>
              </a:xfrm>
              <a:custGeom>
                <a:avLst/>
                <a:gdLst>
                  <a:gd name="T0" fmla="*/ 0 w 2"/>
                  <a:gd name="T1" fmla="*/ 7 h 8"/>
                  <a:gd name="T2" fmla="*/ 0 w 2"/>
                  <a:gd name="T3" fmla="*/ 7 h 8"/>
                  <a:gd name="T4" fmla="*/ 0 60000 65536"/>
                  <a:gd name="T5" fmla="*/ 0 60000 65536"/>
                  <a:gd name="T6" fmla="*/ 0 w 2"/>
                  <a:gd name="T7" fmla="*/ 0 h 8"/>
                  <a:gd name="T8" fmla="*/ 2 w 2"/>
                  <a:gd name="T9" fmla="*/ 8 h 8"/>
                </a:gdLst>
                <a:ahLst/>
                <a:cxnLst>
                  <a:cxn ang="T4">
                    <a:pos x="T0" y="T1"/>
                  </a:cxn>
                  <a:cxn ang="T5">
                    <a:pos x="T2" y="T3"/>
                  </a:cxn>
                </a:cxnLst>
                <a:rect l="T6" t="T7" r="T8" b="T9"/>
                <a:pathLst>
                  <a:path w="2" h="8">
                    <a:moveTo>
                      <a:pt x="0" y="3"/>
                    </a:moveTo>
                    <a:cubicBezTo>
                      <a:pt x="1" y="8"/>
                      <a:pt x="2"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8" name="Freeform 9733"/>
              <p:cNvSpPr>
                <a:spLocks/>
              </p:cNvSpPr>
              <p:nvPr/>
            </p:nvSpPr>
            <p:spPr bwMode="auto">
              <a:xfrm>
                <a:off x="1090071" y="4994971"/>
                <a:ext cx="577" cy="578"/>
              </a:xfrm>
              <a:custGeom>
                <a:avLst/>
                <a:gdLst>
                  <a:gd name="T0" fmla="*/ 0 w 1"/>
                  <a:gd name="T1" fmla="*/ 2 h 1"/>
                  <a:gd name="T2" fmla="*/ 0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1"/>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29" name="Freeform 9734"/>
              <p:cNvSpPr>
                <a:spLocks/>
              </p:cNvSpPr>
              <p:nvPr/>
            </p:nvSpPr>
            <p:spPr bwMode="auto">
              <a:xfrm>
                <a:off x="1906758" y="499554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0" name="Freeform 9735"/>
              <p:cNvSpPr>
                <a:spLocks/>
              </p:cNvSpPr>
              <p:nvPr/>
            </p:nvSpPr>
            <p:spPr bwMode="auto">
              <a:xfrm>
                <a:off x="1882806" y="4995548"/>
                <a:ext cx="577" cy="2022"/>
              </a:xfrm>
              <a:custGeom>
                <a:avLst/>
                <a:gdLst>
                  <a:gd name="T0" fmla="*/ 0 w 1"/>
                  <a:gd name="T1" fmla="*/ 0 h 3"/>
                  <a:gd name="T2" fmla="*/ 2 w 1"/>
                  <a:gd name="T3" fmla="*/ 5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cubicBezTo>
                      <a:pt x="0" y="1"/>
                      <a:pt x="0" y="3"/>
                      <a:pt x="1" y="2"/>
                    </a:cubicBezTo>
                    <a:cubicBezTo>
                      <a:pt x="1" y="1"/>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1" name="Freeform 9736"/>
              <p:cNvSpPr>
                <a:spLocks/>
              </p:cNvSpPr>
              <p:nvPr/>
            </p:nvSpPr>
            <p:spPr bwMode="auto">
              <a:xfrm>
                <a:off x="1898390" y="4995548"/>
                <a:ext cx="866" cy="866"/>
              </a:xfrm>
              <a:custGeom>
                <a:avLst/>
                <a:gdLst>
                  <a:gd name="T0" fmla="*/ 0 w 1"/>
                  <a:gd name="T1" fmla="*/ 0 h 1"/>
                  <a:gd name="T2" fmla="*/ 3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1"/>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2" name="Freeform 9737"/>
              <p:cNvSpPr>
                <a:spLocks/>
              </p:cNvSpPr>
              <p:nvPr/>
            </p:nvSpPr>
            <p:spPr bwMode="auto">
              <a:xfrm>
                <a:off x="1838364" y="4995548"/>
                <a:ext cx="2020" cy="866"/>
              </a:xfrm>
              <a:custGeom>
                <a:avLst/>
                <a:gdLst>
                  <a:gd name="T0" fmla="*/ 2 w 3"/>
                  <a:gd name="T1" fmla="*/ 3 h 1"/>
                  <a:gd name="T2" fmla="*/ 2 w 3"/>
                  <a:gd name="T3" fmla="*/ 3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1" y="1"/>
                    </a:moveTo>
                    <a:cubicBezTo>
                      <a:pt x="3" y="1"/>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3" name="Freeform 9738"/>
              <p:cNvSpPr>
                <a:spLocks/>
              </p:cNvSpPr>
              <p:nvPr/>
            </p:nvSpPr>
            <p:spPr bwMode="auto">
              <a:xfrm>
                <a:off x="1885403" y="4996415"/>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4" name="Freeform 9739"/>
              <p:cNvSpPr>
                <a:spLocks/>
              </p:cNvSpPr>
              <p:nvPr/>
            </p:nvSpPr>
            <p:spPr bwMode="auto">
              <a:xfrm>
                <a:off x="1876746" y="4996415"/>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5" name="Freeform 9740"/>
              <p:cNvSpPr>
                <a:spLocks/>
              </p:cNvSpPr>
              <p:nvPr/>
            </p:nvSpPr>
            <p:spPr bwMode="auto">
              <a:xfrm>
                <a:off x="1839807" y="4996415"/>
                <a:ext cx="2020" cy="2022"/>
              </a:xfrm>
              <a:custGeom>
                <a:avLst/>
                <a:gdLst>
                  <a:gd name="T0" fmla="*/ 2 w 3"/>
                  <a:gd name="T1" fmla="*/ 2 h 3"/>
                  <a:gd name="T2" fmla="*/ 2 w 3"/>
                  <a:gd name="T3" fmla="*/ 2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1" y="1"/>
                    </a:moveTo>
                    <a:cubicBezTo>
                      <a:pt x="3" y="0"/>
                      <a:pt x="0" y="3"/>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6" name="Freeform 9741"/>
              <p:cNvSpPr>
                <a:spLocks/>
              </p:cNvSpPr>
              <p:nvPr/>
            </p:nvSpPr>
            <p:spPr bwMode="auto">
              <a:xfrm>
                <a:off x="1876746" y="4996415"/>
                <a:ext cx="577" cy="578"/>
              </a:xfrm>
              <a:custGeom>
                <a:avLst/>
                <a:gdLst>
                  <a:gd name="T0" fmla="*/ 0 w 1"/>
                  <a:gd name="T1" fmla="*/ 0 h 1"/>
                  <a:gd name="T2" fmla="*/ 2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1"/>
                    </a:cubicBezTo>
                    <a:cubicBezTo>
                      <a:pt x="1"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7" name="Freeform 9742"/>
              <p:cNvSpPr>
                <a:spLocks/>
              </p:cNvSpPr>
              <p:nvPr/>
            </p:nvSpPr>
            <p:spPr bwMode="auto">
              <a:xfrm>
                <a:off x="1874726" y="4997570"/>
                <a:ext cx="577" cy="866"/>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8" name="Freeform 9743"/>
              <p:cNvSpPr>
                <a:spLocks/>
              </p:cNvSpPr>
              <p:nvPr/>
            </p:nvSpPr>
            <p:spPr bwMode="auto">
              <a:xfrm>
                <a:off x="359093" y="4991505"/>
                <a:ext cx="22509" cy="15595"/>
              </a:xfrm>
              <a:custGeom>
                <a:avLst/>
                <a:gdLst>
                  <a:gd name="T0" fmla="*/ 43 w 33"/>
                  <a:gd name="T1" fmla="*/ 40 h 23"/>
                  <a:gd name="T2" fmla="*/ 9 w 33"/>
                  <a:gd name="T3" fmla="*/ 35 h 23"/>
                  <a:gd name="T4" fmla="*/ 43 w 33"/>
                  <a:gd name="T5" fmla="*/ 4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18" y="17"/>
                    </a:moveTo>
                    <a:cubicBezTo>
                      <a:pt x="33" y="0"/>
                      <a:pt x="3" y="16"/>
                      <a:pt x="4" y="15"/>
                    </a:cubicBezTo>
                    <a:cubicBezTo>
                      <a:pt x="0" y="23"/>
                      <a:pt x="20" y="17"/>
                      <a:pt x="18" y="1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39" name="Freeform 9744"/>
              <p:cNvSpPr>
                <a:spLocks/>
              </p:cNvSpPr>
              <p:nvPr/>
            </p:nvSpPr>
            <p:spPr bwMode="auto">
              <a:xfrm>
                <a:off x="1895792" y="4998436"/>
                <a:ext cx="2597" cy="3177"/>
              </a:xfrm>
              <a:custGeom>
                <a:avLst/>
                <a:gdLst>
                  <a:gd name="T0" fmla="*/ 0 w 4"/>
                  <a:gd name="T1" fmla="*/ 2 h 5"/>
                  <a:gd name="T2" fmla="*/ 0 w 4"/>
                  <a:gd name="T3" fmla="*/ 0 h 5"/>
                  <a:gd name="T4" fmla="*/ 0 w 4"/>
                  <a:gd name="T5" fmla="*/ 2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1"/>
                    </a:moveTo>
                    <a:cubicBezTo>
                      <a:pt x="0" y="5"/>
                      <a:pt x="4" y="3"/>
                      <a:pt x="0" y="0"/>
                    </a:cubicBezTo>
                    <a:cubicBezTo>
                      <a:pt x="1"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0" name="Freeform 9745"/>
              <p:cNvSpPr>
                <a:spLocks/>
              </p:cNvSpPr>
              <p:nvPr/>
            </p:nvSpPr>
            <p:spPr bwMode="auto">
              <a:xfrm>
                <a:off x="1812681" y="4999014"/>
                <a:ext cx="6060" cy="4909"/>
              </a:xfrm>
              <a:custGeom>
                <a:avLst/>
                <a:gdLst>
                  <a:gd name="T0" fmla="*/ 21 w 9"/>
                  <a:gd name="T1" fmla="*/ 0 h 7"/>
                  <a:gd name="T2" fmla="*/ 21 w 9"/>
                  <a:gd name="T3" fmla="*/ 0 h 7"/>
                  <a:gd name="T4" fmla="*/ 0 60000 65536"/>
                  <a:gd name="T5" fmla="*/ 0 60000 65536"/>
                  <a:gd name="T6" fmla="*/ 0 w 9"/>
                  <a:gd name="T7" fmla="*/ 0 h 7"/>
                  <a:gd name="T8" fmla="*/ 9 w 9"/>
                  <a:gd name="T9" fmla="*/ 7 h 7"/>
                </a:gdLst>
                <a:ahLst/>
                <a:cxnLst>
                  <a:cxn ang="T4">
                    <a:pos x="T0" y="T1"/>
                  </a:cxn>
                  <a:cxn ang="T5">
                    <a:pos x="T2" y="T3"/>
                  </a:cxn>
                </a:cxnLst>
                <a:rect l="T6" t="T7" r="T8" b="T9"/>
                <a:pathLst>
                  <a:path w="9" h="7">
                    <a:moveTo>
                      <a:pt x="9" y="0"/>
                    </a:moveTo>
                    <a:cubicBezTo>
                      <a:pt x="0" y="7"/>
                      <a:pt x="9" y="1"/>
                      <a:pt x="9"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1" name="Freeform 9746"/>
              <p:cNvSpPr>
                <a:spLocks/>
              </p:cNvSpPr>
              <p:nvPr/>
            </p:nvSpPr>
            <p:spPr bwMode="auto">
              <a:xfrm>
                <a:off x="945492" y="4998436"/>
                <a:ext cx="577" cy="1155"/>
              </a:xfrm>
              <a:custGeom>
                <a:avLst/>
                <a:gdLst>
                  <a:gd name="T0" fmla="*/ 2 w 1"/>
                  <a:gd name="T1" fmla="*/ 2 h 2"/>
                  <a:gd name="T2" fmla="*/ 0 w 1"/>
                  <a:gd name="T3" fmla="*/ 2 h 2"/>
                  <a:gd name="T4" fmla="*/ 2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0" y="0"/>
                      <a:pt x="0" y="1"/>
                    </a:cubicBezTo>
                    <a:cubicBezTo>
                      <a:pt x="1" y="2"/>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2" name="Freeform 9747"/>
              <p:cNvSpPr>
                <a:spLocks/>
              </p:cNvSpPr>
              <p:nvPr/>
            </p:nvSpPr>
            <p:spPr bwMode="auto">
              <a:xfrm>
                <a:off x="1807775" y="4997570"/>
                <a:ext cx="12409" cy="6931"/>
              </a:xfrm>
              <a:custGeom>
                <a:avLst/>
                <a:gdLst>
                  <a:gd name="T0" fmla="*/ 26 w 18"/>
                  <a:gd name="T1" fmla="*/ 22 h 10"/>
                  <a:gd name="T2" fmla="*/ 26 w 18"/>
                  <a:gd name="T3" fmla="*/ 22 h 10"/>
                  <a:gd name="T4" fmla="*/ 0 60000 65536"/>
                  <a:gd name="T5" fmla="*/ 0 60000 65536"/>
                  <a:gd name="T6" fmla="*/ 0 w 18"/>
                  <a:gd name="T7" fmla="*/ 0 h 10"/>
                  <a:gd name="T8" fmla="*/ 18 w 18"/>
                  <a:gd name="T9" fmla="*/ 10 h 10"/>
                </a:gdLst>
                <a:ahLst/>
                <a:cxnLst>
                  <a:cxn ang="T4">
                    <a:pos x="T0" y="T1"/>
                  </a:cxn>
                  <a:cxn ang="T5">
                    <a:pos x="T2" y="T3"/>
                  </a:cxn>
                </a:cxnLst>
                <a:rect l="T6" t="T7" r="T8" b="T9"/>
                <a:pathLst>
                  <a:path w="18" h="10">
                    <a:moveTo>
                      <a:pt x="11" y="9"/>
                    </a:moveTo>
                    <a:cubicBezTo>
                      <a:pt x="18" y="0"/>
                      <a:pt x="0" y="10"/>
                      <a:pt x="11"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3" name="Freeform 9748"/>
              <p:cNvSpPr>
                <a:spLocks/>
              </p:cNvSpPr>
              <p:nvPr/>
            </p:nvSpPr>
            <p:spPr bwMode="auto">
              <a:xfrm>
                <a:off x="1894349" y="5000458"/>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4" name="Freeform 9749"/>
              <p:cNvSpPr>
                <a:spLocks/>
              </p:cNvSpPr>
              <p:nvPr/>
            </p:nvSpPr>
            <p:spPr bwMode="auto">
              <a:xfrm>
                <a:off x="1062656" y="4993527"/>
                <a:ext cx="28570" cy="21082"/>
              </a:xfrm>
              <a:custGeom>
                <a:avLst/>
                <a:gdLst>
                  <a:gd name="T0" fmla="*/ 99 w 42"/>
                  <a:gd name="T1" fmla="*/ 33 h 31"/>
                  <a:gd name="T2" fmla="*/ 68 w 42"/>
                  <a:gd name="T3" fmla="*/ 42 h 31"/>
                  <a:gd name="T4" fmla="*/ 26 w 42"/>
                  <a:gd name="T5" fmla="*/ 45 h 31"/>
                  <a:gd name="T6" fmla="*/ 40 w 42"/>
                  <a:gd name="T7" fmla="*/ 45 h 31"/>
                  <a:gd name="T8" fmla="*/ 31 w 42"/>
                  <a:gd name="T9" fmla="*/ 64 h 31"/>
                  <a:gd name="T10" fmla="*/ 99 w 42"/>
                  <a:gd name="T11" fmla="*/ 33 h 31"/>
                  <a:gd name="T12" fmla="*/ 0 60000 65536"/>
                  <a:gd name="T13" fmla="*/ 0 60000 65536"/>
                  <a:gd name="T14" fmla="*/ 0 60000 65536"/>
                  <a:gd name="T15" fmla="*/ 0 60000 65536"/>
                  <a:gd name="T16" fmla="*/ 0 60000 65536"/>
                  <a:gd name="T17" fmla="*/ 0 60000 65536"/>
                  <a:gd name="T18" fmla="*/ 0 w 42"/>
                  <a:gd name="T19" fmla="*/ 0 h 31"/>
                  <a:gd name="T20" fmla="*/ 42 w 4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2" h="31">
                    <a:moveTo>
                      <a:pt x="42" y="14"/>
                    </a:moveTo>
                    <a:cubicBezTo>
                      <a:pt x="38" y="12"/>
                      <a:pt x="30" y="12"/>
                      <a:pt x="29" y="18"/>
                    </a:cubicBezTo>
                    <a:cubicBezTo>
                      <a:pt x="33" y="21"/>
                      <a:pt x="14" y="0"/>
                      <a:pt x="11" y="19"/>
                    </a:cubicBezTo>
                    <a:cubicBezTo>
                      <a:pt x="21" y="17"/>
                      <a:pt x="0" y="31"/>
                      <a:pt x="17" y="19"/>
                    </a:cubicBezTo>
                    <a:cubicBezTo>
                      <a:pt x="16" y="22"/>
                      <a:pt x="14" y="26"/>
                      <a:pt x="13" y="27"/>
                    </a:cubicBezTo>
                    <a:cubicBezTo>
                      <a:pt x="16" y="28"/>
                      <a:pt x="40" y="11"/>
                      <a:pt x="42"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5" name="Freeform 9750"/>
              <p:cNvSpPr>
                <a:spLocks/>
              </p:cNvSpPr>
              <p:nvPr/>
            </p:nvSpPr>
            <p:spPr bwMode="auto">
              <a:xfrm>
                <a:off x="947512" y="5001613"/>
                <a:ext cx="577" cy="866"/>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6" name="Freeform 9751"/>
              <p:cNvSpPr>
                <a:spLocks/>
              </p:cNvSpPr>
              <p:nvPr/>
            </p:nvSpPr>
            <p:spPr bwMode="auto">
              <a:xfrm>
                <a:off x="381025" y="5001613"/>
                <a:ext cx="577" cy="866"/>
              </a:xfrm>
              <a:custGeom>
                <a:avLst/>
                <a:gdLst>
                  <a:gd name="T0" fmla="*/ 2 w 1"/>
                  <a:gd name="T1" fmla="*/ 3 h 1"/>
                  <a:gd name="T2" fmla="*/ 2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7" name="Freeform 9752"/>
              <p:cNvSpPr>
                <a:spLocks/>
              </p:cNvSpPr>
              <p:nvPr/>
            </p:nvSpPr>
            <p:spPr bwMode="auto">
              <a:xfrm>
                <a:off x="1817298" y="5001613"/>
                <a:ext cx="866" cy="866"/>
              </a:xfrm>
              <a:custGeom>
                <a:avLst/>
                <a:gdLst>
                  <a:gd name="T0" fmla="*/ 3 w 1"/>
                  <a:gd name="T1" fmla="*/ 3 h 1"/>
                  <a:gd name="T2" fmla="*/ 3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1"/>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8" name="Freeform 9753"/>
              <p:cNvSpPr>
                <a:spLocks/>
              </p:cNvSpPr>
              <p:nvPr/>
            </p:nvSpPr>
            <p:spPr bwMode="auto">
              <a:xfrm>
                <a:off x="947512" y="5002479"/>
                <a:ext cx="577" cy="57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49" name="Freeform 9754"/>
              <p:cNvSpPr>
                <a:spLocks/>
              </p:cNvSpPr>
              <p:nvPr/>
            </p:nvSpPr>
            <p:spPr bwMode="auto">
              <a:xfrm>
                <a:off x="947512" y="5002479"/>
                <a:ext cx="577" cy="578"/>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0" name="Freeform 9755"/>
              <p:cNvSpPr>
                <a:spLocks/>
              </p:cNvSpPr>
              <p:nvPr/>
            </p:nvSpPr>
            <p:spPr bwMode="auto">
              <a:xfrm>
                <a:off x="1862894" y="5003057"/>
                <a:ext cx="4906" cy="1444"/>
              </a:xfrm>
              <a:custGeom>
                <a:avLst/>
                <a:gdLst>
                  <a:gd name="T0" fmla="*/ 12 w 7"/>
                  <a:gd name="T1" fmla="*/ 0 h 2"/>
                  <a:gd name="T2" fmla="*/ 12 w 7"/>
                  <a:gd name="T3" fmla="*/ 0 h 2"/>
                  <a:gd name="T4" fmla="*/ 0 60000 65536"/>
                  <a:gd name="T5" fmla="*/ 0 60000 65536"/>
                  <a:gd name="T6" fmla="*/ 0 w 7"/>
                  <a:gd name="T7" fmla="*/ 0 h 2"/>
                  <a:gd name="T8" fmla="*/ 7 w 7"/>
                  <a:gd name="T9" fmla="*/ 2 h 2"/>
                </a:gdLst>
                <a:ahLst/>
                <a:cxnLst>
                  <a:cxn ang="T4">
                    <a:pos x="T0" y="T1"/>
                  </a:cxn>
                  <a:cxn ang="T5">
                    <a:pos x="T2" y="T3"/>
                  </a:cxn>
                </a:cxnLst>
                <a:rect l="T6" t="T7" r="T8" b="T9"/>
                <a:pathLst>
                  <a:path w="7" h="2">
                    <a:moveTo>
                      <a:pt x="5" y="0"/>
                    </a:moveTo>
                    <a:cubicBezTo>
                      <a:pt x="0" y="0"/>
                      <a:pt x="7" y="2"/>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1" name="Freeform 9756"/>
              <p:cNvSpPr>
                <a:spLocks/>
              </p:cNvSpPr>
              <p:nvPr/>
            </p:nvSpPr>
            <p:spPr bwMode="auto">
              <a:xfrm>
                <a:off x="1811238" y="5002479"/>
                <a:ext cx="1443" cy="1444"/>
              </a:xfrm>
              <a:custGeom>
                <a:avLst/>
                <a:gdLst>
                  <a:gd name="T0" fmla="*/ 3 w 2"/>
                  <a:gd name="T1" fmla="*/ 5 h 2"/>
                  <a:gd name="T2" fmla="*/ 3 w 2"/>
                  <a:gd name="T3" fmla="*/ 5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1" y="2"/>
                    </a:moveTo>
                    <a:cubicBezTo>
                      <a:pt x="2" y="0"/>
                      <a:pt x="0" y="1"/>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2" name="Freeform 9757"/>
              <p:cNvSpPr>
                <a:spLocks/>
              </p:cNvSpPr>
              <p:nvPr/>
            </p:nvSpPr>
            <p:spPr bwMode="auto">
              <a:xfrm>
                <a:off x="1816721" y="5003057"/>
                <a:ext cx="577" cy="866"/>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3" name="Freeform 9758"/>
              <p:cNvSpPr>
                <a:spLocks/>
              </p:cNvSpPr>
              <p:nvPr/>
            </p:nvSpPr>
            <p:spPr bwMode="auto">
              <a:xfrm>
                <a:off x="1816721" y="5003923"/>
                <a:ext cx="577" cy="578"/>
              </a:xfrm>
              <a:custGeom>
                <a:avLst/>
                <a:gdLst>
                  <a:gd name="T0" fmla="*/ 0 w 1"/>
                  <a:gd name="T1" fmla="*/ 0 h 1"/>
                  <a:gd name="T2" fmla="*/ 2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4" name="Freeform 9759"/>
              <p:cNvSpPr>
                <a:spLocks/>
              </p:cNvSpPr>
              <p:nvPr/>
            </p:nvSpPr>
            <p:spPr bwMode="auto">
              <a:xfrm>
                <a:off x="1817298" y="5004501"/>
                <a:ext cx="866" cy="578"/>
              </a:xfrm>
              <a:custGeom>
                <a:avLst/>
                <a:gdLst>
                  <a:gd name="T0" fmla="*/ 3 w 1"/>
                  <a:gd name="T1" fmla="*/ 0 h 1"/>
                  <a:gd name="T2" fmla="*/ 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5" name="Freeform 9760"/>
              <p:cNvSpPr>
                <a:spLocks/>
              </p:cNvSpPr>
              <p:nvPr/>
            </p:nvSpPr>
            <p:spPr bwMode="auto">
              <a:xfrm>
                <a:off x="1877323" y="5005078"/>
                <a:ext cx="577" cy="866"/>
              </a:xfrm>
              <a:custGeom>
                <a:avLst/>
                <a:gdLst>
                  <a:gd name="T0" fmla="*/ 0 w 1"/>
                  <a:gd name="T1" fmla="*/ 3 h 1"/>
                  <a:gd name="T2" fmla="*/ 2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0"/>
                    </a:cubicBezTo>
                    <a:cubicBezTo>
                      <a:pt x="1"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6" name="Freeform 9761"/>
              <p:cNvSpPr>
                <a:spLocks/>
              </p:cNvSpPr>
              <p:nvPr/>
            </p:nvSpPr>
            <p:spPr bwMode="auto">
              <a:xfrm>
                <a:off x="1910799" y="5005078"/>
                <a:ext cx="0" cy="2022"/>
              </a:xfrm>
              <a:custGeom>
                <a:avLst/>
                <a:gdLst>
                  <a:gd name="T0" fmla="*/ 0 h 3"/>
                  <a:gd name="T1" fmla="*/ 0 h 3"/>
                  <a:gd name="T2" fmla="*/ 0 60000 65536"/>
                  <a:gd name="T3" fmla="*/ 0 60000 65536"/>
                  <a:gd name="T4" fmla="*/ 0 h 3"/>
                  <a:gd name="T5" fmla="*/ 3 h 3"/>
                </a:gdLst>
                <a:ahLst/>
                <a:cxnLst>
                  <a:cxn ang="T2">
                    <a:pos x="0" y="T0"/>
                  </a:cxn>
                  <a:cxn ang="T3">
                    <a:pos x="0" y="T1"/>
                  </a:cxn>
                </a:cxnLst>
                <a:rect l="0" t="T4" r="0" b="T5"/>
                <a:pathLst>
                  <a:path h="3">
                    <a:moveTo>
                      <a:pt x="0" y="0"/>
                    </a:moveTo>
                    <a:cubicBezTo>
                      <a:pt x="0" y="3"/>
                      <a:pt x="0" y="3"/>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7" name="Freeform 9762"/>
              <p:cNvSpPr>
                <a:spLocks/>
              </p:cNvSpPr>
              <p:nvPr/>
            </p:nvSpPr>
            <p:spPr bwMode="auto">
              <a:xfrm>
                <a:off x="1817298" y="5005078"/>
                <a:ext cx="0" cy="866"/>
              </a:xfrm>
              <a:custGeom>
                <a:avLst/>
                <a:gdLst>
                  <a:gd name="T0" fmla="*/ 3 h 1"/>
                  <a:gd name="T1" fmla="*/ 0 h 1"/>
                  <a:gd name="T2" fmla="*/ 3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0"/>
                      <a:pt x="0" y="0"/>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8" name="Freeform 9763"/>
              <p:cNvSpPr>
                <a:spLocks/>
              </p:cNvSpPr>
              <p:nvPr/>
            </p:nvSpPr>
            <p:spPr bwMode="auto">
              <a:xfrm>
                <a:off x="1815278" y="5005945"/>
                <a:ext cx="577" cy="1155"/>
              </a:xfrm>
              <a:custGeom>
                <a:avLst/>
                <a:gdLst>
                  <a:gd name="T0" fmla="*/ 2 w 1"/>
                  <a:gd name="T1" fmla="*/ 0 h 2"/>
                  <a:gd name="T2" fmla="*/ 2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0"/>
                    </a:moveTo>
                    <a:cubicBezTo>
                      <a:pt x="0" y="2"/>
                      <a:pt x="0" y="2"/>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59" name="Freeform 9764"/>
              <p:cNvSpPr>
                <a:spLocks/>
              </p:cNvSpPr>
              <p:nvPr/>
            </p:nvSpPr>
            <p:spPr bwMode="auto">
              <a:xfrm>
                <a:off x="1817298" y="5004501"/>
                <a:ext cx="866" cy="4043"/>
              </a:xfrm>
              <a:custGeom>
                <a:avLst/>
                <a:gdLst>
                  <a:gd name="T0" fmla="*/ 0 w 1"/>
                  <a:gd name="T1" fmla="*/ 9 h 6"/>
                  <a:gd name="T2" fmla="*/ 0 w 1"/>
                  <a:gd name="T3" fmla="*/ 9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4"/>
                    </a:moveTo>
                    <a:cubicBezTo>
                      <a:pt x="0" y="0"/>
                      <a:pt x="1" y="6"/>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0" name="Freeform 9765"/>
              <p:cNvSpPr>
                <a:spLocks/>
              </p:cNvSpPr>
              <p:nvPr/>
            </p:nvSpPr>
            <p:spPr bwMode="auto">
              <a:xfrm>
                <a:off x="942029" y="5006522"/>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1" name="Freeform 9766"/>
              <p:cNvSpPr>
                <a:spLocks/>
              </p:cNvSpPr>
              <p:nvPr/>
            </p:nvSpPr>
            <p:spPr bwMode="auto">
              <a:xfrm>
                <a:off x="942606" y="5006522"/>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2" name="Freeform 9767"/>
              <p:cNvSpPr>
                <a:spLocks/>
              </p:cNvSpPr>
              <p:nvPr/>
            </p:nvSpPr>
            <p:spPr bwMode="auto">
              <a:xfrm>
                <a:off x="1814701" y="5006522"/>
                <a:ext cx="577" cy="578"/>
              </a:xfrm>
              <a:custGeom>
                <a:avLst/>
                <a:gdLst>
                  <a:gd name="T0" fmla="*/ 2 w 1"/>
                  <a:gd name="T1" fmla="*/ 2 h 1"/>
                  <a:gd name="T2" fmla="*/ 0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0"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3" name="Freeform 9768"/>
              <p:cNvSpPr>
                <a:spLocks/>
              </p:cNvSpPr>
              <p:nvPr/>
            </p:nvSpPr>
            <p:spPr bwMode="auto">
              <a:xfrm>
                <a:off x="1874726" y="5006522"/>
                <a:ext cx="58582" cy="34077"/>
              </a:xfrm>
              <a:custGeom>
                <a:avLst/>
                <a:gdLst>
                  <a:gd name="T0" fmla="*/ 35 w 86"/>
                  <a:gd name="T1" fmla="*/ 5 h 50"/>
                  <a:gd name="T2" fmla="*/ 0 w 86"/>
                  <a:gd name="T3" fmla="*/ 14 h 50"/>
                  <a:gd name="T4" fmla="*/ 47 w 86"/>
                  <a:gd name="T5" fmla="*/ 40 h 50"/>
                  <a:gd name="T6" fmla="*/ 45 w 86"/>
                  <a:gd name="T7" fmla="*/ 42 h 50"/>
                  <a:gd name="T8" fmla="*/ 21 w 86"/>
                  <a:gd name="T9" fmla="*/ 38 h 50"/>
                  <a:gd name="T10" fmla="*/ 54 w 86"/>
                  <a:gd name="T11" fmla="*/ 47 h 50"/>
                  <a:gd name="T12" fmla="*/ 87 w 86"/>
                  <a:gd name="T13" fmla="*/ 113 h 50"/>
                  <a:gd name="T14" fmla="*/ 139 w 86"/>
                  <a:gd name="T15" fmla="*/ 109 h 50"/>
                  <a:gd name="T16" fmla="*/ 125 w 86"/>
                  <a:gd name="T17" fmla="*/ 92 h 50"/>
                  <a:gd name="T18" fmla="*/ 139 w 86"/>
                  <a:gd name="T19" fmla="*/ 94 h 50"/>
                  <a:gd name="T20" fmla="*/ 139 w 86"/>
                  <a:gd name="T21" fmla="*/ 92 h 50"/>
                  <a:gd name="T22" fmla="*/ 116 w 86"/>
                  <a:gd name="T23" fmla="*/ 87 h 50"/>
                  <a:gd name="T24" fmla="*/ 116 w 86"/>
                  <a:gd name="T25" fmla="*/ 66 h 50"/>
                  <a:gd name="T26" fmla="*/ 99 w 86"/>
                  <a:gd name="T27" fmla="*/ 50 h 50"/>
                  <a:gd name="T28" fmla="*/ 106 w 86"/>
                  <a:gd name="T29" fmla="*/ 50 h 50"/>
                  <a:gd name="T30" fmla="*/ 149 w 86"/>
                  <a:gd name="T31" fmla="*/ 94 h 50"/>
                  <a:gd name="T32" fmla="*/ 144 w 86"/>
                  <a:gd name="T33" fmla="*/ 50 h 50"/>
                  <a:gd name="T34" fmla="*/ 116 w 86"/>
                  <a:gd name="T35" fmla="*/ 33 h 50"/>
                  <a:gd name="T36" fmla="*/ 109 w 86"/>
                  <a:gd name="T37" fmla="*/ 28 h 50"/>
                  <a:gd name="T38" fmla="*/ 35 w 86"/>
                  <a:gd name="T39" fmla="*/ 5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
                  <a:gd name="T61" fmla="*/ 0 h 50"/>
                  <a:gd name="T62" fmla="*/ 86 w 86"/>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 h="50">
                    <a:moveTo>
                      <a:pt x="15" y="2"/>
                    </a:moveTo>
                    <a:cubicBezTo>
                      <a:pt x="7" y="0"/>
                      <a:pt x="5" y="7"/>
                      <a:pt x="0" y="6"/>
                    </a:cubicBezTo>
                    <a:cubicBezTo>
                      <a:pt x="8" y="9"/>
                      <a:pt x="12" y="15"/>
                      <a:pt x="20" y="17"/>
                    </a:cubicBezTo>
                    <a:cubicBezTo>
                      <a:pt x="17" y="17"/>
                      <a:pt x="17" y="17"/>
                      <a:pt x="19" y="18"/>
                    </a:cubicBezTo>
                    <a:cubicBezTo>
                      <a:pt x="15" y="18"/>
                      <a:pt x="12" y="16"/>
                      <a:pt x="9" y="16"/>
                    </a:cubicBezTo>
                    <a:cubicBezTo>
                      <a:pt x="9" y="25"/>
                      <a:pt x="21" y="20"/>
                      <a:pt x="23" y="20"/>
                    </a:cubicBezTo>
                    <a:cubicBezTo>
                      <a:pt x="10" y="39"/>
                      <a:pt x="38" y="49"/>
                      <a:pt x="37" y="48"/>
                    </a:cubicBezTo>
                    <a:cubicBezTo>
                      <a:pt x="34" y="49"/>
                      <a:pt x="66" y="50"/>
                      <a:pt x="59" y="46"/>
                    </a:cubicBezTo>
                    <a:cubicBezTo>
                      <a:pt x="58" y="43"/>
                      <a:pt x="56" y="40"/>
                      <a:pt x="53" y="39"/>
                    </a:cubicBezTo>
                    <a:cubicBezTo>
                      <a:pt x="55" y="40"/>
                      <a:pt x="57" y="41"/>
                      <a:pt x="59" y="40"/>
                    </a:cubicBezTo>
                    <a:cubicBezTo>
                      <a:pt x="58" y="39"/>
                      <a:pt x="58" y="39"/>
                      <a:pt x="59" y="39"/>
                    </a:cubicBezTo>
                    <a:cubicBezTo>
                      <a:pt x="55" y="37"/>
                      <a:pt x="51" y="38"/>
                      <a:pt x="49" y="37"/>
                    </a:cubicBezTo>
                    <a:cubicBezTo>
                      <a:pt x="52" y="34"/>
                      <a:pt x="49" y="32"/>
                      <a:pt x="49" y="28"/>
                    </a:cubicBezTo>
                    <a:cubicBezTo>
                      <a:pt x="45" y="32"/>
                      <a:pt x="44" y="25"/>
                      <a:pt x="42" y="21"/>
                    </a:cubicBezTo>
                    <a:cubicBezTo>
                      <a:pt x="46" y="26"/>
                      <a:pt x="47" y="26"/>
                      <a:pt x="45" y="21"/>
                    </a:cubicBezTo>
                    <a:cubicBezTo>
                      <a:pt x="49" y="20"/>
                      <a:pt x="55" y="36"/>
                      <a:pt x="63" y="40"/>
                    </a:cubicBezTo>
                    <a:cubicBezTo>
                      <a:pt x="69" y="42"/>
                      <a:pt x="67" y="22"/>
                      <a:pt x="61" y="21"/>
                    </a:cubicBezTo>
                    <a:cubicBezTo>
                      <a:pt x="86" y="16"/>
                      <a:pt x="34" y="0"/>
                      <a:pt x="49" y="14"/>
                    </a:cubicBezTo>
                    <a:cubicBezTo>
                      <a:pt x="48" y="12"/>
                      <a:pt x="47" y="11"/>
                      <a:pt x="46" y="12"/>
                    </a:cubicBezTo>
                    <a:cubicBezTo>
                      <a:pt x="43" y="6"/>
                      <a:pt x="27" y="1"/>
                      <a:pt x="1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4" name="Freeform 9769"/>
              <p:cNvSpPr>
                <a:spLocks/>
              </p:cNvSpPr>
              <p:nvPr/>
            </p:nvSpPr>
            <p:spPr bwMode="auto">
              <a:xfrm>
                <a:off x="1818164" y="5007100"/>
                <a:ext cx="577" cy="866"/>
              </a:xfrm>
              <a:custGeom>
                <a:avLst/>
                <a:gdLst>
                  <a:gd name="T0" fmla="*/ 2 w 1"/>
                  <a:gd name="T1" fmla="*/ 3 h 1"/>
                  <a:gd name="T2" fmla="*/ 2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1"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5" name="Freeform 9770"/>
              <p:cNvSpPr>
                <a:spLocks/>
              </p:cNvSpPr>
              <p:nvPr/>
            </p:nvSpPr>
            <p:spPr bwMode="auto">
              <a:xfrm>
                <a:off x="942606" y="5007966"/>
                <a:ext cx="1443" cy="578"/>
              </a:xfrm>
              <a:custGeom>
                <a:avLst/>
                <a:gdLst>
                  <a:gd name="T0" fmla="*/ 5 w 2"/>
                  <a:gd name="T1" fmla="*/ 0 h 1"/>
                  <a:gd name="T2" fmla="*/ 5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6" name="Freeform 9771"/>
              <p:cNvSpPr>
                <a:spLocks/>
              </p:cNvSpPr>
              <p:nvPr/>
            </p:nvSpPr>
            <p:spPr bwMode="auto">
              <a:xfrm>
                <a:off x="361113" y="5009121"/>
                <a:ext cx="1443" cy="866"/>
              </a:xfrm>
              <a:custGeom>
                <a:avLst/>
                <a:gdLst>
                  <a:gd name="T0" fmla="*/ 5 w 2"/>
                  <a:gd name="T1" fmla="*/ 0 h 1"/>
                  <a:gd name="T2" fmla="*/ 5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7" name="Freeform 9772"/>
              <p:cNvSpPr>
                <a:spLocks/>
              </p:cNvSpPr>
              <p:nvPr/>
            </p:nvSpPr>
            <p:spPr bwMode="auto">
              <a:xfrm>
                <a:off x="1818741" y="5009988"/>
                <a:ext cx="1443" cy="0"/>
              </a:xfrm>
              <a:custGeom>
                <a:avLst/>
                <a:gdLst>
                  <a:gd name="T0" fmla="*/ 5 w 2"/>
                  <a:gd name="T1" fmla="*/ 5 w 2"/>
                  <a:gd name="T2" fmla="*/ 0 60000 65536"/>
                  <a:gd name="T3" fmla="*/ 0 60000 65536"/>
                  <a:gd name="T4" fmla="*/ 0 w 2"/>
                  <a:gd name="T5" fmla="*/ 2 w 2"/>
                </a:gdLst>
                <a:ahLst/>
                <a:cxnLst>
                  <a:cxn ang="T2">
                    <a:pos x="T0" y="0"/>
                  </a:cxn>
                  <a:cxn ang="T3">
                    <a:pos x="T1" y="0"/>
                  </a:cxn>
                </a:cxnLst>
                <a:rect l="T4" t="0" r="T5" b="0"/>
                <a:pathLst>
                  <a:path w="2">
                    <a:moveTo>
                      <a:pt x="2" y="0"/>
                    </a:moveTo>
                    <a:cubicBezTo>
                      <a:pt x="0" y="0"/>
                      <a:pt x="2"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8" name="Freeform 9773"/>
              <p:cNvSpPr>
                <a:spLocks/>
              </p:cNvSpPr>
              <p:nvPr/>
            </p:nvSpPr>
            <p:spPr bwMode="auto">
              <a:xfrm>
                <a:off x="938566" y="5009121"/>
                <a:ext cx="2886" cy="1444"/>
              </a:xfrm>
              <a:custGeom>
                <a:avLst/>
                <a:gdLst>
                  <a:gd name="T0" fmla="*/ 8 w 4"/>
                  <a:gd name="T1" fmla="*/ 5 h 2"/>
                  <a:gd name="T2" fmla="*/ 10 w 4"/>
                  <a:gd name="T3" fmla="*/ 5 h 2"/>
                  <a:gd name="T4" fmla="*/ 8 w 4"/>
                  <a:gd name="T5" fmla="*/ 5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3" y="2"/>
                    </a:moveTo>
                    <a:cubicBezTo>
                      <a:pt x="3" y="2"/>
                      <a:pt x="3" y="2"/>
                      <a:pt x="4" y="2"/>
                    </a:cubicBezTo>
                    <a:cubicBezTo>
                      <a:pt x="2" y="0"/>
                      <a:pt x="0" y="2"/>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69" name="Freeform 9774"/>
              <p:cNvSpPr>
                <a:spLocks/>
              </p:cNvSpPr>
              <p:nvPr/>
            </p:nvSpPr>
            <p:spPr bwMode="auto">
              <a:xfrm>
                <a:off x="1821338" y="5009988"/>
                <a:ext cx="866" cy="1444"/>
              </a:xfrm>
              <a:custGeom>
                <a:avLst/>
                <a:gdLst>
                  <a:gd name="T0" fmla="*/ 0 w 1"/>
                  <a:gd name="T1" fmla="*/ 3 h 2"/>
                  <a:gd name="T2" fmla="*/ 0 w 1"/>
                  <a:gd name="T3" fmla="*/ 3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1"/>
                    </a:moveTo>
                    <a:cubicBezTo>
                      <a:pt x="0" y="2"/>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0" name="Freeform 9775"/>
              <p:cNvSpPr>
                <a:spLocks/>
              </p:cNvSpPr>
              <p:nvPr/>
            </p:nvSpPr>
            <p:spPr bwMode="auto">
              <a:xfrm>
                <a:off x="1924362" y="5010565"/>
                <a:ext cx="4906" cy="6065"/>
              </a:xfrm>
              <a:custGeom>
                <a:avLst/>
                <a:gdLst>
                  <a:gd name="T0" fmla="*/ 0 w 7"/>
                  <a:gd name="T1" fmla="*/ 5 h 9"/>
                  <a:gd name="T2" fmla="*/ 0 w 7"/>
                  <a:gd name="T3" fmla="*/ 5 h 9"/>
                  <a:gd name="T4" fmla="*/ 0 60000 65536"/>
                  <a:gd name="T5" fmla="*/ 0 60000 65536"/>
                  <a:gd name="T6" fmla="*/ 0 w 7"/>
                  <a:gd name="T7" fmla="*/ 0 h 9"/>
                  <a:gd name="T8" fmla="*/ 7 w 7"/>
                  <a:gd name="T9" fmla="*/ 9 h 9"/>
                </a:gdLst>
                <a:ahLst/>
                <a:cxnLst>
                  <a:cxn ang="T4">
                    <a:pos x="T0" y="T1"/>
                  </a:cxn>
                  <a:cxn ang="T5">
                    <a:pos x="T2" y="T3"/>
                  </a:cxn>
                </a:cxnLst>
                <a:rect l="T6" t="T7" r="T8" b="T9"/>
                <a:pathLst>
                  <a:path w="7" h="9">
                    <a:moveTo>
                      <a:pt x="0" y="2"/>
                    </a:moveTo>
                    <a:cubicBezTo>
                      <a:pt x="7" y="9"/>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1" name="Freeform 9776"/>
              <p:cNvSpPr>
                <a:spLocks/>
              </p:cNvSpPr>
              <p:nvPr/>
            </p:nvSpPr>
            <p:spPr bwMode="auto">
              <a:xfrm>
                <a:off x="938566" y="5010565"/>
                <a:ext cx="3463" cy="2888"/>
              </a:xfrm>
              <a:custGeom>
                <a:avLst/>
                <a:gdLst>
                  <a:gd name="T0" fmla="*/ 10 w 5"/>
                  <a:gd name="T1" fmla="*/ 5 h 4"/>
                  <a:gd name="T2" fmla="*/ 10 w 5"/>
                  <a:gd name="T3" fmla="*/ 5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4" y="2"/>
                    </a:moveTo>
                    <a:cubicBezTo>
                      <a:pt x="0" y="0"/>
                      <a:pt x="5" y="4"/>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2" name="Freeform 9777"/>
              <p:cNvSpPr>
                <a:spLocks/>
              </p:cNvSpPr>
              <p:nvPr/>
            </p:nvSpPr>
            <p:spPr bwMode="auto">
              <a:xfrm>
                <a:off x="1820184" y="5012009"/>
                <a:ext cx="1154" cy="578"/>
              </a:xfrm>
              <a:custGeom>
                <a:avLst/>
                <a:gdLst>
                  <a:gd name="T0" fmla="*/ 0 w 2"/>
                  <a:gd name="T1" fmla="*/ 0 h 1"/>
                  <a:gd name="T2" fmla="*/ 4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1" y="0"/>
                      <a:pt x="1" y="1"/>
                      <a:pt x="2"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3" name="Freeform 9778"/>
              <p:cNvSpPr>
                <a:spLocks/>
              </p:cNvSpPr>
              <p:nvPr/>
            </p:nvSpPr>
            <p:spPr bwMode="auto">
              <a:xfrm>
                <a:off x="942606" y="501258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4" name="Freeform 9779"/>
              <p:cNvSpPr>
                <a:spLocks/>
              </p:cNvSpPr>
              <p:nvPr/>
            </p:nvSpPr>
            <p:spPr bwMode="auto">
              <a:xfrm>
                <a:off x="931063" y="5012587"/>
                <a:ext cx="1443" cy="866"/>
              </a:xfrm>
              <a:custGeom>
                <a:avLst/>
                <a:gdLst>
                  <a:gd name="T0" fmla="*/ 0 w 2"/>
                  <a:gd name="T1" fmla="*/ 3 h 1"/>
                  <a:gd name="T2" fmla="*/ 5 w 2"/>
                  <a:gd name="T3" fmla="*/ 0 h 1"/>
                  <a:gd name="T4" fmla="*/ 0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0"/>
                      <a:pt x="1" y="0"/>
                      <a:pt x="2" y="0"/>
                    </a:cubicBezTo>
                    <a:cubicBezTo>
                      <a:pt x="1"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5" name="Freeform 9780"/>
              <p:cNvSpPr>
                <a:spLocks/>
              </p:cNvSpPr>
              <p:nvPr/>
            </p:nvSpPr>
            <p:spPr bwMode="auto">
              <a:xfrm>
                <a:off x="1043032" y="5012587"/>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6" name="Freeform 9781"/>
              <p:cNvSpPr>
                <a:spLocks/>
              </p:cNvSpPr>
              <p:nvPr/>
            </p:nvSpPr>
            <p:spPr bwMode="auto">
              <a:xfrm>
                <a:off x="1039569" y="501460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7" name="Freeform 9782"/>
              <p:cNvSpPr>
                <a:spLocks/>
              </p:cNvSpPr>
              <p:nvPr/>
            </p:nvSpPr>
            <p:spPr bwMode="auto">
              <a:xfrm>
                <a:off x="1870397" y="5013453"/>
                <a:ext cx="3463" cy="2599"/>
              </a:xfrm>
              <a:custGeom>
                <a:avLst/>
                <a:gdLst>
                  <a:gd name="T0" fmla="*/ 2 w 5"/>
                  <a:gd name="T1" fmla="*/ 7 h 4"/>
                  <a:gd name="T2" fmla="*/ 2 w 5"/>
                  <a:gd name="T3" fmla="*/ 7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1" y="3"/>
                    </a:moveTo>
                    <a:cubicBezTo>
                      <a:pt x="5" y="4"/>
                      <a:pt x="0" y="0"/>
                      <a:pt x="1"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8" name="Freeform 9783"/>
              <p:cNvSpPr>
                <a:spLocks/>
              </p:cNvSpPr>
              <p:nvPr/>
            </p:nvSpPr>
            <p:spPr bwMode="auto">
              <a:xfrm>
                <a:off x="929042" y="5014608"/>
                <a:ext cx="577" cy="866"/>
              </a:xfrm>
              <a:custGeom>
                <a:avLst/>
                <a:gdLst>
                  <a:gd name="T0" fmla="*/ 2 w 1"/>
                  <a:gd name="T1" fmla="*/ 3 h 1"/>
                  <a:gd name="T2" fmla="*/ 0 w 1"/>
                  <a:gd name="T3" fmla="*/ 3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79" name="Freeform 9784"/>
              <p:cNvSpPr>
                <a:spLocks/>
              </p:cNvSpPr>
              <p:nvPr/>
            </p:nvSpPr>
            <p:spPr bwMode="auto">
              <a:xfrm>
                <a:off x="847951" y="5014608"/>
                <a:ext cx="1443" cy="866"/>
              </a:xfrm>
              <a:custGeom>
                <a:avLst/>
                <a:gdLst>
                  <a:gd name="T0" fmla="*/ 3 w 2"/>
                  <a:gd name="T1" fmla="*/ 3 h 1"/>
                  <a:gd name="T2" fmla="*/ 0 w 2"/>
                  <a:gd name="T3" fmla="*/ 3 h 1"/>
                  <a:gd name="T4" fmla="*/ 3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2" y="0"/>
                      <a:pt x="1" y="1"/>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0" name="Freeform 9785"/>
              <p:cNvSpPr>
                <a:spLocks/>
              </p:cNvSpPr>
              <p:nvPr/>
            </p:nvSpPr>
            <p:spPr bwMode="auto">
              <a:xfrm>
                <a:off x="1816721" y="5015475"/>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1" name="Freeform 9786"/>
              <p:cNvSpPr>
                <a:spLocks/>
              </p:cNvSpPr>
              <p:nvPr/>
            </p:nvSpPr>
            <p:spPr bwMode="auto">
              <a:xfrm>
                <a:off x="1879920" y="5015475"/>
                <a:ext cx="6349" cy="4043"/>
              </a:xfrm>
              <a:custGeom>
                <a:avLst/>
                <a:gdLst>
                  <a:gd name="T0" fmla="*/ 0 w 9"/>
                  <a:gd name="T1" fmla="*/ 0 h 6"/>
                  <a:gd name="T2" fmla="*/ 0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0"/>
                    </a:moveTo>
                    <a:cubicBezTo>
                      <a:pt x="9" y="6"/>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2" name="Freeform 9787"/>
              <p:cNvSpPr>
                <a:spLocks/>
              </p:cNvSpPr>
              <p:nvPr/>
            </p:nvSpPr>
            <p:spPr bwMode="auto">
              <a:xfrm>
                <a:off x="1856834" y="5011432"/>
                <a:ext cx="32898" cy="59779"/>
              </a:xfrm>
              <a:custGeom>
                <a:avLst/>
                <a:gdLst>
                  <a:gd name="T0" fmla="*/ 95 w 48"/>
                  <a:gd name="T1" fmla="*/ 129 h 88"/>
                  <a:gd name="T2" fmla="*/ 76 w 48"/>
                  <a:gd name="T3" fmla="*/ 108 h 88"/>
                  <a:gd name="T4" fmla="*/ 95 w 48"/>
                  <a:gd name="T5" fmla="*/ 111 h 88"/>
                  <a:gd name="T6" fmla="*/ 71 w 48"/>
                  <a:gd name="T7" fmla="*/ 96 h 88"/>
                  <a:gd name="T8" fmla="*/ 78 w 48"/>
                  <a:gd name="T9" fmla="*/ 75 h 88"/>
                  <a:gd name="T10" fmla="*/ 107 w 48"/>
                  <a:gd name="T11" fmla="*/ 85 h 88"/>
                  <a:gd name="T12" fmla="*/ 109 w 48"/>
                  <a:gd name="T13" fmla="*/ 45 h 88"/>
                  <a:gd name="T14" fmla="*/ 90 w 48"/>
                  <a:gd name="T15" fmla="*/ 40 h 88"/>
                  <a:gd name="T16" fmla="*/ 74 w 48"/>
                  <a:gd name="T17" fmla="*/ 71 h 88"/>
                  <a:gd name="T18" fmla="*/ 31 w 48"/>
                  <a:gd name="T19" fmla="*/ 14 h 88"/>
                  <a:gd name="T20" fmla="*/ 55 w 48"/>
                  <a:gd name="T21" fmla="*/ 33 h 88"/>
                  <a:gd name="T22" fmla="*/ 19 w 48"/>
                  <a:gd name="T23" fmla="*/ 24 h 88"/>
                  <a:gd name="T24" fmla="*/ 29 w 48"/>
                  <a:gd name="T25" fmla="*/ 42 h 88"/>
                  <a:gd name="T26" fmla="*/ 14 w 48"/>
                  <a:gd name="T27" fmla="*/ 28 h 88"/>
                  <a:gd name="T28" fmla="*/ 7 w 48"/>
                  <a:gd name="T29" fmla="*/ 33 h 88"/>
                  <a:gd name="T30" fmla="*/ 36 w 48"/>
                  <a:gd name="T31" fmla="*/ 61 h 88"/>
                  <a:gd name="T32" fmla="*/ 29 w 48"/>
                  <a:gd name="T33" fmla="*/ 75 h 88"/>
                  <a:gd name="T34" fmla="*/ 59 w 48"/>
                  <a:gd name="T35" fmla="*/ 71 h 88"/>
                  <a:gd name="T36" fmla="*/ 55 w 48"/>
                  <a:gd name="T37" fmla="*/ 71 h 88"/>
                  <a:gd name="T38" fmla="*/ 26 w 48"/>
                  <a:gd name="T39" fmla="*/ 82 h 88"/>
                  <a:gd name="T40" fmla="*/ 50 w 48"/>
                  <a:gd name="T41" fmla="*/ 101 h 88"/>
                  <a:gd name="T42" fmla="*/ 57 w 48"/>
                  <a:gd name="T43" fmla="*/ 87 h 88"/>
                  <a:gd name="T44" fmla="*/ 64 w 48"/>
                  <a:gd name="T45" fmla="*/ 96 h 88"/>
                  <a:gd name="T46" fmla="*/ 62 w 48"/>
                  <a:gd name="T47" fmla="*/ 127 h 88"/>
                  <a:gd name="T48" fmla="*/ 43 w 48"/>
                  <a:gd name="T49" fmla="*/ 108 h 88"/>
                  <a:gd name="T50" fmla="*/ 36 w 48"/>
                  <a:gd name="T51" fmla="*/ 111 h 88"/>
                  <a:gd name="T52" fmla="*/ 26 w 48"/>
                  <a:gd name="T53" fmla="*/ 136 h 88"/>
                  <a:gd name="T54" fmla="*/ 29 w 48"/>
                  <a:gd name="T55" fmla="*/ 136 h 88"/>
                  <a:gd name="T56" fmla="*/ 45 w 48"/>
                  <a:gd name="T57" fmla="*/ 129 h 88"/>
                  <a:gd name="T58" fmla="*/ 50 w 48"/>
                  <a:gd name="T59" fmla="*/ 191 h 88"/>
                  <a:gd name="T60" fmla="*/ 57 w 48"/>
                  <a:gd name="T61" fmla="*/ 174 h 88"/>
                  <a:gd name="T62" fmla="*/ 43 w 48"/>
                  <a:gd name="T63" fmla="*/ 155 h 88"/>
                  <a:gd name="T64" fmla="*/ 59 w 48"/>
                  <a:gd name="T65" fmla="*/ 129 h 88"/>
                  <a:gd name="T66" fmla="*/ 67 w 48"/>
                  <a:gd name="T67" fmla="*/ 174 h 88"/>
                  <a:gd name="T68" fmla="*/ 88 w 48"/>
                  <a:gd name="T69" fmla="*/ 148 h 88"/>
                  <a:gd name="T70" fmla="*/ 71 w 48"/>
                  <a:gd name="T71" fmla="*/ 122 h 88"/>
                  <a:gd name="T72" fmla="*/ 95 w 48"/>
                  <a:gd name="T73" fmla="*/ 129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88"/>
                  <a:gd name="T113" fmla="*/ 48 w 48"/>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88">
                    <a:moveTo>
                      <a:pt x="40" y="55"/>
                    </a:moveTo>
                    <a:cubicBezTo>
                      <a:pt x="39" y="50"/>
                      <a:pt x="35" y="48"/>
                      <a:pt x="32" y="46"/>
                    </a:cubicBezTo>
                    <a:cubicBezTo>
                      <a:pt x="35" y="45"/>
                      <a:pt x="37" y="45"/>
                      <a:pt x="40" y="47"/>
                    </a:cubicBezTo>
                    <a:cubicBezTo>
                      <a:pt x="37" y="42"/>
                      <a:pt x="34" y="43"/>
                      <a:pt x="30" y="41"/>
                    </a:cubicBezTo>
                    <a:cubicBezTo>
                      <a:pt x="41" y="38"/>
                      <a:pt x="35" y="38"/>
                      <a:pt x="33" y="32"/>
                    </a:cubicBezTo>
                    <a:cubicBezTo>
                      <a:pt x="33" y="32"/>
                      <a:pt x="47" y="35"/>
                      <a:pt x="45" y="36"/>
                    </a:cubicBezTo>
                    <a:cubicBezTo>
                      <a:pt x="48" y="34"/>
                      <a:pt x="45" y="23"/>
                      <a:pt x="46" y="19"/>
                    </a:cubicBezTo>
                    <a:cubicBezTo>
                      <a:pt x="34" y="20"/>
                      <a:pt x="44" y="19"/>
                      <a:pt x="38" y="17"/>
                    </a:cubicBezTo>
                    <a:cubicBezTo>
                      <a:pt x="38" y="17"/>
                      <a:pt x="33" y="28"/>
                      <a:pt x="31" y="30"/>
                    </a:cubicBezTo>
                    <a:cubicBezTo>
                      <a:pt x="32" y="32"/>
                      <a:pt x="36" y="0"/>
                      <a:pt x="13" y="6"/>
                    </a:cubicBezTo>
                    <a:cubicBezTo>
                      <a:pt x="14" y="9"/>
                      <a:pt x="21" y="10"/>
                      <a:pt x="23" y="14"/>
                    </a:cubicBezTo>
                    <a:cubicBezTo>
                      <a:pt x="21" y="13"/>
                      <a:pt x="7" y="7"/>
                      <a:pt x="8" y="10"/>
                    </a:cubicBezTo>
                    <a:cubicBezTo>
                      <a:pt x="8" y="11"/>
                      <a:pt x="9" y="25"/>
                      <a:pt x="12" y="18"/>
                    </a:cubicBezTo>
                    <a:cubicBezTo>
                      <a:pt x="11" y="18"/>
                      <a:pt x="7" y="13"/>
                      <a:pt x="6" y="12"/>
                    </a:cubicBezTo>
                    <a:cubicBezTo>
                      <a:pt x="6" y="14"/>
                      <a:pt x="5" y="14"/>
                      <a:pt x="3" y="14"/>
                    </a:cubicBezTo>
                    <a:cubicBezTo>
                      <a:pt x="0" y="25"/>
                      <a:pt x="10" y="26"/>
                      <a:pt x="15" y="26"/>
                    </a:cubicBezTo>
                    <a:cubicBezTo>
                      <a:pt x="13" y="32"/>
                      <a:pt x="12" y="27"/>
                      <a:pt x="12" y="32"/>
                    </a:cubicBezTo>
                    <a:cubicBezTo>
                      <a:pt x="12" y="30"/>
                      <a:pt x="25" y="30"/>
                      <a:pt x="25" y="30"/>
                    </a:cubicBezTo>
                    <a:cubicBezTo>
                      <a:pt x="22" y="32"/>
                      <a:pt x="22" y="33"/>
                      <a:pt x="23" y="30"/>
                    </a:cubicBezTo>
                    <a:cubicBezTo>
                      <a:pt x="21" y="30"/>
                      <a:pt x="11" y="35"/>
                      <a:pt x="11" y="35"/>
                    </a:cubicBezTo>
                    <a:cubicBezTo>
                      <a:pt x="14" y="33"/>
                      <a:pt x="21" y="40"/>
                      <a:pt x="21" y="43"/>
                    </a:cubicBezTo>
                    <a:cubicBezTo>
                      <a:pt x="22" y="42"/>
                      <a:pt x="24" y="37"/>
                      <a:pt x="24" y="37"/>
                    </a:cubicBezTo>
                    <a:cubicBezTo>
                      <a:pt x="26" y="37"/>
                      <a:pt x="23" y="44"/>
                      <a:pt x="27" y="41"/>
                    </a:cubicBezTo>
                    <a:cubicBezTo>
                      <a:pt x="27" y="40"/>
                      <a:pt x="27" y="52"/>
                      <a:pt x="26" y="54"/>
                    </a:cubicBezTo>
                    <a:cubicBezTo>
                      <a:pt x="24" y="51"/>
                      <a:pt x="16" y="50"/>
                      <a:pt x="18" y="46"/>
                    </a:cubicBezTo>
                    <a:cubicBezTo>
                      <a:pt x="22" y="48"/>
                      <a:pt x="14" y="47"/>
                      <a:pt x="15" y="47"/>
                    </a:cubicBezTo>
                    <a:cubicBezTo>
                      <a:pt x="17" y="47"/>
                      <a:pt x="11" y="57"/>
                      <a:pt x="11" y="58"/>
                    </a:cubicBezTo>
                    <a:cubicBezTo>
                      <a:pt x="12" y="58"/>
                      <a:pt x="12" y="58"/>
                      <a:pt x="12" y="58"/>
                    </a:cubicBezTo>
                    <a:cubicBezTo>
                      <a:pt x="13" y="57"/>
                      <a:pt x="17" y="54"/>
                      <a:pt x="19" y="55"/>
                    </a:cubicBezTo>
                    <a:cubicBezTo>
                      <a:pt x="8" y="62"/>
                      <a:pt x="19" y="67"/>
                      <a:pt x="21" y="81"/>
                    </a:cubicBezTo>
                    <a:cubicBezTo>
                      <a:pt x="13" y="88"/>
                      <a:pt x="26" y="70"/>
                      <a:pt x="24" y="74"/>
                    </a:cubicBezTo>
                    <a:cubicBezTo>
                      <a:pt x="26" y="70"/>
                      <a:pt x="14" y="69"/>
                      <a:pt x="18" y="66"/>
                    </a:cubicBezTo>
                    <a:cubicBezTo>
                      <a:pt x="17" y="74"/>
                      <a:pt x="28" y="55"/>
                      <a:pt x="25" y="55"/>
                    </a:cubicBezTo>
                    <a:cubicBezTo>
                      <a:pt x="25" y="56"/>
                      <a:pt x="29" y="74"/>
                      <a:pt x="28" y="74"/>
                    </a:cubicBezTo>
                    <a:cubicBezTo>
                      <a:pt x="29" y="74"/>
                      <a:pt x="36" y="62"/>
                      <a:pt x="37" y="63"/>
                    </a:cubicBezTo>
                    <a:cubicBezTo>
                      <a:pt x="36" y="62"/>
                      <a:pt x="31" y="54"/>
                      <a:pt x="30" y="52"/>
                    </a:cubicBezTo>
                    <a:cubicBezTo>
                      <a:pt x="35" y="56"/>
                      <a:pt x="36" y="61"/>
                      <a:pt x="40" y="5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3" name="Freeform 9788"/>
              <p:cNvSpPr>
                <a:spLocks/>
              </p:cNvSpPr>
              <p:nvPr/>
            </p:nvSpPr>
            <p:spPr bwMode="auto">
              <a:xfrm>
                <a:off x="1873283" y="5015475"/>
                <a:ext cx="577" cy="578"/>
              </a:xfrm>
              <a:custGeom>
                <a:avLst/>
                <a:gdLst>
                  <a:gd name="T0" fmla="*/ 2 w 1"/>
                  <a:gd name="T1" fmla="*/ 2 h 1"/>
                  <a:gd name="T2" fmla="*/ 0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4" name="Freeform 9789"/>
              <p:cNvSpPr>
                <a:spLocks/>
              </p:cNvSpPr>
              <p:nvPr/>
            </p:nvSpPr>
            <p:spPr bwMode="auto">
              <a:xfrm>
                <a:off x="1873860" y="5014608"/>
                <a:ext cx="4906" cy="3465"/>
              </a:xfrm>
              <a:custGeom>
                <a:avLst/>
                <a:gdLst>
                  <a:gd name="T0" fmla="*/ 10 w 7"/>
                  <a:gd name="T1" fmla="*/ 5 h 5"/>
                  <a:gd name="T2" fmla="*/ 10 w 7"/>
                  <a:gd name="T3" fmla="*/ 5 h 5"/>
                  <a:gd name="T4" fmla="*/ 0 60000 65536"/>
                  <a:gd name="T5" fmla="*/ 0 60000 65536"/>
                  <a:gd name="T6" fmla="*/ 0 w 7"/>
                  <a:gd name="T7" fmla="*/ 0 h 5"/>
                  <a:gd name="T8" fmla="*/ 7 w 7"/>
                  <a:gd name="T9" fmla="*/ 5 h 5"/>
                </a:gdLst>
                <a:ahLst/>
                <a:cxnLst>
                  <a:cxn ang="T4">
                    <a:pos x="T0" y="T1"/>
                  </a:cxn>
                  <a:cxn ang="T5">
                    <a:pos x="T2" y="T3"/>
                  </a:cxn>
                </a:cxnLst>
                <a:rect l="T6" t="T7" r="T8" b="T9"/>
                <a:pathLst>
                  <a:path w="7" h="5">
                    <a:moveTo>
                      <a:pt x="4" y="2"/>
                    </a:moveTo>
                    <a:cubicBezTo>
                      <a:pt x="0" y="0"/>
                      <a:pt x="7" y="5"/>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5" name="Freeform 9790"/>
              <p:cNvSpPr>
                <a:spLocks/>
              </p:cNvSpPr>
              <p:nvPr/>
            </p:nvSpPr>
            <p:spPr bwMode="auto">
              <a:xfrm>
                <a:off x="1871263" y="5016052"/>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6" name="Freeform 9791"/>
              <p:cNvSpPr>
                <a:spLocks/>
              </p:cNvSpPr>
              <p:nvPr/>
            </p:nvSpPr>
            <p:spPr bwMode="auto">
              <a:xfrm>
                <a:off x="1036684" y="5016052"/>
                <a:ext cx="866" cy="0"/>
              </a:xfrm>
              <a:custGeom>
                <a:avLst/>
                <a:gdLst>
                  <a:gd name="T0" fmla="*/ 3 w 1"/>
                  <a:gd name="T1" fmla="*/ 3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7" name="Freeform 9792"/>
              <p:cNvSpPr>
                <a:spLocks/>
              </p:cNvSpPr>
              <p:nvPr/>
            </p:nvSpPr>
            <p:spPr bwMode="auto">
              <a:xfrm>
                <a:off x="935103" y="5016052"/>
                <a:ext cx="0" cy="578"/>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8" name="Freeform 9793"/>
              <p:cNvSpPr>
                <a:spLocks/>
              </p:cNvSpPr>
              <p:nvPr/>
            </p:nvSpPr>
            <p:spPr bwMode="auto">
              <a:xfrm>
                <a:off x="929042" y="5016630"/>
                <a:ext cx="577" cy="866"/>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89" name="Freeform 9794"/>
              <p:cNvSpPr>
                <a:spLocks/>
              </p:cNvSpPr>
              <p:nvPr/>
            </p:nvSpPr>
            <p:spPr bwMode="auto">
              <a:xfrm>
                <a:off x="1873283" y="5015475"/>
                <a:ext cx="4617" cy="3465"/>
              </a:xfrm>
              <a:custGeom>
                <a:avLst/>
                <a:gdLst>
                  <a:gd name="T0" fmla="*/ 5 w 7"/>
                  <a:gd name="T1" fmla="*/ 7 h 5"/>
                  <a:gd name="T2" fmla="*/ 5 w 7"/>
                  <a:gd name="T3" fmla="*/ 7 h 5"/>
                  <a:gd name="T4" fmla="*/ 0 60000 65536"/>
                  <a:gd name="T5" fmla="*/ 0 60000 65536"/>
                  <a:gd name="T6" fmla="*/ 0 w 7"/>
                  <a:gd name="T7" fmla="*/ 0 h 5"/>
                  <a:gd name="T8" fmla="*/ 7 w 7"/>
                  <a:gd name="T9" fmla="*/ 5 h 5"/>
                </a:gdLst>
                <a:ahLst/>
                <a:cxnLst>
                  <a:cxn ang="T4">
                    <a:pos x="T0" y="T1"/>
                  </a:cxn>
                  <a:cxn ang="T5">
                    <a:pos x="T2" y="T3"/>
                  </a:cxn>
                </a:cxnLst>
                <a:rect l="T6" t="T7" r="T8" b="T9"/>
                <a:pathLst>
                  <a:path w="7" h="5">
                    <a:moveTo>
                      <a:pt x="2" y="3"/>
                    </a:moveTo>
                    <a:cubicBezTo>
                      <a:pt x="7" y="5"/>
                      <a:pt x="0" y="0"/>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0" name="Freeform 9795"/>
              <p:cNvSpPr>
                <a:spLocks/>
              </p:cNvSpPr>
              <p:nvPr/>
            </p:nvSpPr>
            <p:spPr bwMode="auto">
              <a:xfrm>
                <a:off x="1057173" y="5016630"/>
                <a:ext cx="6926" cy="3465"/>
              </a:xfrm>
              <a:custGeom>
                <a:avLst/>
                <a:gdLst>
                  <a:gd name="T0" fmla="*/ 22 w 10"/>
                  <a:gd name="T1" fmla="*/ 0 h 5"/>
                  <a:gd name="T2" fmla="*/ 22 w 10"/>
                  <a:gd name="T3" fmla="*/ 0 h 5"/>
                  <a:gd name="T4" fmla="*/ 0 60000 65536"/>
                  <a:gd name="T5" fmla="*/ 0 60000 65536"/>
                  <a:gd name="T6" fmla="*/ 0 w 10"/>
                  <a:gd name="T7" fmla="*/ 0 h 5"/>
                  <a:gd name="T8" fmla="*/ 10 w 10"/>
                  <a:gd name="T9" fmla="*/ 5 h 5"/>
                </a:gdLst>
                <a:ahLst/>
                <a:cxnLst>
                  <a:cxn ang="T4">
                    <a:pos x="T0" y="T1"/>
                  </a:cxn>
                  <a:cxn ang="T5">
                    <a:pos x="T2" y="T3"/>
                  </a:cxn>
                </a:cxnLst>
                <a:rect l="T6" t="T7" r="T8" b="T9"/>
                <a:pathLst>
                  <a:path w="10" h="5">
                    <a:moveTo>
                      <a:pt x="9" y="0"/>
                    </a:moveTo>
                    <a:cubicBezTo>
                      <a:pt x="0" y="0"/>
                      <a:pt x="10" y="5"/>
                      <a:pt x="9"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1" name="Freeform 9796"/>
              <p:cNvSpPr>
                <a:spLocks/>
              </p:cNvSpPr>
              <p:nvPr/>
            </p:nvSpPr>
            <p:spPr bwMode="auto">
              <a:xfrm>
                <a:off x="1819318" y="5016630"/>
                <a:ext cx="866" cy="866"/>
              </a:xfrm>
              <a:custGeom>
                <a:avLst/>
                <a:gdLst>
                  <a:gd name="T0" fmla="*/ 0 w 1"/>
                  <a:gd name="T1" fmla="*/ 3 h 1"/>
                  <a:gd name="T2" fmla="*/ 0 w 1"/>
                  <a:gd name="T3" fmla="*/ 3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0" y="1"/>
                    </a:cubicBezTo>
                    <a:cubicBezTo>
                      <a:pt x="0"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2" name="Freeform 9797"/>
              <p:cNvSpPr>
                <a:spLocks/>
              </p:cNvSpPr>
              <p:nvPr/>
            </p:nvSpPr>
            <p:spPr bwMode="auto">
              <a:xfrm>
                <a:off x="1820184" y="5017496"/>
                <a:ext cx="577" cy="578"/>
              </a:xfrm>
              <a:custGeom>
                <a:avLst/>
                <a:gdLst>
                  <a:gd name="T0" fmla="*/ 0 w 1"/>
                  <a:gd name="T1" fmla="*/ 0 h 1"/>
                  <a:gd name="T2" fmla="*/ 2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3" name="Freeform 9798"/>
              <p:cNvSpPr>
                <a:spLocks/>
              </p:cNvSpPr>
              <p:nvPr/>
            </p:nvSpPr>
            <p:spPr bwMode="auto">
              <a:xfrm>
                <a:off x="1920899" y="5017496"/>
                <a:ext cx="866" cy="1444"/>
              </a:xfrm>
              <a:custGeom>
                <a:avLst/>
                <a:gdLst>
                  <a:gd name="T0" fmla="*/ 3 w 1"/>
                  <a:gd name="T1" fmla="*/ 3 h 2"/>
                  <a:gd name="T2" fmla="*/ 0 w 1"/>
                  <a:gd name="T3" fmla="*/ 0 h 2"/>
                  <a:gd name="T4" fmla="*/ 3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0" y="1"/>
                      <a:pt x="0" y="0"/>
                      <a:pt x="0" y="0"/>
                    </a:cubicBezTo>
                    <a:cubicBezTo>
                      <a:pt x="1" y="2"/>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4" name="Freeform 9799"/>
              <p:cNvSpPr>
                <a:spLocks/>
              </p:cNvSpPr>
              <p:nvPr/>
            </p:nvSpPr>
            <p:spPr bwMode="auto">
              <a:xfrm>
                <a:off x="1816721" y="5017496"/>
                <a:ext cx="577" cy="1444"/>
              </a:xfrm>
              <a:custGeom>
                <a:avLst/>
                <a:gdLst>
                  <a:gd name="T0" fmla="*/ 2 w 1"/>
                  <a:gd name="T1" fmla="*/ 5 h 2"/>
                  <a:gd name="T2" fmla="*/ 0 w 1"/>
                  <a:gd name="T3" fmla="*/ 0 h 2"/>
                  <a:gd name="T4" fmla="*/ 2 w 1"/>
                  <a:gd name="T5" fmla="*/ 5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1"/>
                      <a:pt x="1" y="0"/>
                      <a:pt x="0" y="0"/>
                    </a:cubicBezTo>
                    <a:cubicBezTo>
                      <a:pt x="0" y="1"/>
                      <a:pt x="0" y="1"/>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5" name="Freeform 9800"/>
              <p:cNvSpPr>
                <a:spLocks/>
              </p:cNvSpPr>
              <p:nvPr/>
            </p:nvSpPr>
            <p:spPr bwMode="auto">
              <a:xfrm>
                <a:off x="1922342" y="5018074"/>
                <a:ext cx="577" cy="866"/>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6" name="Freeform 9801"/>
              <p:cNvSpPr>
                <a:spLocks/>
              </p:cNvSpPr>
              <p:nvPr/>
            </p:nvSpPr>
            <p:spPr bwMode="auto">
              <a:xfrm>
                <a:off x="841025" y="5018074"/>
                <a:ext cx="2020" cy="866"/>
              </a:xfrm>
              <a:custGeom>
                <a:avLst/>
                <a:gdLst>
                  <a:gd name="T0" fmla="*/ 0 w 3"/>
                  <a:gd name="T1" fmla="*/ 3 h 1"/>
                  <a:gd name="T2" fmla="*/ 7 w 3"/>
                  <a:gd name="T3" fmla="*/ 0 h 1"/>
                  <a:gd name="T4" fmla="*/ 0 w 3"/>
                  <a:gd name="T5" fmla="*/ 3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1"/>
                    </a:moveTo>
                    <a:cubicBezTo>
                      <a:pt x="1" y="1"/>
                      <a:pt x="2" y="0"/>
                      <a:pt x="3" y="0"/>
                    </a:cubicBezTo>
                    <a:cubicBezTo>
                      <a:pt x="2"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7" name="Freeform 9802"/>
              <p:cNvSpPr>
                <a:spLocks/>
              </p:cNvSpPr>
              <p:nvPr/>
            </p:nvSpPr>
            <p:spPr bwMode="auto">
              <a:xfrm>
                <a:off x="1877900" y="5016630"/>
                <a:ext cx="3463" cy="3465"/>
              </a:xfrm>
              <a:custGeom>
                <a:avLst/>
                <a:gdLst>
                  <a:gd name="T0" fmla="*/ 5 w 5"/>
                  <a:gd name="T1" fmla="*/ 10 h 5"/>
                  <a:gd name="T2" fmla="*/ 5 w 5"/>
                  <a:gd name="T3" fmla="*/ 10 h 5"/>
                  <a:gd name="T4" fmla="*/ 0 60000 65536"/>
                  <a:gd name="T5" fmla="*/ 0 60000 65536"/>
                  <a:gd name="T6" fmla="*/ 0 w 5"/>
                  <a:gd name="T7" fmla="*/ 0 h 5"/>
                  <a:gd name="T8" fmla="*/ 5 w 5"/>
                  <a:gd name="T9" fmla="*/ 5 h 5"/>
                </a:gdLst>
                <a:ahLst/>
                <a:cxnLst>
                  <a:cxn ang="T4">
                    <a:pos x="T0" y="T1"/>
                  </a:cxn>
                  <a:cxn ang="T5">
                    <a:pos x="T2" y="T3"/>
                  </a:cxn>
                </a:cxnLst>
                <a:rect l="T6" t="T7" r="T8" b="T9"/>
                <a:pathLst>
                  <a:path w="5" h="5">
                    <a:moveTo>
                      <a:pt x="2" y="4"/>
                    </a:moveTo>
                    <a:cubicBezTo>
                      <a:pt x="5" y="5"/>
                      <a:pt x="0" y="0"/>
                      <a:pt x="2"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8" name="Freeform 9803"/>
              <p:cNvSpPr>
                <a:spLocks/>
              </p:cNvSpPr>
              <p:nvPr/>
            </p:nvSpPr>
            <p:spPr bwMode="auto">
              <a:xfrm>
                <a:off x="1818741" y="5018074"/>
                <a:ext cx="577" cy="866"/>
              </a:xfrm>
              <a:custGeom>
                <a:avLst/>
                <a:gdLst>
                  <a:gd name="T0" fmla="*/ 2 w 1"/>
                  <a:gd name="T1" fmla="*/ 3 h 1"/>
                  <a:gd name="T2" fmla="*/ 0 w 1"/>
                  <a:gd name="T3" fmla="*/ 3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0" y="1"/>
                    </a:cubicBezTo>
                    <a:cubicBezTo>
                      <a:pt x="0" y="1"/>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499" name="Freeform 9804"/>
              <p:cNvSpPr>
                <a:spLocks/>
              </p:cNvSpPr>
              <p:nvPr/>
            </p:nvSpPr>
            <p:spPr bwMode="auto">
              <a:xfrm>
                <a:off x="837562" y="5019518"/>
                <a:ext cx="6349" cy="578"/>
              </a:xfrm>
              <a:custGeom>
                <a:avLst/>
                <a:gdLst>
                  <a:gd name="T0" fmla="*/ 7 w 9"/>
                  <a:gd name="T1" fmla="*/ 0 h 1"/>
                  <a:gd name="T2" fmla="*/ 7 w 9"/>
                  <a:gd name="T3" fmla="*/ 0 h 1"/>
                  <a:gd name="T4" fmla="*/ 0 60000 65536"/>
                  <a:gd name="T5" fmla="*/ 0 60000 65536"/>
                  <a:gd name="T6" fmla="*/ 0 w 9"/>
                  <a:gd name="T7" fmla="*/ 0 h 1"/>
                  <a:gd name="T8" fmla="*/ 9 w 9"/>
                  <a:gd name="T9" fmla="*/ 1 h 1"/>
                </a:gdLst>
                <a:ahLst/>
                <a:cxnLst>
                  <a:cxn ang="T4">
                    <a:pos x="T0" y="T1"/>
                  </a:cxn>
                  <a:cxn ang="T5">
                    <a:pos x="T2" y="T3"/>
                  </a:cxn>
                </a:cxnLst>
                <a:rect l="T6" t="T7" r="T8" b="T9"/>
                <a:pathLst>
                  <a:path w="9" h="1">
                    <a:moveTo>
                      <a:pt x="3" y="0"/>
                    </a:moveTo>
                    <a:cubicBezTo>
                      <a:pt x="9" y="0"/>
                      <a:pt x="0" y="1"/>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0" name="Freeform 9805"/>
              <p:cNvSpPr>
                <a:spLocks/>
              </p:cNvSpPr>
              <p:nvPr/>
            </p:nvSpPr>
            <p:spPr bwMode="auto">
              <a:xfrm>
                <a:off x="1811238" y="5018940"/>
                <a:ext cx="577" cy="578"/>
              </a:xfrm>
              <a:custGeom>
                <a:avLst/>
                <a:gdLst>
                  <a:gd name="T0" fmla="*/ 2 w 1"/>
                  <a:gd name="T1" fmla="*/ 2 h 1"/>
                  <a:gd name="T2" fmla="*/ 0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1" name="Freeform 9806"/>
              <p:cNvSpPr>
                <a:spLocks/>
              </p:cNvSpPr>
              <p:nvPr/>
            </p:nvSpPr>
            <p:spPr bwMode="auto">
              <a:xfrm>
                <a:off x="1810661" y="5019518"/>
                <a:ext cx="3174" cy="2599"/>
              </a:xfrm>
              <a:custGeom>
                <a:avLst/>
                <a:gdLst>
                  <a:gd name="T0" fmla="*/ 11 w 5"/>
                  <a:gd name="T1" fmla="*/ 0 h 4"/>
                  <a:gd name="T2" fmla="*/ 11 w 5"/>
                  <a:gd name="T3" fmla="*/ 0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5" y="0"/>
                    </a:moveTo>
                    <a:cubicBezTo>
                      <a:pt x="0" y="4"/>
                      <a:pt x="5" y="1"/>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2" name="Freeform 9807"/>
              <p:cNvSpPr>
                <a:spLocks/>
              </p:cNvSpPr>
              <p:nvPr/>
            </p:nvSpPr>
            <p:spPr bwMode="auto">
              <a:xfrm>
                <a:off x="1817298" y="5020095"/>
                <a:ext cx="0" cy="866"/>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3" name="Freeform 9808"/>
              <p:cNvSpPr>
                <a:spLocks/>
              </p:cNvSpPr>
              <p:nvPr/>
            </p:nvSpPr>
            <p:spPr bwMode="auto">
              <a:xfrm>
                <a:off x="924137" y="5020095"/>
                <a:ext cx="866" cy="866"/>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4" name="Freeform 9809"/>
              <p:cNvSpPr>
                <a:spLocks/>
              </p:cNvSpPr>
              <p:nvPr/>
            </p:nvSpPr>
            <p:spPr bwMode="auto">
              <a:xfrm>
                <a:off x="1862894" y="5020095"/>
                <a:ext cx="0" cy="866"/>
              </a:xfrm>
              <a:custGeom>
                <a:avLst/>
                <a:gdLst>
                  <a:gd name="T0" fmla="*/ 0 h 1"/>
                  <a:gd name="T1" fmla="*/ 3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1"/>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5" name="Freeform 9810"/>
              <p:cNvSpPr>
                <a:spLocks/>
              </p:cNvSpPr>
              <p:nvPr/>
            </p:nvSpPr>
            <p:spPr bwMode="auto">
              <a:xfrm>
                <a:off x="1925805" y="5020095"/>
                <a:ext cx="577" cy="866"/>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6" name="Freeform 9811"/>
              <p:cNvSpPr>
                <a:spLocks/>
              </p:cNvSpPr>
              <p:nvPr/>
            </p:nvSpPr>
            <p:spPr bwMode="auto">
              <a:xfrm>
                <a:off x="1816721" y="5019518"/>
                <a:ext cx="1443" cy="2022"/>
              </a:xfrm>
              <a:custGeom>
                <a:avLst/>
                <a:gdLst>
                  <a:gd name="T0" fmla="*/ 5 w 2"/>
                  <a:gd name="T1" fmla="*/ 5 h 3"/>
                  <a:gd name="T2" fmla="*/ 5 w 2"/>
                  <a:gd name="T3" fmla="*/ 5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2"/>
                    </a:moveTo>
                    <a:cubicBezTo>
                      <a:pt x="2" y="0"/>
                      <a:pt x="0" y="3"/>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7" name="Freeform 9812"/>
              <p:cNvSpPr>
                <a:spLocks/>
              </p:cNvSpPr>
              <p:nvPr/>
            </p:nvSpPr>
            <p:spPr bwMode="auto">
              <a:xfrm>
                <a:off x="1863760" y="5020962"/>
                <a:ext cx="1443" cy="0"/>
              </a:xfrm>
              <a:custGeom>
                <a:avLst/>
                <a:gdLst>
                  <a:gd name="T0" fmla="*/ 0 w 2"/>
                  <a:gd name="T1" fmla="*/ 0 w 2"/>
                  <a:gd name="T2" fmla="*/ 0 60000 65536"/>
                  <a:gd name="T3" fmla="*/ 0 60000 65536"/>
                  <a:gd name="T4" fmla="*/ 0 w 2"/>
                  <a:gd name="T5" fmla="*/ 2 w 2"/>
                </a:gdLst>
                <a:ahLst/>
                <a:cxnLst>
                  <a:cxn ang="T2">
                    <a:pos x="T0" y="0"/>
                  </a:cxn>
                  <a:cxn ang="T3">
                    <a:pos x="T1" y="0"/>
                  </a:cxn>
                </a:cxnLst>
                <a:rect l="T4" t="0" r="T5" b="0"/>
                <a:pathLst>
                  <a:path w="2">
                    <a:moveTo>
                      <a:pt x="0" y="0"/>
                    </a:moveTo>
                    <a:cubicBezTo>
                      <a:pt x="2"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8" name="Freeform 9813"/>
              <p:cNvSpPr>
                <a:spLocks/>
              </p:cNvSpPr>
              <p:nvPr/>
            </p:nvSpPr>
            <p:spPr bwMode="auto">
              <a:xfrm>
                <a:off x="1818741" y="5020962"/>
                <a:ext cx="577"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09" name="Freeform 9814"/>
              <p:cNvSpPr>
                <a:spLocks/>
              </p:cNvSpPr>
              <p:nvPr/>
            </p:nvSpPr>
            <p:spPr bwMode="auto">
              <a:xfrm>
                <a:off x="1815278" y="5020962"/>
                <a:ext cx="577" cy="578"/>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0" name="Freeform 9815"/>
              <p:cNvSpPr>
                <a:spLocks/>
              </p:cNvSpPr>
              <p:nvPr/>
            </p:nvSpPr>
            <p:spPr bwMode="auto">
              <a:xfrm>
                <a:off x="1815855" y="5020962"/>
                <a:ext cx="866" cy="1155"/>
              </a:xfrm>
              <a:custGeom>
                <a:avLst/>
                <a:gdLst>
                  <a:gd name="T0" fmla="*/ 3 w 1"/>
                  <a:gd name="T1" fmla="*/ 0 h 2"/>
                  <a:gd name="T2" fmla="*/ 0 w 1"/>
                  <a:gd name="T3" fmla="*/ 4 h 2"/>
                  <a:gd name="T4" fmla="*/ 3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0" y="1"/>
                      <a:pt x="0" y="2"/>
                      <a:pt x="0" y="2"/>
                    </a:cubicBezTo>
                    <a:cubicBezTo>
                      <a:pt x="1" y="2"/>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1" name="Freeform 9816"/>
              <p:cNvSpPr>
                <a:spLocks/>
              </p:cNvSpPr>
              <p:nvPr/>
            </p:nvSpPr>
            <p:spPr bwMode="auto">
              <a:xfrm>
                <a:off x="1814701" y="5021539"/>
                <a:ext cx="1154" cy="578"/>
              </a:xfrm>
              <a:custGeom>
                <a:avLst/>
                <a:gdLst>
                  <a:gd name="T0" fmla="*/ 2 w 2"/>
                  <a:gd name="T1" fmla="*/ 0 h 1"/>
                  <a:gd name="T2" fmla="*/ 2 w 2"/>
                  <a:gd name="T3" fmla="*/ 2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0"/>
                      <a:pt x="1" y="1"/>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2" name="Freeform 9817"/>
              <p:cNvSpPr>
                <a:spLocks/>
              </p:cNvSpPr>
              <p:nvPr/>
            </p:nvSpPr>
            <p:spPr bwMode="auto">
              <a:xfrm>
                <a:off x="1818164" y="5021539"/>
                <a:ext cx="1154" cy="578"/>
              </a:xfrm>
              <a:custGeom>
                <a:avLst/>
                <a:gdLst>
                  <a:gd name="T0" fmla="*/ 2 w 2"/>
                  <a:gd name="T1" fmla="*/ 2 h 1"/>
                  <a:gd name="T2" fmla="*/ 2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2" y="0"/>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3" name="Freeform 9818"/>
              <p:cNvSpPr>
                <a:spLocks/>
              </p:cNvSpPr>
              <p:nvPr/>
            </p:nvSpPr>
            <p:spPr bwMode="auto">
              <a:xfrm>
                <a:off x="1920322" y="5021539"/>
                <a:ext cx="577" cy="578"/>
              </a:xfrm>
              <a:custGeom>
                <a:avLst/>
                <a:gdLst>
                  <a:gd name="T0" fmla="*/ 2 w 1"/>
                  <a:gd name="T1" fmla="*/ 0 h 1"/>
                  <a:gd name="T2" fmla="*/ 2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1" y="0"/>
                    </a:cubicBezTo>
                    <a:cubicBezTo>
                      <a:pt x="0"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4" name="Freeform 9819"/>
              <p:cNvSpPr>
                <a:spLocks/>
              </p:cNvSpPr>
              <p:nvPr/>
            </p:nvSpPr>
            <p:spPr bwMode="auto">
              <a:xfrm>
                <a:off x="1055153" y="5021539"/>
                <a:ext cx="577"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5" name="Freeform 9820"/>
              <p:cNvSpPr>
                <a:spLocks/>
              </p:cNvSpPr>
              <p:nvPr/>
            </p:nvSpPr>
            <p:spPr bwMode="auto">
              <a:xfrm>
                <a:off x="919519" y="5021539"/>
                <a:ext cx="577"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6" name="Freeform 9821"/>
              <p:cNvSpPr>
                <a:spLocks/>
              </p:cNvSpPr>
              <p:nvPr/>
            </p:nvSpPr>
            <p:spPr bwMode="auto">
              <a:xfrm>
                <a:off x="1881363" y="5021539"/>
                <a:ext cx="0" cy="578"/>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7" name="Freeform 9822"/>
              <p:cNvSpPr>
                <a:spLocks/>
              </p:cNvSpPr>
              <p:nvPr/>
            </p:nvSpPr>
            <p:spPr bwMode="auto">
              <a:xfrm>
                <a:off x="1916859" y="5022117"/>
                <a:ext cx="21066" cy="23969"/>
              </a:xfrm>
              <a:custGeom>
                <a:avLst/>
                <a:gdLst>
                  <a:gd name="T0" fmla="*/ 16 w 31"/>
                  <a:gd name="T1" fmla="*/ 0 h 35"/>
                  <a:gd name="T2" fmla="*/ 73 w 31"/>
                  <a:gd name="T3" fmla="*/ 43 h 35"/>
                  <a:gd name="T4" fmla="*/ 16 w 31"/>
                  <a:gd name="T5" fmla="*/ 0 h 35"/>
                  <a:gd name="T6" fmla="*/ 0 60000 65536"/>
                  <a:gd name="T7" fmla="*/ 0 60000 65536"/>
                  <a:gd name="T8" fmla="*/ 0 60000 65536"/>
                  <a:gd name="T9" fmla="*/ 0 w 31"/>
                  <a:gd name="T10" fmla="*/ 0 h 35"/>
                  <a:gd name="T11" fmla="*/ 31 w 31"/>
                  <a:gd name="T12" fmla="*/ 35 h 35"/>
                </a:gdLst>
                <a:ahLst/>
                <a:cxnLst>
                  <a:cxn ang="T6">
                    <a:pos x="T0" y="T1"/>
                  </a:cxn>
                  <a:cxn ang="T7">
                    <a:pos x="T2" y="T3"/>
                  </a:cxn>
                  <a:cxn ang="T8">
                    <a:pos x="T4" y="T5"/>
                  </a:cxn>
                </a:cxnLst>
                <a:rect l="T9" t="T10" r="T11" b="T12"/>
                <a:pathLst>
                  <a:path w="31" h="35">
                    <a:moveTo>
                      <a:pt x="7" y="0"/>
                    </a:moveTo>
                    <a:cubicBezTo>
                      <a:pt x="19" y="12"/>
                      <a:pt x="0" y="35"/>
                      <a:pt x="31" y="18"/>
                    </a:cubicBezTo>
                    <a:cubicBezTo>
                      <a:pt x="30" y="12"/>
                      <a:pt x="8" y="4"/>
                      <a:pt x="7"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8" name="Freeform 9823"/>
              <p:cNvSpPr>
                <a:spLocks/>
              </p:cNvSpPr>
              <p:nvPr/>
            </p:nvSpPr>
            <p:spPr bwMode="auto">
              <a:xfrm>
                <a:off x="1864337" y="5022117"/>
                <a:ext cx="866" cy="0"/>
              </a:xfrm>
              <a:custGeom>
                <a:avLst/>
                <a:gdLst>
                  <a:gd name="T0" fmla="*/ 3 w 1"/>
                  <a:gd name="T1" fmla="*/ 3 w 1"/>
                  <a:gd name="T2" fmla="*/ 0 60000 65536"/>
                  <a:gd name="T3" fmla="*/ 0 60000 65536"/>
                  <a:gd name="T4" fmla="*/ 0 w 1"/>
                  <a:gd name="T5" fmla="*/ 1 w 1"/>
                </a:gdLst>
                <a:ahLst/>
                <a:cxnLst>
                  <a:cxn ang="T2">
                    <a:pos x="T0" y="0"/>
                  </a:cxn>
                  <a:cxn ang="T3">
                    <a:pos x="T1" y="0"/>
                  </a:cxn>
                </a:cxnLst>
                <a:rect l="T4" t="0" r="T5" b="0"/>
                <a:pathLst>
                  <a:path w="1">
                    <a:moveTo>
                      <a:pt x="1" y="0"/>
                    </a:move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19" name="Freeform 9824"/>
              <p:cNvSpPr>
                <a:spLocks/>
              </p:cNvSpPr>
              <p:nvPr/>
            </p:nvSpPr>
            <p:spPr bwMode="auto">
              <a:xfrm>
                <a:off x="1818164" y="5022983"/>
                <a:ext cx="1154" cy="1155"/>
              </a:xfrm>
              <a:custGeom>
                <a:avLst/>
                <a:gdLst>
                  <a:gd name="T0" fmla="*/ 4 w 2"/>
                  <a:gd name="T1" fmla="*/ 0 h 2"/>
                  <a:gd name="T2" fmla="*/ 0 w 2"/>
                  <a:gd name="T3" fmla="*/ 4 h 2"/>
                  <a:gd name="T4" fmla="*/ 4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2" y="0"/>
                      <a:pt x="1" y="1"/>
                      <a:pt x="0" y="2"/>
                    </a:cubicBezTo>
                    <a:cubicBezTo>
                      <a:pt x="1" y="2"/>
                      <a:pt x="2"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0" name="Freeform 9825"/>
              <p:cNvSpPr>
                <a:spLocks/>
              </p:cNvSpPr>
              <p:nvPr/>
            </p:nvSpPr>
            <p:spPr bwMode="auto">
              <a:xfrm>
                <a:off x="1887423" y="5022117"/>
                <a:ext cx="1443" cy="1444"/>
              </a:xfrm>
              <a:custGeom>
                <a:avLst/>
                <a:gdLst>
                  <a:gd name="T0" fmla="*/ 0 w 2"/>
                  <a:gd name="T1" fmla="*/ 5 h 2"/>
                  <a:gd name="T2" fmla="*/ 0 w 2"/>
                  <a:gd name="T3" fmla="*/ 5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2" y="2"/>
                      <a:pt x="2"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1" name="Freeform 9826"/>
              <p:cNvSpPr>
                <a:spLocks/>
              </p:cNvSpPr>
              <p:nvPr/>
            </p:nvSpPr>
            <p:spPr bwMode="auto">
              <a:xfrm>
                <a:off x="1822204" y="5016052"/>
                <a:ext cx="6060" cy="19926"/>
              </a:xfrm>
              <a:custGeom>
                <a:avLst/>
                <a:gdLst>
                  <a:gd name="T0" fmla="*/ 19 w 9"/>
                  <a:gd name="T1" fmla="*/ 24 h 29"/>
                  <a:gd name="T2" fmla="*/ 19 w 9"/>
                  <a:gd name="T3" fmla="*/ 24 h 29"/>
                  <a:gd name="T4" fmla="*/ 0 60000 65536"/>
                  <a:gd name="T5" fmla="*/ 0 60000 65536"/>
                  <a:gd name="T6" fmla="*/ 0 w 9"/>
                  <a:gd name="T7" fmla="*/ 0 h 29"/>
                  <a:gd name="T8" fmla="*/ 9 w 9"/>
                  <a:gd name="T9" fmla="*/ 29 h 29"/>
                </a:gdLst>
                <a:ahLst/>
                <a:cxnLst>
                  <a:cxn ang="T4">
                    <a:pos x="T0" y="T1"/>
                  </a:cxn>
                  <a:cxn ang="T5">
                    <a:pos x="T2" y="T3"/>
                  </a:cxn>
                </a:cxnLst>
                <a:rect l="T6" t="T7" r="T8" b="T9"/>
                <a:pathLst>
                  <a:path w="9" h="29">
                    <a:moveTo>
                      <a:pt x="8" y="10"/>
                    </a:moveTo>
                    <a:cubicBezTo>
                      <a:pt x="0" y="0"/>
                      <a:pt x="9" y="29"/>
                      <a:pt x="8"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2" name="Freeform 9827"/>
              <p:cNvSpPr>
                <a:spLocks/>
              </p:cNvSpPr>
              <p:nvPr/>
            </p:nvSpPr>
            <p:spPr bwMode="auto">
              <a:xfrm>
                <a:off x="1819318" y="5021539"/>
                <a:ext cx="1443" cy="6931"/>
              </a:xfrm>
              <a:custGeom>
                <a:avLst/>
                <a:gdLst>
                  <a:gd name="T0" fmla="*/ 5 w 2"/>
                  <a:gd name="T1" fmla="*/ 7 h 10"/>
                  <a:gd name="T2" fmla="*/ 5 w 2"/>
                  <a:gd name="T3" fmla="*/ 7 h 10"/>
                  <a:gd name="T4" fmla="*/ 0 60000 65536"/>
                  <a:gd name="T5" fmla="*/ 0 60000 65536"/>
                  <a:gd name="T6" fmla="*/ 0 w 2"/>
                  <a:gd name="T7" fmla="*/ 0 h 10"/>
                  <a:gd name="T8" fmla="*/ 2 w 2"/>
                  <a:gd name="T9" fmla="*/ 10 h 10"/>
                </a:gdLst>
                <a:ahLst/>
                <a:cxnLst>
                  <a:cxn ang="T4">
                    <a:pos x="T0" y="T1"/>
                  </a:cxn>
                  <a:cxn ang="T5">
                    <a:pos x="T2" y="T3"/>
                  </a:cxn>
                </a:cxnLst>
                <a:rect l="T6" t="T7" r="T8" b="T9"/>
                <a:pathLst>
                  <a:path w="2" h="10">
                    <a:moveTo>
                      <a:pt x="2" y="3"/>
                    </a:moveTo>
                    <a:cubicBezTo>
                      <a:pt x="0" y="0"/>
                      <a:pt x="2" y="10"/>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3" name="Freeform 9828"/>
              <p:cNvSpPr>
                <a:spLocks/>
              </p:cNvSpPr>
              <p:nvPr/>
            </p:nvSpPr>
            <p:spPr bwMode="auto">
              <a:xfrm>
                <a:off x="1884249" y="5022983"/>
                <a:ext cx="0" cy="578"/>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4" name="Freeform 9829"/>
              <p:cNvSpPr>
                <a:spLocks/>
              </p:cNvSpPr>
              <p:nvPr/>
            </p:nvSpPr>
            <p:spPr bwMode="auto">
              <a:xfrm>
                <a:off x="924137" y="5021539"/>
                <a:ext cx="3463" cy="2599"/>
              </a:xfrm>
              <a:custGeom>
                <a:avLst/>
                <a:gdLst>
                  <a:gd name="T0" fmla="*/ 7 w 5"/>
                  <a:gd name="T1" fmla="*/ 7 h 4"/>
                  <a:gd name="T2" fmla="*/ 7 w 5"/>
                  <a:gd name="T3" fmla="*/ 7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3" y="3"/>
                    </a:moveTo>
                    <a:cubicBezTo>
                      <a:pt x="0" y="0"/>
                      <a:pt x="5" y="4"/>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5" name="Freeform 9830"/>
              <p:cNvSpPr>
                <a:spLocks/>
              </p:cNvSpPr>
              <p:nvPr/>
            </p:nvSpPr>
            <p:spPr bwMode="auto">
              <a:xfrm>
                <a:off x="919519" y="5022983"/>
                <a:ext cx="577" cy="578"/>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6" name="Freeform 9831"/>
              <p:cNvSpPr>
                <a:spLocks/>
              </p:cNvSpPr>
              <p:nvPr/>
            </p:nvSpPr>
            <p:spPr bwMode="auto">
              <a:xfrm>
                <a:off x="1820761" y="5024138"/>
                <a:ext cx="1443" cy="866"/>
              </a:xfrm>
              <a:custGeom>
                <a:avLst/>
                <a:gdLst>
                  <a:gd name="T0" fmla="*/ 3 w 2"/>
                  <a:gd name="T1" fmla="*/ 0 h 1"/>
                  <a:gd name="T2" fmla="*/ 3 w 2"/>
                  <a:gd name="T3" fmla="*/ 3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0"/>
                      <a:pt x="1" y="1"/>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7" name="Freeform 9832"/>
              <p:cNvSpPr>
                <a:spLocks/>
              </p:cNvSpPr>
              <p:nvPr/>
            </p:nvSpPr>
            <p:spPr bwMode="auto">
              <a:xfrm>
                <a:off x="1907913" y="5024138"/>
                <a:ext cx="0" cy="866"/>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8" name="Freeform 9833"/>
              <p:cNvSpPr>
                <a:spLocks/>
              </p:cNvSpPr>
              <p:nvPr/>
            </p:nvSpPr>
            <p:spPr bwMode="auto">
              <a:xfrm>
                <a:off x="1888866" y="5024138"/>
                <a:ext cx="866" cy="866"/>
              </a:xfrm>
              <a:custGeom>
                <a:avLst/>
                <a:gdLst>
                  <a:gd name="T0" fmla="*/ 0 w 1"/>
                  <a:gd name="T1" fmla="*/ 3 h 1"/>
                  <a:gd name="T2" fmla="*/ 3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29" name="Freeform 9834"/>
              <p:cNvSpPr>
                <a:spLocks/>
              </p:cNvSpPr>
              <p:nvPr/>
            </p:nvSpPr>
            <p:spPr bwMode="auto">
              <a:xfrm>
                <a:off x="1832304" y="5025005"/>
                <a:ext cx="2020" cy="1444"/>
              </a:xfrm>
              <a:custGeom>
                <a:avLst/>
                <a:gdLst>
                  <a:gd name="T0" fmla="*/ 0 w 3"/>
                  <a:gd name="T1" fmla="*/ 5 h 2"/>
                  <a:gd name="T2" fmla="*/ 0 w 3"/>
                  <a:gd name="T3" fmla="*/ 5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3" y="0"/>
                      <a:pt x="3"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0" name="Freeform 9835"/>
              <p:cNvSpPr>
                <a:spLocks/>
              </p:cNvSpPr>
              <p:nvPr/>
            </p:nvSpPr>
            <p:spPr bwMode="auto">
              <a:xfrm>
                <a:off x="1906758" y="5025005"/>
                <a:ext cx="577" cy="578"/>
              </a:xfrm>
              <a:custGeom>
                <a:avLst/>
                <a:gdLst>
                  <a:gd name="T0" fmla="*/ 2 w 1"/>
                  <a:gd name="T1" fmla="*/ 2 h 1"/>
                  <a:gd name="T2" fmla="*/ 2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1"/>
                      <a:pt x="1" y="1"/>
                    </a:cubicBezTo>
                    <a:cubicBezTo>
                      <a:pt x="1"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1" name="Freeform 9836"/>
              <p:cNvSpPr>
                <a:spLocks/>
              </p:cNvSpPr>
              <p:nvPr/>
            </p:nvSpPr>
            <p:spPr bwMode="auto">
              <a:xfrm>
                <a:off x="1820761" y="5024138"/>
                <a:ext cx="3463" cy="2310"/>
              </a:xfrm>
              <a:custGeom>
                <a:avLst/>
                <a:gdLst>
                  <a:gd name="T0" fmla="*/ 5 w 5"/>
                  <a:gd name="T1" fmla="*/ 8 h 3"/>
                  <a:gd name="T2" fmla="*/ 5 w 5"/>
                  <a:gd name="T3" fmla="*/ 8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2" y="3"/>
                    </a:moveTo>
                    <a:cubicBezTo>
                      <a:pt x="5" y="0"/>
                      <a:pt x="0" y="2"/>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2" name="Freeform 9837"/>
              <p:cNvSpPr>
                <a:spLocks/>
              </p:cNvSpPr>
              <p:nvPr/>
            </p:nvSpPr>
            <p:spPr bwMode="auto">
              <a:xfrm>
                <a:off x="1820184" y="5024138"/>
                <a:ext cx="4617" cy="3465"/>
              </a:xfrm>
              <a:custGeom>
                <a:avLst/>
                <a:gdLst>
                  <a:gd name="T0" fmla="*/ 9 w 7"/>
                  <a:gd name="T1" fmla="*/ 7 h 5"/>
                  <a:gd name="T2" fmla="*/ 9 w 7"/>
                  <a:gd name="T3" fmla="*/ 7 h 5"/>
                  <a:gd name="T4" fmla="*/ 0 60000 65536"/>
                  <a:gd name="T5" fmla="*/ 0 60000 65536"/>
                  <a:gd name="T6" fmla="*/ 0 w 7"/>
                  <a:gd name="T7" fmla="*/ 0 h 5"/>
                  <a:gd name="T8" fmla="*/ 7 w 7"/>
                  <a:gd name="T9" fmla="*/ 5 h 5"/>
                </a:gdLst>
                <a:ahLst/>
                <a:cxnLst>
                  <a:cxn ang="T4">
                    <a:pos x="T0" y="T1"/>
                  </a:cxn>
                  <a:cxn ang="T5">
                    <a:pos x="T2" y="T3"/>
                  </a:cxn>
                </a:cxnLst>
                <a:rect l="T6" t="T7" r="T8" b="T9"/>
                <a:pathLst>
                  <a:path w="7" h="5">
                    <a:moveTo>
                      <a:pt x="4" y="3"/>
                    </a:moveTo>
                    <a:cubicBezTo>
                      <a:pt x="7" y="0"/>
                      <a:pt x="0" y="5"/>
                      <a:pt x="4"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3" name="Freeform 9838"/>
              <p:cNvSpPr>
                <a:spLocks/>
              </p:cNvSpPr>
              <p:nvPr/>
            </p:nvSpPr>
            <p:spPr bwMode="auto">
              <a:xfrm>
                <a:off x="904513" y="5025582"/>
                <a:ext cx="577" cy="866"/>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4" name="Freeform 9839"/>
              <p:cNvSpPr>
                <a:spLocks/>
              </p:cNvSpPr>
              <p:nvPr/>
            </p:nvSpPr>
            <p:spPr bwMode="auto">
              <a:xfrm>
                <a:off x="1888289" y="5025582"/>
                <a:ext cx="577" cy="1444"/>
              </a:xfrm>
              <a:custGeom>
                <a:avLst/>
                <a:gdLst>
                  <a:gd name="T0" fmla="*/ 0 w 1"/>
                  <a:gd name="T1" fmla="*/ 5 h 2"/>
                  <a:gd name="T2" fmla="*/ 0 w 1"/>
                  <a:gd name="T3" fmla="*/ 5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1"/>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5" name="Freeform 9840"/>
              <p:cNvSpPr>
                <a:spLocks/>
              </p:cNvSpPr>
              <p:nvPr/>
            </p:nvSpPr>
            <p:spPr bwMode="auto">
              <a:xfrm>
                <a:off x="1050536" y="5026449"/>
                <a:ext cx="577" cy="578"/>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6" name="Freeform 9841"/>
              <p:cNvSpPr>
                <a:spLocks/>
              </p:cNvSpPr>
              <p:nvPr/>
            </p:nvSpPr>
            <p:spPr bwMode="auto">
              <a:xfrm>
                <a:off x="1818741" y="5026449"/>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7" name="Freeform 9842"/>
              <p:cNvSpPr>
                <a:spLocks/>
              </p:cNvSpPr>
              <p:nvPr/>
            </p:nvSpPr>
            <p:spPr bwMode="auto">
              <a:xfrm>
                <a:off x="918942" y="5026449"/>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8" name="Freeform 9843"/>
              <p:cNvSpPr>
                <a:spLocks/>
              </p:cNvSpPr>
              <p:nvPr/>
            </p:nvSpPr>
            <p:spPr bwMode="auto">
              <a:xfrm>
                <a:off x="1823358" y="5026449"/>
                <a:ext cx="2886" cy="2022"/>
              </a:xfrm>
              <a:custGeom>
                <a:avLst/>
                <a:gdLst>
                  <a:gd name="T0" fmla="*/ 10 w 4"/>
                  <a:gd name="T1" fmla="*/ 7 h 3"/>
                  <a:gd name="T2" fmla="*/ 10 w 4"/>
                  <a:gd name="T3" fmla="*/ 7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4" y="3"/>
                    </a:moveTo>
                    <a:cubicBezTo>
                      <a:pt x="4" y="2"/>
                      <a:pt x="0" y="0"/>
                      <a:pt x="4"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39" name="Freeform 9844"/>
              <p:cNvSpPr>
                <a:spLocks/>
              </p:cNvSpPr>
              <p:nvPr/>
            </p:nvSpPr>
            <p:spPr bwMode="auto">
              <a:xfrm>
                <a:off x="1936771" y="5026449"/>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0" name="Freeform 9845"/>
              <p:cNvSpPr>
                <a:spLocks/>
              </p:cNvSpPr>
              <p:nvPr/>
            </p:nvSpPr>
            <p:spPr bwMode="auto">
              <a:xfrm>
                <a:off x="1822204" y="5025582"/>
                <a:ext cx="2020" cy="2888"/>
              </a:xfrm>
              <a:custGeom>
                <a:avLst/>
                <a:gdLst>
                  <a:gd name="T0" fmla="*/ 7 w 3"/>
                  <a:gd name="T1" fmla="*/ 5 h 4"/>
                  <a:gd name="T2" fmla="*/ 7 w 3"/>
                  <a:gd name="T3" fmla="*/ 5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3" y="2"/>
                    </a:moveTo>
                    <a:cubicBezTo>
                      <a:pt x="2" y="0"/>
                      <a:pt x="0" y="4"/>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1" name="Freeform 9846"/>
              <p:cNvSpPr>
                <a:spLocks/>
              </p:cNvSpPr>
              <p:nvPr/>
            </p:nvSpPr>
            <p:spPr bwMode="auto">
              <a:xfrm>
                <a:off x="1049093" y="5026449"/>
                <a:ext cx="577" cy="578"/>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2" name="Freeform 9847"/>
              <p:cNvSpPr>
                <a:spLocks/>
              </p:cNvSpPr>
              <p:nvPr/>
            </p:nvSpPr>
            <p:spPr bwMode="auto">
              <a:xfrm>
                <a:off x="1047073" y="5027026"/>
                <a:ext cx="577" cy="578"/>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1"/>
                    </a:cubicBez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3" name="Freeform 9848"/>
              <p:cNvSpPr>
                <a:spLocks/>
              </p:cNvSpPr>
              <p:nvPr/>
            </p:nvSpPr>
            <p:spPr bwMode="auto">
              <a:xfrm>
                <a:off x="1039569" y="5025582"/>
                <a:ext cx="9523" cy="5487"/>
              </a:xfrm>
              <a:custGeom>
                <a:avLst/>
                <a:gdLst>
                  <a:gd name="T0" fmla="*/ 0 w 14"/>
                  <a:gd name="T1" fmla="*/ 12 h 8"/>
                  <a:gd name="T2" fmla="*/ 0 w 14"/>
                  <a:gd name="T3" fmla="*/ 12 h 8"/>
                  <a:gd name="T4" fmla="*/ 0 60000 65536"/>
                  <a:gd name="T5" fmla="*/ 0 60000 65536"/>
                  <a:gd name="T6" fmla="*/ 0 w 14"/>
                  <a:gd name="T7" fmla="*/ 0 h 8"/>
                  <a:gd name="T8" fmla="*/ 14 w 14"/>
                  <a:gd name="T9" fmla="*/ 8 h 8"/>
                </a:gdLst>
                <a:ahLst/>
                <a:cxnLst>
                  <a:cxn ang="T4">
                    <a:pos x="T0" y="T1"/>
                  </a:cxn>
                  <a:cxn ang="T5">
                    <a:pos x="T2" y="T3"/>
                  </a:cxn>
                </a:cxnLst>
                <a:rect l="T6" t="T7" r="T8" b="T9"/>
                <a:pathLst>
                  <a:path w="14" h="8">
                    <a:moveTo>
                      <a:pt x="0" y="5"/>
                    </a:moveTo>
                    <a:cubicBezTo>
                      <a:pt x="14" y="8"/>
                      <a:pt x="0" y="0"/>
                      <a:pt x="0"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4" name="Freeform 9849"/>
              <p:cNvSpPr>
                <a:spLocks/>
              </p:cNvSpPr>
              <p:nvPr/>
            </p:nvSpPr>
            <p:spPr bwMode="auto">
              <a:xfrm>
                <a:off x="1879920" y="5027026"/>
                <a:ext cx="866" cy="1444"/>
              </a:xfrm>
              <a:custGeom>
                <a:avLst/>
                <a:gdLst>
                  <a:gd name="T0" fmla="*/ 3 w 1"/>
                  <a:gd name="T1" fmla="*/ 0 h 2"/>
                  <a:gd name="T2" fmla="*/ 3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0"/>
                    </a:moveTo>
                    <a:cubicBezTo>
                      <a:pt x="0" y="2"/>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5" name="Freeform 9850"/>
              <p:cNvSpPr>
                <a:spLocks/>
              </p:cNvSpPr>
              <p:nvPr/>
            </p:nvSpPr>
            <p:spPr bwMode="auto">
              <a:xfrm>
                <a:off x="1822781" y="5027604"/>
                <a:ext cx="577" cy="866"/>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6" name="Freeform 9851"/>
              <p:cNvSpPr>
                <a:spLocks/>
              </p:cNvSpPr>
              <p:nvPr/>
            </p:nvSpPr>
            <p:spPr bwMode="auto">
              <a:xfrm>
                <a:off x="1888289" y="5027604"/>
                <a:ext cx="577" cy="866"/>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7" name="Freeform 9852"/>
              <p:cNvSpPr>
                <a:spLocks/>
              </p:cNvSpPr>
              <p:nvPr/>
            </p:nvSpPr>
            <p:spPr bwMode="auto">
              <a:xfrm>
                <a:off x="1933308" y="5028470"/>
                <a:ext cx="577" cy="578"/>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8" name="Freeform 9853"/>
              <p:cNvSpPr>
                <a:spLocks/>
              </p:cNvSpPr>
              <p:nvPr/>
            </p:nvSpPr>
            <p:spPr bwMode="auto">
              <a:xfrm>
                <a:off x="1038704" y="5029048"/>
                <a:ext cx="866" cy="578"/>
              </a:xfrm>
              <a:custGeom>
                <a:avLst/>
                <a:gdLst>
                  <a:gd name="T0" fmla="*/ 0 w 1"/>
                  <a:gd name="T1" fmla="*/ 2 h 1"/>
                  <a:gd name="T2" fmla="*/ 3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49" name="Freeform 9854"/>
              <p:cNvSpPr>
                <a:spLocks/>
              </p:cNvSpPr>
              <p:nvPr/>
            </p:nvSpPr>
            <p:spPr bwMode="auto">
              <a:xfrm>
                <a:off x="819958" y="5029048"/>
                <a:ext cx="577" cy="578"/>
              </a:xfrm>
              <a:custGeom>
                <a:avLst/>
                <a:gdLst>
                  <a:gd name="T0" fmla="*/ 2 w 1"/>
                  <a:gd name="T1" fmla="*/ 2 h 1"/>
                  <a:gd name="T2" fmla="*/ 0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0" name="Freeform 9855"/>
              <p:cNvSpPr>
                <a:spLocks/>
              </p:cNvSpPr>
              <p:nvPr/>
            </p:nvSpPr>
            <p:spPr bwMode="auto">
              <a:xfrm>
                <a:off x="1935328" y="5029048"/>
                <a:ext cx="577" cy="1444"/>
              </a:xfrm>
              <a:custGeom>
                <a:avLst/>
                <a:gdLst>
                  <a:gd name="T0" fmla="*/ 2 w 1"/>
                  <a:gd name="T1" fmla="*/ 3 h 2"/>
                  <a:gd name="T2" fmla="*/ 2 w 1"/>
                  <a:gd name="T3" fmla="*/ 5 h 2"/>
                  <a:gd name="T4" fmla="*/ 2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0" y="0"/>
                      <a:pt x="0" y="2"/>
                      <a:pt x="1" y="2"/>
                    </a:cubicBezTo>
                    <a:cubicBezTo>
                      <a:pt x="1" y="2"/>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1" name="Freeform 9856"/>
              <p:cNvSpPr>
                <a:spLocks/>
              </p:cNvSpPr>
              <p:nvPr/>
            </p:nvSpPr>
            <p:spPr bwMode="auto">
              <a:xfrm>
                <a:off x="1936771" y="5029625"/>
                <a:ext cx="2597" cy="1444"/>
              </a:xfrm>
              <a:custGeom>
                <a:avLst/>
                <a:gdLst>
                  <a:gd name="T0" fmla="*/ 0 w 4"/>
                  <a:gd name="T1" fmla="*/ 0 h 2"/>
                  <a:gd name="T2" fmla="*/ 0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0"/>
                    </a:moveTo>
                    <a:cubicBezTo>
                      <a:pt x="0" y="2"/>
                      <a:pt x="4"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2" name="Freeform 9857"/>
              <p:cNvSpPr>
                <a:spLocks/>
              </p:cNvSpPr>
              <p:nvPr/>
            </p:nvSpPr>
            <p:spPr bwMode="auto">
              <a:xfrm>
                <a:off x="1887423" y="5029625"/>
                <a:ext cx="866" cy="866"/>
              </a:xfrm>
              <a:custGeom>
                <a:avLst/>
                <a:gdLst>
                  <a:gd name="T0" fmla="*/ 3 w 1"/>
                  <a:gd name="T1" fmla="*/ 3 h 1"/>
                  <a:gd name="T2" fmla="*/ 3 w 1"/>
                  <a:gd name="T3" fmla="*/ 0 h 1"/>
                  <a:gd name="T4" fmla="*/ 3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0"/>
                    </a:cubicBezTo>
                    <a:cubicBezTo>
                      <a:pt x="0" y="0"/>
                      <a:pt x="1"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3" name="Freeform 9858"/>
              <p:cNvSpPr>
                <a:spLocks/>
              </p:cNvSpPr>
              <p:nvPr/>
            </p:nvSpPr>
            <p:spPr bwMode="auto">
              <a:xfrm>
                <a:off x="1910799" y="5030492"/>
                <a:ext cx="577" cy="578"/>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4" name="Freeform 9859"/>
              <p:cNvSpPr>
                <a:spLocks/>
              </p:cNvSpPr>
              <p:nvPr/>
            </p:nvSpPr>
            <p:spPr bwMode="auto">
              <a:xfrm>
                <a:off x="1862894" y="5030492"/>
                <a:ext cx="866" cy="1155"/>
              </a:xfrm>
              <a:custGeom>
                <a:avLst/>
                <a:gdLst>
                  <a:gd name="T0" fmla="*/ 0 w 1"/>
                  <a:gd name="T1" fmla="*/ 2 h 2"/>
                  <a:gd name="T2" fmla="*/ 3 w 1"/>
                  <a:gd name="T3" fmla="*/ 4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1"/>
                      <a:pt x="1" y="1"/>
                      <a:pt x="1" y="2"/>
                    </a:cubicBezTo>
                    <a:cubicBezTo>
                      <a:pt x="1" y="0"/>
                      <a:pt x="1"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5" name="Freeform 9860"/>
              <p:cNvSpPr>
                <a:spLocks/>
              </p:cNvSpPr>
              <p:nvPr/>
            </p:nvSpPr>
            <p:spPr bwMode="auto">
              <a:xfrm>
                <a:off x="901050" y="5029625"/>
                <a:ext cx="2020" cy="3465"/>
              </a:xfrm>
              <a:custGeom>
                <a:avLst/>
                <a:gdLst>
                  <a:gd name="T0" fmla="*/ 7 w 3"/>
                  <a:gd name="T1" fmla="*/ 7 h 5"/>
                  <a:gd name="T2" fmla="*/ 7 w 3"/>
                  <a:gd name="T3" fmla="*/ 7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3" y="3"/>
                    </a:moveTo>
                    <a:cubicBezTo>
                      <a:pt x="0" y="0"/>
                      <a:pt x="3" y="5"/>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6" name="Freeform 9861"/>
              <p:cNvSpPr>
                <a:spLocks/>
              </p:cNvSpPr>
              <p:nvPr/>
            </p:nvSpPr>
            <p:spPr bwMode="auto">
              <a:xfrm>
                <a:off x="1869820" y="5031647"/>
                <a:ext cx="57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7" name="Freeform 9862"/>
              <p:cNvSpPr>
                <a:spLocks/>
              </p:cNvSpPr>
              <p:nvPr/>
            </p:nvSpPr>
            <p:spPr bwMode="auto">
              <a:xfrm>
                <a:off x="1888866" y="5032513"/>
                <a:ext cx="866" cy="578"/>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8" name="Freeform 9863"/>
              <p:cNvSpPr>
                <a:spLocks/>
              </p:cNvSpPr>
              <p:nvPr/>
            </p:nvSpPr>
            <p:spPr bwMode="auto">
              <a:xfrm>
                <a:off x="1864337" y="5032513"/>
                <a:ext cx="866" cy="578"/>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0"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59" name="Freeform 9864"/>
              <p:cNvSpPr>
                <a:spLocks/>
              </p:cNvSpPr>
              <p:nvPr/>
            </p:nvSpPr>
            <p:spPr bwMode="auto">
              <a:xfrm>
                <a:off x="387663" y="5032513"/>
                <a:ext cx="12409" cy="4043"/>
              </a:xfrm>
              <a:custGeom>
                <a:avLst/>
                <a:gdLst>
                  <a:gd name="T0" fmla="*/ 43 w 18"/>
                  <a:gd name="T1" fmla="*/ 5 h 6"/>
                  <a:gd name="T2" fmla="*/ 0 w 18"/>
                  <a:gd name="T3" fmla="*/ 2 h 6"/>
                  <a:gd name="T4" fmla="*/ 43 w 18"/>
                  <a:gd name="T5" fmla="*/ 5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2"/>
                    </a:moveTo>
                    <a:cubicBezTo>
                      <a:pt x="12" y="1"/>
                      <a:pt x="6" y="1"/>
                      <a:pt x="0" y="1"/>
                    </a:cubicBezTo>
                    <a:cubicBezTo>
                      <a:pt x="9" y="6"/>
                      <a:pt x="12" y="0"/>
                      <a:pt x="18"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0" name="Freeform 9865"/>
              <p:cNvSpPr>
                <a:spLocks/>
              </p:cNvSpPr>
              <p:nvPr/>
            </p:nvSpPr>
            <p:spPr bwMode="auto">
              <a:xfrm>
                <a:off x="1030623" y="5028470"/>
                <a:ext cx="16449" cy="12129"/>
              </a:xfrm>
              <a:custGeom>
                <a:avLst/>
                <a:gdLst>
                  <a:gd name="T0" fmla="*/ 31 w 24"/>
                  <a:gd name="T1" fmla="*/ 30 h 18"/>
                  <a:gd name="T2" fmla="*/ 0 w 24"/>
                  <a:gd name="T3" fmla="*/ 28 h 18"/>
                  <a:gd name="T4" fmla="*/ 2 w 24"/>
                  <a:gd name="T5" fmla="*/ 37 h 18"/>
                  <a:gd name="T6" fmla="*/ 31 w 24"/>
                  <a:gd name="T7" fmla="*/ 3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13" y="13"/>
                    </a:moveTo>
                    <a:cubicBezTo>
                      <a:pt x="24" y="14"/>
                      <a:pt x="9" y="0"/>
                      <a:pt x="0" y="12"/>
                    </a:cubicBezTo>
                    <a:cubicBezTo>
                      <a:pt x="0" y="13"/>
                      <a:pt x="0" y="14"/>
                      <a:pt x="1" y="16"/>
                    </a:cubicBezTo>
                    <a:cubicBezTo>
                      <a:pt x="5" y="17"/>
                      <a:pt x="12" y="18"/>
                      <a:pt x="13" y="1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1" name="Freeform 9866"/>
              <p:cNvSpPr>
                <a:spLocks/>
              </p:cNvSpPr>
              <p:nvPr/>
            </p:nvSpPr>
            <p:spPr bwMode="auto">
              <a:xfrm>
                <a:off x="1835190" y="5032513"/>
                <a:ext cx="2020" cy="1155"/>
              </a:xfrm>
              <a:custGeom>
                <a:avLst/>
                <a:gdLst>
                  <a:gd name="T0" fmla="*/ 0 w 3"/>
                  <a:gd name="T1" fmla="*/ 4 h 2"/>
                  <a:gd name="T2" fmla="*/ 0 w 3"/>
                  <a:gd name="T3" fmla="*/ 4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3" y="2"/>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2" name="Freeform 9867"/>
              <p:cNvSpPr>
                <a:spLocks/>
              </p:cNvSpPr>
              <p:nvPr/>
            </p:nvSpPr>
            <p:spPr bwMode="auto">
              <a:xfrm>
                <a:off x="1941388" y="5031647"/>
                <a:ext cx="4040" cy="5487"/>
              </a:xfrm>
              <a:custGeom>
                <a:avLst/>
                <a:gdLst>
                  <a:gd name="T0" fmla="*/ 0 w 6"/>
                  <a:gd name="T1" fmla="*/ 10 h 8"/>
                  <a:gd name="T2" fmla="*/ 0 w 6"/>
                  <a:gd name="T3" fmla="*/ 10 h 8"/>
                  <a:gd name="T4" fmla="*/ 0 60000 65536"/>
                  <a:gd name="T5" fmla="*/ 0 60000 65536"/>
                  <a:gd name="T6" fmla="*/ 0 w 6"/>
                  <a:gd name="T7" fmla="*/ 0 h 8"/>
                  <a:gd name="T8" fmla="*/ 6 w 6"/>
                  <a:gd name="T9" fmla="*/ 8 h 8"/>
                </a:gdLst>
                <a:ahLst/>
                <a:cxnLst>
                  <a:cxn ang="T4">
                    <a:pos x="T0" y="T1"/>
                  </a:cxn>
                  <a:cxn ang="T5">
                    <a:pos x="T2" y="T3"/>
                  </a:cxn>
                </a:cxnLst>
                <a:rect l="T6" t="T7" r="T8" b="T9"/>
                <a:pathLst>
                  <a:path w="6" h="8">
                    <a:moveTo>
                      <a:pt x="0" y="4"/>
                    </a:moveTo>
                    <a:cubicBezTo>
                      <a:pt x="0" y="8"/>
                      <a:pt x="6" y="0"/>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3" name="Freeform 9868"/>
              <p:cNvSpPr>
                <a:spLocks/>
              </p:cNvSpPr>
              <p:nvPr/>
            </p:nvSpPr>
            <p:spPr bwMode="auto">
              <a:xfrm>
                <a:off x="1918879" y="5033091"/>
                <a:ext cx="866" cy="1444"/>
              </a:xfrm>
              <a:custGeom>
                <a:avLst/>
                <a:gdLst>
                  <a:gd name="T0" fmla="*/ 0 w 1"/>
                  <a:gd name="T1" fmla="*/ 3 h 2"/>
                  <a:gd name="T2" fmla="*/ 3 w 1"/>
                  <a:gd name="T3" fmla="*/ 3 h 2"/>
                  <a:gd name="T4" fmla="*/ 0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1"/>
                      <a:pt x="0" y="2"/>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4" name="Freeform 9869"/>
              <p:cNvSpPr>
                <a:spLocks/>
              </p:cNvSpPr>
              <p:nvPr/>
            </p:nvSpPr>
            <p:spPr bwMode="auto">
              <a:xfrm>
                <a:off x="1916282" y="5033668"/>
                <a:ext cx="577"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5" name="Freeform 9870"/>
              <p:cNvSpPr>
                <a:spLocks/>
              </p:cNvSpPr>
              <p:nvPr/>
            </p:nvSpPr>
            <p:spPr bwMode="auto">
              <a:xfrm>
                <a:off x="1829707" y="5033668"/>
                <a:ext cx="0" cy="866"/>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6" name="Freeform 9871"/>
              <p:cNvSpPr>
                <a:spLocks/>
              </p:cNvSpPr>
              <p:nvPr/>
            </p:nvSpPr>
            <p:spPr bwMode="auto">
              <a:xfrm>
                <a:off x="899607" y="5033668"/>
                <a:ext cx="866"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7" name="Freeform 9872"/>
              <p:cNvSpPr>
                <a:spLocks/>
              </p:cNvSpPr>
              <p:nvPr/>
            </p:nvSpPr>
            <p:spPr bwMode="auto">
              <a:xfrm>
                <a:off x="1864337" y="5033668"/>
                <a:ext cx="0" cy="866"/>
              </a:xfrm>
              <a:custGeom>
                <a:avLst/>
                <a:gdLst>
                  <a:gd name="T0" fmla="*/ 0 h 1"/>
                  <a:gd name="T1" fmla="*/ 3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1"/>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8" name="Freeform 9873"/>
              <p:cNvSpPr>
                <a:spLocks/>
              </p:cNvSpPr>
              <p:nvPr/>
            </p:nvSpPr>
            <p:spPr bwMode="auto">
              <a:xfrm>
                <a:off x="1917436" y="5033668"/>
                <a:ext cx="866" cy="866"/>
              </a:xfrm>
              <a:custGeom>
                <a:avLst/>
                <a:gdLst>
                  <a:gd name="T0" fmla="*/ 0 w 1"/>
                  <a:gd name="T1" fmla="*/ 3 h 1"/>
                  <a:gd name="T2" fmla="*/ 3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1"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69" name="Freeform 9874"/>
              <p:cNvSpPr>
                <a:spLocks/>
              </p:cNvSpPr>
              <p:nvPr/>
            </p:nvSpPr>
            <p:spPr bwMode="auto">
              <a:xfrm>
                <a:off x="1009557" y="5033668"/>
                <a:ext cx="19046" cy="11840"/>
              </a:xfrm>
              <a:custGeom>
                <a:avLst/>
                <a:gdLst>
                  <a:gd name="T0" fmla="*/ 64 w 28"/>
                  <a:gd name="T1" fmla="*/ 7 h 17"/>
                  <a:gd name="T2" fmla="*/ 14 w 28"/>
                  <a:gd name="T3" fmla="*/ 41 h 17"/>
                  <a:gd name="T4" fmla="*/ 52 w 28"/>
                  <a:gd name="T5" fmla="*/ 17 h 17"/>
                  <a:gd name="T6" fmla="*/ 59 w 28"/>
                  <a:gd name="T7" fmla="*/ 7 h 17"/>
                  <a:gd name="T8" fmla="*/ 64 w 28"/>
                  <a:gd name="T9" fmla="*/ 7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27" y="3"/>
                    </a:moveTo>
                    <a:cubicBezTo>
                      <a:pt x="22" y="2"/>
                      <a:pt x="0" y="16"/>
                      <a:pt x="6" y="17"/>
                    </a:cubicBezTo>
                    <a:cubicBezTo>
                      <a:pt x="6" y="17"/>
                      <a:pt x="22" y="8"/>
                      <a:pt x="22" y="7"/>
                    </a:cubicBezTo>
                    <a:cubicBezTo>
                      <a:pt x="19" y="8"/>
                      <a:pt x="17" y="0"/>
                      <a:pt x="25" y="3"/>
                    </a:cubicBezTo>
                    <a:cubicBezTo>
                      <a:pt x="20" y="5"/>
                      <a:pt x="28" y="6"/>
                      <a:pt x="27"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0" name="Freeform 9875"/>
              <p:cNvSpPr>
                <a:spLocks/>
              </p:cNvSpPr>
              <p:nvPr/>
            </p:nvSpPr>
            <p:spPr bwMode="auto">
              <a:xfrm>
                <a:off x="1916282" y="5034535"/>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1" name="Freeform 9876"/>
              <p:cNvSpPr>
                <a:spLocks/>
              </p:cNvSpPr>
              <p:nvPr/>
            </p:nvSpPr>
            <p:spPr bwMode="auto">
              <a:xfrm>
                <a:off x="1915416" y="5035979"/>
                <a:ext cx="866" cy="2599"/>
              </a:xfrm>
              <a:custGeom>
                <a:avLst/>
                <a:gdLst>
                  <a:gd name="T0" fmla="*/ 0 w 1"/>
                  <a:gd name="T1" fmla="*/ 0 h 4"/>
                  <a:gd name="T2" fmla="*/ 0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1" y="4"/>
                      <a:pt x="1" y="3"/>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2" name="Freeform 9877"/>
              <p:cNvSpPr>
                <a:spLocks/>
              </p:cNvSpPr>
              <p:nvPr/>
            </p:nvSpPr>
            <p:spPr bwMode="auto">
              <a:xfrm>
                <a:off x="905956" y="5033091"/>
                <a:ext cx="15006" cy="7509"/>
              </a:xfrm>
              <a:custGeom>
                <a:avLst/>
                <a:gdLst>
                  <a:gd name="T0" fmla="*/ 52 w 22"/>
                  <a:gd name="T1" fmla="*/ 14 h 11"/>
                  <a:gd name="T2" fmla="*/ 0 w 22"/>
                  <a:gd name="T3" fmla="*/ 14 h 11"/>
                  <a:gd name="T4" fmla="*/ 52 w 22"/>
                  <a:gd name="T5" fmla="*/ 14 h 11"/>
                  <a:gd name="T6" fmla="*/ 0 60000 65536"/>
                  <a:gd name="T7" fmla="*/ 0 60000 65536"/>
                  <a:gd name="T8" fmla="*/ 0 60000 65536"/>
                  <a:gd name="T9" fmla="*/ 0 w 22"/>
                  <a:gd name="T10" fmla="*/ 0 h 11"/>
                  <a:gd name="T11" fmla="*/ 22 w 22"/>
                  <a:gd name="T12" fmla="*/ 11 h 11"/>
                </a:gdLst>
                <a:ahLst/>
                <a:cxnLst>
                  <a:cxn ang="T6">
                    <a:pos x="T0" y="T1"/>
                  </a:cxn>
                  <a:cxn ang="T7">
                    <a:pos x="T2" y="T3"/>
                  </a:cxn>
                  <a:cxn ang="T8">
                    <a:pos x="T4" y="T5"/>
                  </a:cxn>
                </a:cxnLst>
                <a:rect l="T9" t="T10" r="T11" b="T12"/>
                <a:pathLst>
                  <a:path w="22" h="11">
                    <a:moveTo>
                      <a:pt x="22" y="6"/>
                    </a:moveTo>
                    <a:cubicBezTo>
                      <a:pt x="12" y="0"/>
                      <a:pt x="8" y="6"/>
                      <a:pt x="0" y="6"/>
                    </a:cubicBezTo>
                    <a:cubicBezTo>
                      <a:pt x="1" y="11"/>
                      <a:pt x="22" y="3"/>
                      <a:pt x="22"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3" name="Freeform 9878"/>
              <p:cNvSpPr>
                <a:spLocks/>
              </p:cNvSpPr>
              <p:nvPr/>
            </p:nvSpPr>
            <p:spPr bwMode="auto">
              <a:xfrm>
                <a:off x="1936771" y="5035979"/>
                <a:ext cx="2020" cy="2599"/>
              </a:xfrm>
              <a:custGeom>
                <a:avLst/>
                <a:gdLst>
                  <a:gd name="T0" fmla="*/ 7 w 3"/>
                  <a:gd name="T1" fmla="*/ 0 h 4"/>
                  <a:gd name="T2" fmla="*/ 7 w 3"/>
                  <a:gd name="T3" fmla="*/ 0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3" y="0"/>
                    </a:moveTo>
                    <a:cubicBezTo>
                      <a:pt x="0" y="4"/>
                      <a:pt x="0" y="4"/>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4" name="Freeform 9879"/>
              <p:cNvSpPr>
                <a:spLocks/>
              </p:cNvSpPr>
              <p:nvPr/>
            </p:nvSpPr>
            <p:spPr bwMode="auto">
              <a:xfrm>
                <a:off x="1039569" y="5033668"/>
                <a:ext cx="10966" cy="6353"/>
              </a:xfrm>
              <a:custGeom>
                <a:avLst/>
                <a:gdLst>
                  <a:gd name="T0" fmla="*/ 38 w 16"/>
                  <a:gd name="T1" fmla="*/ 10 h 9"/>
                  <a:gd name="T2" fmla="*/ 0 w 16"/>
                  <a:gd name="T3" fmla="*/ 20 h 9"/>
                  <a:gd name="T4" fmla="*/ 38 w 16"/>
                  <a:gd name="T5" fmla="*/ 10 h 9"/>
                  <a:gd name="T6" fmla="*/ 0 60000 65536"/>
                  <a:gd name="T7" fmla="*/ 0 60000 65536"/>
                  <a:gd name="T8" fmla="*/ 0 60000 65536"/>
                  <a:gd name="T9" fmla="*/ 0 w 16"/>
                  <a:gd name="T10" fmla="*/ 0 h 9"/>
                  <a:gd name="T11" fmla="*/ 16 w 16"/>
                  <a:gd name="T12" fmla="*/ 9 h 9"/>
                </a:gdLst>
                <a:ahLst/>
                <a:cxnLst>
                  <a:cxn ang="T6">
                    <a:pos x="T0" y="T1"/>
                  </a:cxn>
                  <a:cxn ang="T7">
                    <a:pos x="T2" y="T3"/>
                  </a:cxn>
                  <a:cxn ang="T8">
                    <a:pos x="T4" y="T5"/>
                  </a:cxn>
                </a:cxnLst>
                <a:rect l="T9" t="T10" r="T11" b="T12"/>
                <a:pathLst>
                  <a:path w="16" h="9">
                    <a:moveTo>
                      <a:pt x="16" y="4"/>
                    </a:moveTo>
                    <a:cubicBezTo>
                      <a:pt x="12" y="0"/>
                      <a:pt x="2" y="9"/>
                      <a:pt x="0" y="8"/>
                    </a:cubicBezTo>
                    <a:cubicBezTo>
                      <a:pt x="3" y="9"/>
                      <a:pt x="15" y="9"/>
                      <a:pt x="16"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5" name="Freeform 9880"/>
              <p:cNvSpPr>
                <a:spLocks/>
              </p:cNvSpPr>
              <p:nvPr/>
            </p:nvSpPr>
            <p:spPr bwMode="auto">
              <a:xfrm>
                <a:off x="1888866" y="5036556"/>
                <a:ext cx="866"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0"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6" name="Freeform 9881"/>
              <p:cNvSpPr>
                <a:spLocks/>
              </p:cNvSpPr>
              <p:nvPr/>
            </p:nvSpPr>
            <p:spPr bwMode="auto">
              <a:xfrm>
                <a:off x="1940811" y="5037134"/>
                <a:ext cx="1154" cy="866"/>
              </a:xfrm>
              <a:custGeom>
                <a:avLst/>
                <a:gdLst>
                  <a:gd name="T0" fmla="*/ 0 w 2"/>
                  <a:gd name="T1" fmla="*/ 3 h 1"/>
                  <a:gd name="T2" fmla="*/ 0 w 2"/>
                  <a:gd name="T3" fmla="*/ 3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2"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7" name="Freeform 9882"/>
              <p:cNvSpPr>
                <a:spLocks/>
              </p:cNvSpPr>
              <p:nvPr/>
            </p:nvSpPr>
            <p:spPr bwMode="auto">
              <a:xfrm>
                <a:off x="1915416" y="5037134"/>
                <a:ext cx="866" cy="866"/>
              </a:xfrm>
              <a:custGeom>
                <a:avLst/>
                <a:gdLst>
                  <a:gd name="T0" fmla="*/ 0 w 1"/>
                  <a:gd name="T1" fmla="*/ 0 h 1"/>
                  <a:gd name="T2" fmla="*/ 3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8" name="Freeform 9883"/>
              <p:cNvSpPr>
                <a:spLocks/>
              </p:cNvSpPr>
              <p:nvPr/>
            </p:nvSpPr>
            <p:spPr bwMode="auto">
              <a:xfrm>
                <a:off x="1883383" y="5037134"/>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79" name="Freeform 9884"/>
              <p:cNvSpPr>
                <a:spLocks/>
              </p:cNvSpPr>
              <p:nvPr/>
            </p:nvSpPr>
            <p:spPr bwMode="auto">
              <a:xfrm>
                <a:off x="1885403" y="5037134"/>
                <a:ext cx="1443" cy="1444"/>
              </a:xfrm>
              <a:custGeom>
                <a:avLst/>
                <a:gdLst>
                  <a:gd name="T0" fmla="*/ 5 w 2"/>
                  <a:gd name="T1" fmla="*/ 0 h 2"/>
                  <a:gd name="T2" fmla="*/ 5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2"/>
                      <a:pt x="1"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0" name="Freeform 9885"/>
              <p:cNvSpPr>
                <a:spLocks/>
              </p:cNvSpPr>
              <p:nvPr/>
            </p:nvSpPr>
            <p:spPr bwMode="auto">
              <a:xfrm>
                <a:off x="1937348" y="5038000"/>
                <a:ext cx="1443" cy="578"/>
              </a:xfrm>
              <a:custGeom>
                <a:avLst/>
                <a:gdLst>
                  <a:gd name="T0" fmla="*/ 0 w 2"/>
                  <a:gd name="T1" fmla="*/ 2 h 1"/>
                  <a:gd name="T2" fmla="*/ 0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1" name="Freeform 9886"/>
              <p:cNvSpPr>
                <a:spLocks/>
              </p:cNvSpPr>
              <p:nvPr/>
            </p:nvSpPr>
            <p:spPr bwMode="auto">
              <a:xfrm>
                <a:off x="1929845" y="5038000"/>
                <a:ext cx="1443" cy="578"/>
              </a:xfrm>
              <a:custGeom>
                <a:avLst/>
                <a:gdLst>
                  <a:gd name="T0" fmla="*/ 3 w 2"/>
                  <a:gd name="T1" fmla="*/ 0 h 1"/>
                  <a:gd name="T2" fmla="*/ 3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0"/>
                    </a:moveTo>
                    <a:cubicBezTo>
                      <a:pt x="2"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2" name="Freeform 9887"/>
              <p:cNvSpPr>
                <a:spLocks/>
              </p:cNvSpPr>
              <p:nvPr/>
            </p:nvSpPr>
            <p:spPr bwMode="auto">
              <a:xfrm>
                <a:off x="1914262" y="5038000"/>
                <a:ext cx="577" cy="578"/>
              </a:xfrm>
              <a:custGeom>
                <a:avLst/>
                <a:gdLst>
                  <a:gd name="T0" fmla="*/ 2 w 1"/>
                  <a:gd name="T1" fmla="*/ 2 h 1"/>
                  <a:gd name="T2" fmla="*/ 2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3" name="Freeform 9888"/>
              <p:cNvSpPr>
                <a:spLocks/>
              </p:cNvSpPr>
              <p:nvPr/>
            </p:nvSpPr>
            <p:spPr bwMode="auto">
              <a:xfrm>
                <a:off x="1914839" y="5038578"/>
                <a:ext cx="1443" cy="578"/>
              </a:xfrm>
              <a:custGeom>
                <a:avLst/>
                <a:gdLst>
                  <a:gd name="T0" fmla="*/ 3 w 2"/>
                  <a:gd name="T1" fmla="*/ 0 h 1"/>
                  <a:gd name="T2" fmla="*/ 3 w 2"/>
                  <a:gd name="T3" fmla="*/ 2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0"/>
                      <a:pt x="1" y="1"/>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4" name="Freeform 9889"/>
              <p:cNvSpPr>
                <a:spLocks/>
              </p:cNvSpPr>
              <p:nvPr/>
            </p:nvSpPr>
            <p:spPr bwMode="auto">
              <a:xfrm>
                <a:off x="1932442" y="5037134"/>
                <a:ext cx="5483" cy="5487"/>
              </a:xfrm>
              <a:custGeom>
                <a:avLst/>
                <a:gdLst>
                  <a:gd name="T0" fmla="*/ 14 w 8"/>
                  <a:gd name="T1" fmla="*/ 5 h 8"/>
                  <a:gd name="T2" fmla="*/ 14 w 8"/>
                  <a:gd name="T3" fmla="*/ 5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6" y="2"/>
                    </a:moveTo>
                    <a:cubicBezTo>
                      <a:pt x="0" y="0"/>
                      <a:pt x="8" y="8"/>
                      <a:pt x="6"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5" name="Freeform 9890"/>
              <p:cNvSpPr>
                <a:spLocks/>
              </p:cNvSpPr>
              <p:nvPr/>
            </p:nvSpPr>
            <p:spPr bwMode="auto">
              <a:xfrm>
                <a:off x="888064" y="5036556"/>
                <a:ext cx="3463" cy="6065"/>
              </a:xfrm>
              <a:custGeom>
                <a:avLst/>
                <a:gdLst>
                  <a:gd name="T0" fmla="*/ 7 w 5"/>
                  <a:gd name="T1" fmla="*/ 9 h 9"/>
                  <a:gd name="T2" fmla="*/ 7 w 5"/>
                  <a:gd name="T3" fmla="*/ 9 h 9"/>
                  <a:gd name="T4" fmla="*/ 0 60000 65536"/>
                  <a:gd name="T5" fmla="*/ 0 60000 65536"/>
                  <a:gd name="T6" fmla="*/ 0 w 5"/>
                  <a:gd name="T7" fmla="*/ 0 h 9"/>
                  <a:gd name="T8" fmla="*/ 5 w 5"/>
                  <a:gd name="T9" fmla="*/ 9 h 9"/>
                </a:gdLst>
                <a:ahLst/>
                <a:cxnLst>
                  <a:cxn ang="T4">
                    <a:pos x="T0" y="T1"/>
                  </a:cxn>
                  <a:cxn ang="T5">
                    <a:pos x="T2" y="T3"/>
                  </a:cxn>
                </a:cxnLst>
                <a:rect l="T6" t="T7" r="T8" b="T9"/>
                <a:pathLst>
                  <a:path w="5" h="9">
                    <a:moveTo>
                      <a:pt x="3" y="4"/>
                    </a:moveTo>
                    <a:cubicBezTo>
                      <a:pt x="0" y="0"/>
                      <a:pt x="5" y="9"/>
                      <a:pt x="3"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6" name="Freeform 9891"/>
              <p:cNvSpPr>
                <a:spLocks/>
              </p:cNvSpPr>
              <p:nvPr/>
            </p:nvSpPr>
            <p:spPr bwMode="auto">
              <a:xfrm>
                <a:off x="1939368" y="5038578"/>
                <a:ext cx="1443" cy="578"/>
              </a:xfrm>
              <a:custGeom>
                <a:avLst/>
                <a:gdLst>
                  <a:gd name="T0" fmla="*/ 0 w 2"/>
                  <a:gd name="T1" fmla="*/ 2 h 1"/>
                  <a:gd name="T2" fmla="*/ 0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7" name="Freeform 9892"/>
              <p:cNvSpPr>
                <a:spLocks/>
              </p:cNvSpPr>
              <p:nvPr/>
            </p:nvSpPr>
            <p:spPr bwMode="auto">
              <a:xfrm>
                <a:off x="1880786" y="5037134"/>
                <a:ext cx="8946" cy="5487"/>
              </a:xfrm>
              <a:custGeom>
                <a:avLst/>
                <a:gdLst>
                  <a:gd name="T0" fmla="*/ 14 w 13"/>
                  <a:gd name="T1" fmla="*/ 14 h 8"/>
                  <a:gd name="T2" fmla="*/ 14 w 13"/>
                  <a:gd name="T3" fmla="*/ 14 h 8"/>
                  <a:gd name="T4" fmla="*/ 0 60000 65536"/>
                  <a:gd name="T5" fmla="*/ 0 60000 65536"/>
                  <a:gd name="T6" fmla="*/ 0 w 13"/>
                  <a:gd name="T7" fmla="*/ 0 h 8"/>
                  <a:gd name="T8" fmla="*/ 13 w 13"/>
                  <a:gd name="T9" fmla="*/ 8 h 8"/>
                </a:gdLst>
                <a:ahLst/>
                <a:cxnLst>
                  <a:cxn ang="T4">
                    <a:pos x="T0" y="T1"/>
                  </a:cxn>
                  <a:cxn ang="T5">
                    <a:pos x="T2" y="T3"/>
                  </a:cxn>
                </a:cxnLst>
                <a:rect l="T6" t="T7" r="T8" b="T9"/>
                <a:pathLst>
                  <a:path w="13" h="8">
                    <a:moveTo>
                      <a:pt x="6" y="6"/>
                    </a:moveTo>
                    <a:cubicBezTo>
                      <a:pt x="13" y="8"/>
                      <a:pt x="0" y="0"/>
                      <a:pt x="6"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8" name="Freeform 9893"/>
              <p:cNvSpPr>
                <a:spLocks/>
              </p:cNvSpPr>
              <p:nvPr/>
            </p:nvSpPr>
            <p:spPr bwMode="auto">
              <a:xfrm>
                <a:off x="1927825" y="5039155"/>
                <a:ext cx="577" cy="866"/>
              </a:xfrm>
              <a:custGeom>
                <a:avLst/>
                <a:gdLst>
                  <a:gd name="T0" fmla="*/ 2 w 1"/>
                  <a:gd name="T1" fmla="*/ 3 h 1"/>
                  <a:gd name="T2" fmla="*/ 2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1" y="1"/>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89" name="Freeform 9894"/>
              <p:cNvSpPr>
                <a:spLocks/>
              </p:cNvSpPr>
              <p:nvPr/>
            </p:nvSpPr>
            <p:spPr bwMode="auto">
              <a:xfrm>
                <a:off x="1946871" y="5042621"/>
                <a:ext cx="19046" cy="15883"/>
              </a:xfrm>
              <a:custGeom>
                <a:avLst/>
                <a:gdLst>
                  <a:gd name="T0" fmla="*/ 12 w 28"/>
                  <a:gd name="T1" fmla="*/ 0 h 23"/>
                  <a:gd name="T2" fmla="*/ 52 w 28"/>
                  <a:gd name="T3" fmla="*/ 48 h 23"/>
                  <a:gd name="T4" fmla="*/ 12 w 28"/>
                  <a:gd name="T5" fmla="*/ 0 h 23"/>
                  <a:gd name="T6" fmla="*/ 0 60000 65536"/>
                  <a:gd name="T7" fmla="*/ 0 60000 65536"/>
                  <a:gd name="T8" fmla="*/ 0 60000 65536"/>
                  <a:gd name="T9" fmla="*/ 0 w 28"/>
                  <a:gd name="T10" fmla="*/ 0 h 23"/>
                  <a:gd name="T11" fmla="*/ 28 w 28"/>
                  <a:gd name="T12" fmla="*/ 23 h 23"/>
                </a:gdLst>
                <a:ahLst/>
                <a:cxnLst>
                  <a:cxn ang="T6">
                    <a:pos x="T0" y="T1"/>
                  </a:cxn>
                  <a:cxn ang="T7">
                    <a:pos x="T2" y="T3"/>
                  </a:cxn>
                  <a:cxn ang="T8">
                    <a:pos x="T4" y="T5"/>
                  </a:cxn>
                </a:cxnLst>
                <a:rect l="T9" t="T10" r="T11" b="T12"/>
                <a:pathLst>
                  <a:path w="28" h="23">
                    <a:moveTo>
                      <a:pt x="5" y="0"/>
                    </a:moveTo>
                    <a:cubicBezTo>
                      <a:pt x="6" y="1"/>
                      <a:pt x="0" y="23"/>
                      <a:pt x="22" y="20"/>
                    </a:cubicBezTo>
                    <a:cubicBezTo>
                      <a:pt x="28" y="19"/>
                      <a:pt x="5" y="0"/>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0" name="Freeform 9895"/>
              <p:cNvSpPr>
                <a:spLocks/>
              </p:cNvSpPr>
              <p:nvPr/>
            </p:nvSpPr>
            <p:spPr bwMode="auto">
              <a:xfrm>
                <a:off x="1931288" y="5040022"/>
                <a:ext cx="9523" cy="4043"/>
              </a:xfrm>
              <a:custGeom>
                <a:avLst/>
                <a:gdLst>
                  <a:gd name="T0" fmla="*/ 9 w 14"/>
                  <a:gd name="T1" fmla="*/ 0 h 6"/>
                  <a:gd name="T2" fmla="*/ 9 w 14"/>
                  <a:gd name="T3" fmla="*/ 0 h 6"/>
                  <a:gd name="T4" fmla="*/ 0 60000 65536"/>
                  <a:gd name="T5" fmla="*/ 0 60000 65536"/>
                  <a:gd name="T6" fmla="*/ 0 w 14"/>
                  <a:gd name="T7" fmla="*/ 0 h 6"/>
                  <a:gd name="T8" fmla="*/ 14 w 14"/>
                  <a:gd name="T9" fmla="*/ 6 h 6"/>
                </a:gdLst>
                <a:ahLst/>
                <a:cxnLst>
                  <a:cxn ang="T4">
                    <a:pos x="T0" y="T1"/>
                  </a:cxn>
                  <a:cxn ang="T5">
                    <a:pos x="T2" y="T3"/>
                  </a:cxn>
                </a:cxnLst>
                <a:rect l="T6" t="T7" r="T8" b="T9"/>
                <a:pathLst>
                  <a:path w="14" h="6">
                    <a:moveTo>
                      <a:pt x="4" y="0"/>
                    </a:moveTo>
                    <a:cubicBezTo>
                      <a:pt x="0" y="0"/>
                      <a:pt x="14" y="6"/>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1" name="Freeform 9896"/>
              <p:cNvSpPr>
                <a:spLocks/>
              </p:cNvSpPr>
              <p:nvPr/>
            </p:nvSpPr>
            <p:spPr bwMode="auto">
              <a:xfrm>
                <a:off x="1867800" y="5040599"/>
                <a:ext cx="577" cy="578"/>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2" name="Freeform 9897"/>
              <p:cNvSpPr>
                <a:spLocks/>
              </p:cNvSpPr>
              <p:nvPr/>
            </p:nvSpPr>
            <p:spPr bwMode="auto">
              <a:xfrm>
                <a:off x="1914839" y="5040599"/>
                <a:ext cx="1443" cy="1444"/>
              </a:xfrm>
              <a:custGeom>
                <a:avLst/>
                <a:gdLst>
                  <a:gd name="T0" fmla="*/ 0 w 2"/>
                  <a:gd name="T1" fmla="*/ 3 h 2"/>
                  <a:gd name="T2" fmla="*/ 5 w 2"/>
                  <a:gd name="T3" fmla="*/ 3 h 2"/>
                  <a:gd name="T4" fmla="*/ 0 w 2"/>
                  <a:gd name="T5" fmla="*/ 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2"/>
                      <a:pt x="1" y="2"/>
                      <a:pt x="2" y="1"/>
                    </a:cubicBezTo>
                    <a:cubicBezTo>
                      <a:pt x="1"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3" name="Freeform 9898"/>
              <p:cNvSpPr>
                <a:spLocks/>
              </p:cNvSpPr>
              <p:nvPr/>
            </p:nvSpPr>
            <p:spPr bwMode="auto">
              <a:xfrm>
                <a:off x="1867223" y="5041177"/>
                <a:ext cx="0" cy="866"/>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4" name="Freeform 9899"/>
              <p:cNvSpPr>
                <a:spLocks/>
              </p:cNvSpPr>
              <p:nvPr/>
            </p:nvSpPr>
            <p:spPr bwMode="auto">
              <a:xfrm>
                <a:off x="1867800" y="5040599"/>
                <a:ext cx="577" cy="1444"/>
              </a:xfrm>
              <a:custGeom>
                <a:avLst/>
                <a:gdLst>
                  <a:gd name="T0" fmla="*/ 0 w 1"/>
                  <a:gd name="T1" fmla="*/ 3 h 2"/>
                  <a:gd name="T2" fmla="*/ 2 w 1"/>
                  <a:gd name="T3" fmla="*/ 5 h 2"/>
                  <a:gd name="T4" fmla="*/ 0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1"/>
                      <a:pt x="0" y="2"/>
                      <a:pt x="1" y="2"/>
                    </a:cubicBez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5" name="Freeform 9900"/>
              <p:cNvSpPr>
                <a:spLocks/>
              </p:cNvSpPr>
              <p:nvPr/>
            </p:nvSpPr>
            <p:spPr bwMode="auto">
              <a:xfrm>
                <a:off x="1912819" y="5041177"/>
                <a:ext cx="1443" cy="866"/>
              </a:xfrm>
              <a:custGeom>
                <a:avLst/>
                <a:gdLst>
                  <a:gd name="T0" fmla="*/ 5 w 2"/>
                  <a:gd name="T1" fmla="*/ 0 h 1"/>
                  <a:gd name="T2" fmla="*/ 0 w 2"/>
                  <a:gd name="T3" fmla="*/ 0 h 1"/>
                  <a:gd name="T4" fmla="*/ 5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2" y="0"/>
                      <a:pt x="1" y="0"/>
                      <a:pt x="0" y="0"/>
                    </a:cubicBezTo>
                    <a:cubicBezTo>
                      <a:pt x="1" y="1"/>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6" name="Freeform 9901"/>
              <p:cNvSpPr>
                <a:spLocks/>
              </p:cNvSpPr>
              <p:nvPr/>
            </p:nvSpPr>
            <p:spPr bwMode="auto">
              <a:xfrm>
                <a:off x="1900410" y="5041177"/>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7" name="Freeform 9902"/>
              <p:cNvSpPr>
                <a:spLocks/>
              </p:cNvSpPr>
              <p:nvPr/>
            </p:nvSpPr>
            <p:spPr bwMode="auto">
              <a:xfrm>
                <a:off x="1905315" y="5041177"/>
                <a:ext cx="577" cy="866"/>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8" name="Freeform 9903"/>
              <p:cNvSpPr>
                <a:spLocks/>
              </p:cNvSpPr>
              <p:nvPr/>
            </p:nvSpPr>
            <p:spPr bwMode="auto">
              <a:xfrm>
                <a:off x="1882806" y="5041177"/>
                <a:ext cx="577" cy="866"/>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599" name="Freeform 9904"/>
              <p:cNvSpPr>
                <a:spLocks/>
              </p:cNvSpPr>
              <p:nvPr/>
            </p:nvSpPr>
            <p:spPr bwMode="auto">
              <a:xfrm>
                <a:off x="1871840" y="5041177"/>
                <a:ext cx="1443" cy="1444"/>
              </a:xfrm>
              <a:custGeom>
                <a:avLst/>
                <a:gdLst>
                  <a:gd name="T0" fmla="*/ 3 w 2"/>
                  <a:gd name="T1" fmla="*/ 0 h 2"/>
                  <a:gd name="T2" fmla="*/ 3 w 2"/>
                  <a:gd name="T3" fmla="*/ 5 h 2"/>
                  <a:gd name="T4" fmla="*/ 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0"/>
                    </a:moveTo>
                    <a:cubicBezTo>
                      <a:pt x="0" y="0"/>
                      <a:pt x="0" y="1"/>
                      <a:pt x="1" y="2"/>
                    </a:cubicBezTo>
                    <a:cubicBezTo>
                      <a:pt x="2"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0" name="Freeform 9905"/>
              <p:cNvSpPr>
                <a:spLocks/>
              </p:cNvSpPr>
              <p:nvPr/>
            </p:nvSpPr>
            <p:spPr bwMode="auto">
              <a:xfrm>
                <a:off x="1885403" y="5042621"/>
                <a:ext cx="70414" cy="10396"/>
              </a:xfrm>
              <a:custGeom>
                <a:avLst/>
                <a:gdLst>
                  <a:gd name="T0" fmla="*/ 156 w 103"/>
                  <a:gd name="T1" fmla="*/ 34 h 15"/>
                  <a:gd name="T2" fmla="*/ 156 w 103"/>
                  <a:gd name="T3" fmla="*/ 34 h 15"/>
                  <a:gd name="T4" fmla="*/ 0 60000 65536"/>
                  <a:gd name="T5" fmla="*/ 0 60000 65536"/>
                  <a:gd name="T6" fmla="*/ 0 w 103"/>
                  <a:gd name="T7" fmla="*/ 0 h 15"/>
                  <a:gd name="T8" fmla="*/ 103 w 103"/>
                  <a:gd name="T9" fmla="*/ 15 h 15"/>
                </a:gdLst>
                <a:ahLst/>
                <a:cxnLst>
                  <a:cxn ang="T4">
                    <a:pos x="T0" y="T1"/>
                  </a:cxn>
                  <a:cxn ang="T5">
                    <a:pos x="T2" y="T3"/>
                  </a:cxn>
                </a:cxnLst>
                <a:rect l="T6" t="T7" r="T8" b="T9"/>
                <a:pathLst>
                  <a:path w="103" h="15">
                    <a:moveTo>
                      <a:pt x="66" y="14"/>
                    </a:moveTo>
                    <a:cubicBezTo>
                      <a:pt x="103" y="0"/>
                      <a:pt x="0" y="15"/>
                      <a:pt x="66"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1" name="Freeform 9906"/>
              <p:cNvSpPr>
                <a:spLocks/>
              </p:cNvSpPr>
              <p:nvPr/>
            </p:nvSpPr>
            <p:spPr bwMode="auto">
              <a:xfrm>
                <a:off x="1868377" y="5041177"/>
                <a:ext cx="866" cy="866"/>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2" name="Freeform 9907"/>
              <p:cNvSpPr>
                <a:spLocks/>
              </p:cNvSpPr>
              <p:nvPr/>
            </p:nvSpPr>
            <p:spPr bwMode="auto">
              <a:xfrm>
                <a:off x="1870397" y="5038578"/>
                <a:ext cx="6926" cy="7509"/>
              </a:xfrm>
              <a:custGeom>
                <a:avLst/>
                <a:gdLst>
                  <a:gd name="T0" fmla="*/ 14 w 10"/>
                  <a:gd name="T1" fmla="*/ 14 h 11"/>
                  <a:gd name="T2" fmla="*/ 14 w 10"/>
                  <a:gd name="T3" fmla="*/ 14 h 11"/>
                  <a:gd name="T4" fmla="*/ 0 60000 65536"/>
                  <a:gd name="T5" fmla="*/ 0 60000 65536"/>
                  <a:gd name="T6" fmla="*/ 0 w 10"/>
                  <a:gd name="T7" fmla="*/ 0 h 11"/>
                  <a:gd name="T8" fmla="*/ 10 w 10"/>
                  <a:gd name="T9" fmla="*/ 11 h 11"/>
                </a:gdLst>
                <a:ahLst/>
                <a:cxnLst>
                  <a:cxn ang="T4">
                    <a:pos x="T0" y="T1"/>
                  </a:cxn>
                  <a:cxn ang="T5">
                    <a:pos x="T2" y="T3"/>
                  </a:cxn>
                </a:cxnLst>
                <a:rect l="T6" t="T7" r="T8" b="T9"/>
                <a:pathLst>
                  <a:path w="10" h="11">
                    <a:moveTo>
                      <a:pt x="6" y="6"/>
                    </a:moveTo>
                    <a:cubicBezTo>
                      <a:pt x="0" y="0"/>
                      <a:pt x="10" y="11"/>
                      <a:pt x="6"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3" name="Freeform 9908"/>
              <p:cNvSpPr>
                <a:spLocks/>
              </p:cNvSpPr>
              <p:nvPr/>
            </p:nvSpPr>
            <p:spPr bwMode="auto">
              <a:xfrm>
                <a:off x="1929268" y="5040022"/>
                <a:ext cx="22509" cy="6642"/>
              </a:xfrm>
              <a:custGeom>
                <a:avLst/>
                <a:gdLst>
                  <a:gd name="T0" fmla="*/ 35 w 33"/>
                  <a:gd name="T1" fmla="*/ 9 h 10"/>
                  <a:gd name="T2" fmla="*/ 35 w 33"/>
                  <a:gd name="T3" fmla="*/ 9 h 10"/>
                  <a:gd name="T4" fmla="*/ 0 60000 65536"/>
                  <a:gd name="T5" fmla="*/ 0 60000 65536"/>
                  <a:gd name="T6" fmla="*/ 0 w 33"/>
                  <a:gd name="T7" fmla="*/ 0 h 10"/>
                  <a:gd name="T8" fmla="*/ 33 w 33"/>
                  <a:gd name="T9" fmla="*/ 10 h 10"/>
                </a:gdLst>
                <a:ahLst/>
                <a:cxnLst>
                  <a:cxn ang="T4">
                    <a:pos x="T0" y="T1"/>
                  </a:cxn>
                  <a:cxn ang="T5">
                    <a:pos x="T2" y="T3"/>
                  </a:cxn>
                </a:cxnLst>
                <a:rect l="T6" t="T7" r="T8" b="T9"/>
                <a:pathLst>
                  <a:path w="33" h="10">
                    <a:moveTo>
                      <a:pt x="15" y="4"/>
                    </a:moveTo>
                    <a:cubicBezTo>
                      <a:pt x="0" y="10"/>
                      <a:pt x="33" y="0"/>
                      <a:pt x="15"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4" name="Freeform 9909"/>
              <p:cNvSpPr>
                <a:spLocks/>
              </p:cNvSpPr>
              <p:nvPr/>
            </p:nvSpPr>
            <p:spPr bwMode="auto">
              <a:xfrm>
                <a:off x="1873283" y="5043487"/>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5" name="Freeform 9910"/>
              <p:cNvSpPr>
                <a:spLocks/>
              </p:cNvSpPr>
              <p:nvPr/>
            </p:nvSpPr>
            <p:spPr bwMode="auto">
              <a:xfrm>
                <a:off x="1882806" y="5044065"/>
                <a:ext cx="4040" cy="2022"/>
              </a:xfrm>
              <a:custGeom>
                <a:avLst/>
                <a:gdLst>
                  <a:gd name="T0" fmla="*/ 7 w 6"/>
                  <a:gd name="T1" fmla="*/ 2 h 3"/>
                  <a:gd name="T2" fmla="*/ 7 w 6"/>
                  <a:gd name="T3" fmla="*/ 2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3" y="1"/>
                    </a:moveTo>
                    <a:cubicBezTo>
                      <a:pt x="6" y="3"/>
                      <a:pt x="0" y="0"/>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6" name="Freeform 9911"/>
              <p:cNvSpPr>
                <a:spLocks/>
              </p:cNvSpPr>
              <p:nvPr/>
            </p:nvSpPr>
            <p:spPr bwMode="auto">
              <a:xfrm>
                <a:off x="1883383" y="5044065"/>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7" name="Freeform 9912"/>
              <p:cNvSpPr>
                <a:spLocks/>
              </p:cNvSpPr>
              <p:nvPr/>
            </p:nvSpPr>
            <p:spPr bwMode="auto">
              <a:xfrm>
                <a:off x="458077" y="4222750"/>
                <a:ext cx="1589798" cy="923546"/>
              </a:xfrm>
              <a:custGeom>
                <a:avLst/>
                <a:gdLst>
                  <a:gd name="T0" fmla="*/ 3907 w 2332"/>
                  <a:gd name="T1" fmla="*/ 1552 h 1354"/>
                  <a:gd name="T2" fmla="*/ 2497 w 2332"/>
                  <a:gd name="T3" fmla="*/ 184 h 1354"/>
                  <a:gd name="T4" fmla="*/ 2313 w 2332"/>
                  <a:gd name="T5" fmla="*/ 168 h 1354"/>
                  <a:gd name="T6" fmla="*/ 1885 w 2332"/>
                  <a:gd name="T7" fmla="*/ 64 h 1354"/>
                  <a:gd name="T8" fmla="*/ 1755 w 2332"/>
                  <a:gd name="T9" fmla="*/ 116 h 1354"/>
                  <a:gd name="T10" fmla="*/ 1736 w 2332"/>
                  <a:gd name="T11" fmla="*/ 45 h 1354"/>
                  <a:gd name="T12" fmla="*/ 1297 w 2332"/>
                  <a:gd name="T13" fmla="*/ 123 h 1354"/>
                  <a:gd name="T14" fmla="*/ 865 w 2332"/>
                  <a:gd name="T15" fmla="*/ 250 h 1354"/>
                  <a:gd name="T16" fmla="*/ 196 w 2332"/>
                  <a:gd name="T17" fmla="*/ 588 h 1354"/>
                  <a:gd name="T18" fmla="*/ 794 w 2332"/>
                  <a:gd name="T19" fmla="*/ 864 h 1354"/>
                  <a:gd name="T20" fmla="*/ 782 w 2332"/>
                  <a:gd name="T21" fmla="*/ 1032 h 1354"/>
                  <a:gd name="T22" fmla="*/ 76 w 2332"/>
                  <a:gd name="T23" fmla="*/ 1072 h 1354"/>
                  <a:gd name="T24" fmla="*/ 324 w 2332"/>
                  <a:gd name="T25" fmla="*/ 1205 h 1354"/>
                  <a:gd name="T26" fmla="*/ 555 w 2332"/>
                  <a:gd name="T27" fmla="*/ 1304 h 1354"/>
                  <a:gd name="T28" fmla="*/ 1023 w 2332"/>
                  <a:gd name="T29" fmla="*/ 1313 h 1354"/>
                  <a:gd name="T30" fmla="*/ 468 w 2332"/>
                  <a:gd name="T31" fmla="*/ 1634 h 1354"/>
                  <a:gd name="T32" fmla="*/ 281 w 2332"/>
                  <a:gd name="T33" fmla="*/ 1842 h 1354"/>
                  <a:gd name="T34" fmla="*/ 477 w 2332"/>
                  <a:gd name="T35" fmla="*/ 1953 h 1354"/>
                  <a:gd name="T36" fmla="*/ 576 w 2332"/>
                  <a:gd name="T37" fmla="*/ 2168 h 1354"/>
                  <a:gd name="T38" fmla="*/ 919 w 2332"/>
                  <a:gd name="T39" fmla="*/ 2265 h 1354"/>
                  <a:gd name="T40" fmla="*/ 980 w 2332"/>
                  <a:gd name="T41" fmla="*/ 2416 h 1354"/>
                  <a:gd name="T42" fmla="*/ 1349 w 2332"/>
                  <a:gd name="T43" fmla="*/ 2357 h 1354"/>
                  <a:gd name="T44" fmla="*/ 1512 w 2332"/>
                  <a:gd name="T45" fmla="*/ 2617 h 1354"/>
                  <a:gd name="T46" fmla="*/ 1273 w 2332"/>
                  <a:gd name="T47" fmla="*/ 2787 h 1354"/>
                  <a:gd name="T48" fmla="*/ 973 w 2332"/>
                  <a:gd name="T49" fmla="*/ 2931 h 1354"/>
                  <a:gd name="T50" fmla="*/ 683 w 2332"/>
                  <a:gd name="T51" fmla="*/ 3146 h 1354"/>
                  <a:gd name="T52" fmla="*/ 888 w 2332"/>
                  <a:gd name="T53" fmla="*/ 3087 h 1354"/>
                  <a:gd name="T54" fmla="*/ 1226 w 2332"/>
                  <a:gd name="T55" fmla="*/ 2990 h 1354"/>
                  <a:gd name="T56" fmla="*/ 1391 w 2332"/>
                  <a:gd name="T57" fmla="*/ 2886 h 1354"/>
                  <a:gd name="T58" fmla="*/ 1399 w 2332"/>
                  <a:gd name="T59" fmla="*/ 2877 h 1354"/>
                  <a:gd name="T60" fmla="*/ 1630 w 2332"/>
                  <a:gd name="T61" fmla="*/ 2752 h 1354"/>
                  <a:gd name="T62" fmla="*/ 1845 w 2332"/>
                  <a:gd name="T63" fmla="*/ 2596 h 1354"/>
                  <a:gd name="T64" fmla="*/ 1982 w 2332"/>
                  <a:gd name="T65" fmla="*/ 2497 h 1354"/>
                  <a:gd name="T66" fmla="*/ 2095 w 2332"/>
                  <a:gd name="T67" fmla="*/ 2246 h 1354"/>
                  <a:gd name="T68" fmla="*/ 2535 w 2332"/>
                  <a:gd name="T69" fmla="*/ 1908 h 1354"/>
                  <a:gd name="T70" fmla="*/ 2443 w 2332"/>
                  <a:gd name="T71" fmla="*/ 2244 h 1354"/>
                  <a:gd name="T72" fmla="*/ 2358 w 2332"/>
                  <a:gd name="T73" fmla="*/ 2315 h 1354"/>
                  <a:gd name="T74" fmla="*/ 2556 w 2332"/>
                  <a:gd name="T75" fmla="*/ 2263 h 1354"/>
                  <a:gd name="T76" fmla="*/ 2679 w 2332"/>
                  <a:gd name="T77" fmla="*/ 2223 h 1354"/>
                  <a:gd name="T78" fmla="*/ 2856 w 2332"/>
                  <a:gd name="T79" fmla="*/ 2128 h 1354"/>
                  <a:gd name="T80" fmla="*/ 2842 w 2332"/>
                  <a:gd name="T81" fmla="*/ 2055 h 1354"/>
                  <a:gd name="T82" fmla="*/ 2840 w 2332"/>
                  <a:gd name="T83" fmla="*/ 1970 h 1354"/>
                  <a:gd name="T84" fmla="*/ 2962 w 2332"/>
                  <a:gd name="T85" fmla="*/ 1996 h 1354"/>
                  <a:gd name="T86" fmla="*/ 3092 w 2332"/>
                  <a:gd name="T87" fmla="*/ 1967 h 1354"/>
                  <a:gd name="T88" fmla="*/ 3149 w 2332"/>
                  <a:gd name="T89" fmla="*/ 2045 h 1354"/>
                  <a:gd name="T90" fmla="*/ 3359 w 2332"/>
                  <a:gd name="T91" fmla="*/ 2050 h 1354"/>
                  <a:gd name="T92" fmla="*/ 3841 w 2332"/>
                  <a:gd name="T93" fmla="*/ 2182 h 1354"/>
                  <a:gd name="T94" fmla="*/ 4252 w 2332"/>
                  <a:gd name="T95" fmla="*/ 2334 h 1354"/>
                  <a:gd name="T96" fmla="*/ 4552 w 2332"/>
                  <a:gd name="T97" fmla="*/ 2459 h 1354"/>
                  <a:gd name="T98" fmla="*/ 4465 w 2332"/>
                  <a:gd name="T99" fmla="*/ 2388 h 1354"/>
                  <a:gd name="T100" fmla="*/ 4616 w 2332"/>
                  <a:gd name="T101" fmla="*/ 2390 h 1354"/>
                  <a:gd name="T102" fmla="*/ 4692 w 2332"/>
                  <a:gd name="T103" fmla="*/ 2293 h 1354"/>
                  <a:gd name="T104" fmla="*/ 4940 w 2332"/>
                  <a:gd name="T105" fmla="*/ 2558 h 1354"/>
                  <a:gd name="T106" fmla="*/ 5053 w 2332"/>
                  <a:gd name="T107" fmla="*/ 2662 h 1354"/>
                  <a:gd name="T108" fmla="*/ 5148 w 2332"/>
                  <a:gd name="T109" fmla="*/ 2796 h 1354"/>
                  <a:gd name="T110" fmla="*/ 5221 w 2332"/>
                  <a:gd name="T111" fmla="*/ 2969 h 1354"/>
                  <a:gd name="T112" fmla="*/ 5405 w 2332"/>
                  <a:gd name="T113" fmla="*/ 3054 h 1354"/>
                  <a:gd name="T114" fmla="*/ 5389 w 2332"/>
                  <a:gd name="T115" fmla="*/ 3153 h 13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2"/>
                  <a:gd name="T175" fmla="*/ 0 h 1354"/>
                  <a:gd name="T176" fmla="*/ 2332 w 2332"/>
                  <a:gd name="T177" fmla="*/ 1354 h 13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2" h="1354">
                    <a:moveTo>
                      <a:pt x="2326" y="1294"/>
                    </a:moveTo>
                    <a:cubicBezTo>
                      <a:pt x="2305" y="1270"/>
                      <a:pt x="2332" y="1247"/>
                      <a:pt x="2321" y="1230"/>
                    </a:cubicBezTo>
                    <a:cubicBezTo>
                      <a:pt x="2309" y="1212"/>
                      <a:pt x="2250" y="1203"/>
                      <a:pt x="2230" y="1189"/>
                    </a:cubicBezTo>
                    <a:cubicBezTo>
                      <a:pt x="2213" y="1177"/>
                      <a:pt x="2199" y="1154"/>
                      <a:pt x="2181" y="1150"/>
                    </a:cubicBezTo>
                    <a:cubicBezTo>
                      <a:pt x="2207" y="1117"/>
                      <a:pt x="2074" y="1010"/>
                      <a:pt x="2057" y="993"/>
                    </a:cubicBezTo>
                    <a:cubicBezTo>
                      <a:pt x="2018" y="954"/>
                      <a:pt x="2005" y="927"/>
                      <a:pt x="1938" y="949"/>
                    </a:cubicBezTo>
                    <a:cubicBezTo>
                      <a:pt x="1961" y="960"/>
                      <a:pt x="1885" y="1004"/>
                      <a:pt x="1866" y="1005"/>
                    </a:cubicBezTo>
                    <a:cubicBezTo>
                      <a:pt x="1876" y="961"/>
                      <a:pt x="1811" y="962"/>
                      <a:pt x="1797" y="933"/>
                    </a:cubicBezTo>
                    <a:cubicBezTo>
                      <a:pt x="1797" y="934"/>
                      <a:pt x="1746" y="890"/>
                      <a:pt x="1770" y="889"/>
                    </a:cubicBezTo>
                    <a:cubicBezTo>
                      <a:pt x="1737" y="891"/>
                      <a:pt x="1708" y="905"/>
                      <a:pt x="1679" y="899"/>
                    </a:cubicBezTo>
                    <a:cubicBezTo>
                      <a:pt x="1625" y="887"/>
                      <a:pt x="1654" y="707"/>
                      <a:pt x="1654" y="657"/>
                    </a:cubicBezTo>
                    <a:cubicBezTo>
                      <a:pt x="1654" y="555"/>
                      <a:pt x="1654" y="453"/>
                      <a:pt x="1654" y="351"/>
                    </a:cubicBezTo>
                    <a:cubicBezTo>
                      <a:pt x="1654" y="302"/>
                      <a:pt x="1654" y="253"/>
                      <a:pt x="1654" y="203"/>
                    </a:cubicBezTo>
                    <a:cubicBezTo>
                      <a:pt x="1654" y="263"/>
                      <a:pt x="1652" y="99"/>
                      <a:pt x="1636" y="143"/>
                    </a:cubicBezTo>
                    <a:cubicBezTo>
                      <a:pt x="1632" y="144"/>
                      <a:pt x="1563" y="125"/>
                      <a:pt x="1557" y="120"/>
                    </a:cubicBezTo>
                    <a:cubicBezTo>
                      <a:pt x="1567" y="116"/>
                      <a:pt x="1538" y="112"/>
                      <a:pt x="1537" y="112"/>
                    </a:cubicBezTo>
                    <a:cubicBezTo>
                      <a:pt x="1526" y="108"/>
                      <a:pt x="1406" y="111"/>
                      <a:pt x="1400" y="115"/>
                    </a:cubicBezTo>
                    <a:cubicBezTo>
                      <a:pt x="1367" y="113"/>
                      <a:pt x="1273" y="82"/>
                      <a:pt x="1242" y="98"/>
                    </a:cubicBezTo>
                    <a:cubicBezTo>
                      <a:pt x="1233" y="85"/>
                      <a:pt x="1055" y="79"/>
                      <a:pt x="1059" y="92"/>
                    </a:cubicBezTo>
                    <a:cubicBezTo>
                      <a:pt x="1056" y="82"/>
                      <a:pt x="1078" y="90"/>
                      <a:pt x="1076" y="80"/>
                    </a:cubicBezTo>
                    <a:cubicBezTo>
                      <a:pt x="1074" y="82"/>
                      <a:pt x="1074" y="81"/>
                      <a:pt x="1076" y="78"/>
                    </a:cubicBezTo>
                    <a:cubicBezTo>
                      <a:pt x="1075" y="78"/>
                      <a:pt x="1058" y="77"/>
                      <a:pt x="1057" y="78"/>
                    </a:cubicBezTo>
                    <a:cubicBezTo>
                      <a:pt x="1059" y="80"/>
                      <a:pt x="1061" y="81"/>
                      <a:pt x="1064" y="82"/>
                    </a:cubicBezTo>
                    <a:cubicBezTo>
                      <a:pt x="1063" y="82"/>
                      <a:pt x="1036" y="79"/>
                      <a:pt x="1038" y="84"/>
                    </a:cubicBezTo>
                    <a:cubicBezTo>
                      <a:pt x="1039" y="89"/>
                      <a:pt x="1041" y="95"/>
                      <a:pt x="1042" y="98"/>
                    </a:cubicBezTo>
                    <a:cubicBezTo>
                      <a:pt x="1042" y="96"/>
                      <a:pt x="1038" y="81"/>
                      <a:pt x="1034" y="83"/>
                    </a:cubicBezTo>
                    <a:cubicBezTo>
                      <a:pt x="1031" y="84"/>
                      <a:pt x="1035" y="91"/>
                      <a:pt x="1033" y="89"/>
                    </a:cubicBezTo>
                    <a:cubicBezTo>
                      <a:pt x="1033" y="89"/>
                      <a:pt x="985" y="84"/>
                      <a:pt x="985" y="83"/>
                    </a:cubicBezTo>
                    <a:cubicBezTo>
                      <a:pt x="987" y="83"/>
                      <a:pt x="987" y="82"/>
                      <a:pt x="985" y="81"/>
                    </a:cubicBezTo>
                    <a:cubicBezTo>
                      <a:pt x="990" y="80"/>
                      <a:pt x="995" y="79"/>
                      <a:pt x="999" y="78"/>
                    </a:cubicBezTo>
                    <a:cubicBezTo>
                      <a:pt x="996" y="87"/>
                      <a:pt x="991" y="71"/>
                      <a:pt x="1002" y="74"/>
                    </a:cubicBezTo>
                    <a:cubicBezTo>
                      <a:pt x="999" y="71"/>
                      <a:pt x="950" y="72"/>
                      <a:pt x="946" y="72"/>
                    </a:cubicBezTo>
                    <a:cubicBezTo>
                      <a:pt x="954" y="71"/>
                      <a:pt x="974" y="75"/>
                      <a:pt x="979" y="71"/>
                    </a:cubicBezTo>
                    <a:cubicBezTo>
                      <a:pt x="969" y="70"/>
                      <a:pt x="958" y="69"/>
                      <a:pt x="948" y="67"/>
                    </a:cubicBezTo>
                    <a:cubicBezTo>
                      <a:pt x="955" y="66"/>
                      <a:pt x="957" y="56"/>
                      <a:pt x="969" y="54"/>
                    </a:cubicBezTo>
                    <a:cubicBezTo>
                      <a:pt x="968" y="54"/>
                      <a:pt x="945" y="42"/>
                      <a:pt x="939" y="48"/>
                    </a:cubicBezTo>
                    <a:cubicBezTo>
                      <a:pt x="939" y="47"/>
                      <a:pt x="948" y="55"/>
                      <a:pt x="938" y="50"/>
                    </a:cubicBezTo>
                    <a:cubicBezTo>
                      <a:pt x="936" y="57"/>
                      <a:pt x="943" y="56"/>
                      <a:pt x="945" y="57"/>
                    </a:cubicBezTo>
                    <a:cubicBezTo>
                      <a:pt x="929" y="52"/>
                      <a:pt x="820" y="59"/>
                      <a:pt x="813" y="47"/>
                    </a:cubicBezTo>
                    <a:cubicBezTo>
                      <a:pt x="820" y="44"/>
                      <a:pt x="824" y="47"/>
                      <a:pt x="825" y="39"/>
                    </a:cubicBezTo>
                    <a:cubicBezTo>
                      <a:pt x="826" y="35"/>
                      <a:pt x="797" y="25"/>
                      <a:pt x="811" y="30"/>
                    </a:cubicBezTo>
                    <a:cubicBezTo>
                      <a:pt x="809" y="32"/>
                      <a:pt x="800" y="27"/>
                      <a:pt x="800" y="30"/>
                    </a:cubicBezTo>
                    <a:cubicBezTo>
                      <a:pt x="800" y="24"/>
                      <a:pt x="801" y="44"/>
                      <a:pt x="795" y="37"/>
                    </a:cubicBezTo>
                    <a:cubicBezTo>
                      <a:pt x="798" y="34"/>
                      <a:pt x="799" y="31"/>
                      <a:pt x="798" y="27"/>
                    </a:cubicBezTo>
                    <a:cubicBezTo>
                      <a:pt x="797" y="27"/>
                      <a:pt x="795" y="27"/>
                      <a:pt x="794" y="26"/>
                    </a:cubicBezTo>
                    <a:cubicBezTo>
                      <a:pt x="794" y="26"/>
                      <a:pt x="796" y="33"/>
                      <a:pt x="796" y="35"/>
                    </a:cubicBezTo>
                    <a:cubicBezTo>
                      <a:pt x="793" y="33"/>
                      <a:pt x="789" y="23"/>
                      <a:pt x="783" y="32"/>
                    </a:cubicBezTo>
                    <a:cubicBezTo>
                      <a:pt x="793" y="42"/>
                      <a:pt x="780" y="37"/>
                      <a:pt x="768" y="42"/>
                    </a:cubicBezTo>
                    <a:cubicBezTo>
                      <a:pt x="769" y="47"/>
                      <a:pt x="779" y="56"/>
                      <a:pt x="783" y="52"/>
                    </a:cubicBezTo>
                    <a:cubicBezTo>
                      <a:pt x="786" y="50"/>
                      <a:pt x="774" y="57"/>
                      <a:pt x="779" y="55"/>
                    </a:cubicBezTo>
                    <a:cubicBezTo>
                      <a:pt x="780" y="55"/>
                      <a:pt x="728" y="52"/>
                      <a:pt x="739" y="58"/>
                    </a:cubicBezTo>
                    <a:cubicBezTo>
                      <a:pt x="742" y="56"/>
                      <a:pt x="743" y="54"/>
                      <a:pt x="743" y="51"/>
                    </a:cubicBezTo>
                    <a:cubicBezTo>
                      <a:pt x="743" y="51"/>
                      <a:pt x="733" y="52"/>
                      <a:pt x="733" y="52"/>
                    </a:cubicBezTo>
                    <a:cubicBezTo>
                      <a:pt x="737" y="51"/>
                      <a:pt x="736" y="51"/>
                      <a:pt x="729" y="51"/>
                    </a:cubicBezTo>
                    <a:cubicBezTo>
                      <a:pt x="732" y="47"/>
                      <a:pt x="739" y="53"/>
                      <a:pt x="743" y="49"/>
                    </a:cubicBezTo>
                    <a:cubicBezTo>
                      <a:pt x="740" y="48"/>
                      <a:pt x="736" y="51"/>
                      <a:pt x="732" y="49"/>
                    </a:cubicBezTo>
                    <a:cubicBezTo>
                      <a:pt x="733" y="49"/>
                      <a:pt x="740" y="47"/>
                      <a:pt x="741" y="46"/>
                    </a:cubicBezTo>
                    <a:cubicBezTo>
                      <a:pt x="749" y="49"/>
                      <a:pt x="719" y="42"/>
                      <a:pt x="738" y="45"/>
                    </a:cubicBezTo>
                    <a:cubicBezTo>
                      <a:pt x="734" y="41"/>
                      <a:pt x="710" y="45"/>
                      <a:pt x="706" y="46"/>
                    </a:cubicBezTo>
                    <a:cubicBezTo>
                      <a:pt x="705" y="47"/>
                      <a:pt x="730" y="40"/>
                      <a:pt x="731" y="41"/>
                    </a:cubicBezTo>
                    <a:cubicBezTo>
                      <a:pt x="733" y="42"/>
                      <a:pt x="727" y="44"/>
                      <a:pt x="727" y="44"/>
                    </a:cubicBezTo>
                    <a:cubicBezTo>
                      <a:pt x="731" y="44"/>
                      <a:pt x="735" y="44"/>
                      <a:pt x="739" y="44"/>
                    </a:cubicBezTo>
                    <a:cubicBezTo>
                      <a:pt x="740" y="41"/>
                      <a:pt x="737" y="40"/>
                      <a:pt x="733" y="41"/>
                    </a:cubicBezTo>
                    <a:cubicBezTo>
                      <a:pt x="736" y="40"/>
                      <a:pt x="770" y="40"/>
                      <a:pt x="768" y="30"/>
                    </a:cubicBezTo>
                    <a:cubicBezTo>
                      <a:pt x="765" y="14"/>
                      <a:pt x="738" y="26"/>
                      <a:pt x="732" y="25"/>
                    </a:cubicBezTo>
                    <a:cubicBezTo>
                      <a:pt x="751" y="22"/>
                      <a:pt x="723" y="20"/>
                      <a:pt x="735" y="19"/>
                    </a:cubicBezTo>
                    <a:cubicBezTo>
                      <a:pt x="733" y="15"/>
                      <a:pt x="699" y="17"/>
                      <a:pt x="701" y="11"/>
                    </a:cubicBezTo>
                    <a:cubicBezTo>
                      <a:pt x="702" y="6"/>
                      <a:pt x="714" y="9"/>
                      <a:pt x="717" y="9"/>
                    </a:cubicBezTo>
                    <a:cubicBezTo>
                      <a:pt x="709" y="0"/>
                      <a:pt x="682" y="18"/>
                      <a:pt x="676" y="23"/>
                    </a:cubicBezTo>
                    <a:cubicBezTo>
                      <a:pt x="671" y="28"/>
                      <a:pt x="686" y="28"/>
                      <a:pt x="684" y="27"/>
                    </a:cubicBezTo>
                    <a:cubicBezTo>
                      <a:pt x="685" y="31"/>
                      <a:pt x="601" y="49"/>
                      <a:pt x="585" y="50"/>
                    </a:cubicBezTo>
                    <a:cubicBezTo>
                      <a:pt x="617" y="67"/>
                      <a:pt x="561" y="44"/>
                      <a:pt x="552" y="53"/>
                    </a:cubicBezTo>
                    <a:cubicBezTo>
                      <a:pt x="554" y="53"/>
                      <a:pt x="556" y="54"/>
                      <a:pt x="559" y="55"/>
                    </a:cubicBezTo>
                    <a:cubicBezTo>
                      <a:pt x="560" y="48"/>
                      <a:pt x="530" y="68"/>
                      <a:pt x="544" y="63"/>
                    </a:cubicBezTo>
                    <a:cubicBezTo>
                      <a:pt x="547" y="62"/>
                      <a:pt x="526" y="57"/>
                      <a:pt x="530" y="59"/>
                    </a:cubicBezTo>
                    <a:cubicBezTo>
                      <a:pt x="537" y="56"/>
                      <a:pt x="536" y="55"/>
                      <a:pt x="527" y="55"/>
                    </a:cubicBezTo>
                    <a:cubicBezTo>
                      <a:pt x="534" y="54"/>
                      <a:pt x="542" y="54"/>
                      <a:pt x="549" y="52"/>
                    </a:cubicBezTo>
                    <a:cubicBezTo>
                      <a:pt x="538" y="45"/>
                      <a:pt x="526" y="58"/>
                      <a:pt x="548" y="48"/>
                    </a:cubicBezTo>
                    <a:cubicBezTo>
                      <a:pt x="548" y="48"/>
                      <a:pt x="489" y="54"/>
                      <a:pt x="512" y="61"/>
                    </a:cubicBezTo>
                    <a:cubicBezTo>
                      <a:pt x="505" y="66"/>
                      <a:pt x="494" y="63"/>
                      <a:pt x="488" y="70"/>
                    </a:cubicBezTo>
                    <a:cubicBezTo>
                      <a:pt x="502" y="78"/>
                      <a:pt x="525" y="69"/>
                      <a:pt x="540" y="76"/>
                    </a:cubicBezTo>
                    <a:cubicBezTo>
                      <a:pt x="539" y="77"/>
                      <a:pt x="475" y="88"/>
                      <a:pt x="510" y="103"/>
                    </a:cubicBezTo>
                    <a:cubicBezTo>
                      <a:pt x="516" y="100"/>
                      <a:pt x="486" y="93"/>
                      <a:pt x="487" y="93"/>
                    </a:cubicBezTo>
                    <a:cubicBezTo>
                      <a:pt x="487" y="91"/>
                      <a:pt x="499" y="81"/>
                      <a:pt x="500" y="80"/>
                    </a:cubicBezTo>
                    <a:cubicBezTo>
                      <a:pt x="499" y="80"/>
                      <a:pt x="479" y="79"/>
                      <a:pt x="483" y="81"/>
                    </a:cubicBezTo>
                    <a:cubicBezTo>
                      <a:pt x="483" y="80"/>
                      <a:pt x="502" y="76"/>
                      <a:pt x="501" y="75"/>
                    </a:cubicBezTo>
                    <a:cubicBezTo>
                      <a:pt x="501" y="75"/>
                      <a:pt x="497" y="74"/>
                      <a:pt x="501" y="70"/>
                    </a:cubicBezTo>
                    <a:cubicBezTo>
                      <a:pt x="458" y="69"/>
                      <a:pt x="410" y="121"/>
                      <a:pt x="366" y="106"/>
                    </a:cubicBezTo>
                    <a:cubicBezTo>
                      <a:pt x="370" y="105"/>
                      <a:pt x="371" y="104"/>
                      <a:pt x="367" y="105"/>
                    </a:cubicBezTo>
                    <a:cubicBezTo>
                      <a:pt x="369" y="101"/>
                      <a:pt x="387" y="100"/>
                      <a:pt x="388" y="100"/>
                    </a:cubicBezTo>
                    <a:cubicBezTo>
                      <a:pt x="387" y="93"/>
                      <a:pt x="359" y="104"/>
                      <a:pt x="392" y="98"/>
                    </a:cubicBezTo>
                    <a:cubicBezTo>
                      <a:pt x="393" y="84"/>
                      <a:pt x="317" y="132"/>
                      <a:pt x="317" y="142"/>
                    </a:cubicBezTo>
                    <a:cubicBezTo>
                      <a:pt x="317" y="143"/>
                      <a:pt x="306" y="148"/>
                      <a:pt x="304" y="149"/>
                    </a:cubicBezTo>
                    <a:cubicBezTo>
                      <a:pt x="311" y="145"/>
                      <a:pt x="306" y="180"/>
                      <a:pt x="295" y="175"/>
                    </a:cubicBezTo>
                    <a:cubicBezTo>
                      <a:pt x="298" y="172"/>
                      <a:pt x="301" y="169"/>
                      <a:pt x="303" y="164"/>
                    </a:cubicBezTo>
                    <a:cubicBezTo>
                      <a:pt x="316" y="181"/>
                      <a:pt x="122" y="237"/>
                      <a:pt x="115" y="209"/>
                    </a:cubicBezTo>
                    <a:cubicBezTo>
                      <a:pt x="116" y="216"/>
                      <a:pt x="116" y="243"/>
                      <a:pt x="104" y="244"/>
                    </a:cubicBezTo>
                    <a:cubicBezTo>
                      <a:pt x="107" y="245"/>
                      <a:pt x="113" y="245"/>
                      <a:pt x="116" y="247"/>
                    </a:cubicBezTo>
                    <a:cubicBezTo>
                      <a:pt x="113" y="250"/>
                      <a:pt x="85" y="251"/>
                      <a:pt x="83" y="249"/>
                    </a:cubicBezTo>
                    <a:cubicBezTo>
                      <a:pt x="90" y="248"/>
                      <a:pt x="97" y="246"/>
                      <a:pt x="104" y="244"/>
                    </a:cubicBezTo>
                    <a:cubicBezTo>
                      <a:pt x="101" y="242"/>
                      <a:pt x="76" y="251"/>
                      <a:pt x="77" y="251"/>
                    </a:cubicBezTo>
                    <a:cubicBezTo>
                      <a:pt x="124" y="248"/>
                      <a:pt x="166" y="283"/>
                      <a:pt x="209" y="295"/>
                    </a:cubicBezTo>
                    <a:cubicBezTo>
                      <a:pt x="207" y="294"/>
                      <a:pt x="205" y="293"/>
                      <a:pt x="204" y="291"/>
                    </a:cubicBezTo>
                    <a:cubicBezTo>
                      <a:pt x="222" y="290"/>
                      <a:pt x="299" y="391"/>
                      <a:pt x="323" y="357"/>
                    </a:cubicBezTo>
                    <a:cubicBezTo>
                      <a:pt x="297" y="353"/>
                      <a:pt x="402" y="348"/>
                      <a:pt x="404" y="361"/>
                    </a:cubicBezTo>
                    <a:cubicBezTo>
                      <a:pt x="401" y="346"/>
                      <a:pt x="361" y="417"/>
                      <a:pt x="416" y="395"/>
                    </a:cubicBezTo>
                    <a:cubicBezTo>
                      <a:pt x="428" y="390"/>
                      <a:pt x="462" y="382"/>
                      <a:pt x="481" y="387"/>
                    </a:cubicBezTo>
                    <a:cubicBezTo>
                      <a:pt x="471" y="413"/>
                      <a:pt x="467" y="402"/>
                      <a:pt x="422" y="395"/>
                    </a:cubicBezTo>
                    <a:cubicBezTo>
                      <a:pt x="404" y="392"/>
                      <a:pt x="368" y="408"/>
                      <a:pt x="372" y="377"/>
                    </a:cubicBezTo>
                    <a:cubicBezTo>
                      <a:pt x="373" y="366"/>
                      <a:pt x="343" y="360"/>
                      <a:pt x="336" y="366"/>
                    </a:cubicBezTo>
                    <a:cubicBezTo>
                      <a:pt x="337" y="364"/>
                      <a:pt x="390" y="409"/>
                      <a:pt x="383" y="416"/>
                    </a:cubicBezTo>
                    <a:cubicBezTo>
                      <a:pt x="385" y="415"/>
                      <a:pt x="378" y="409"/>
                      <a:pt x="378" y="409"/>
                    </a:cubicBezTo>
                    <a:cubicBezTo>
                      <a:pt x="379" y="397"/>
                      <a:pt x="427" y="411"/>
                      <a:pt x="433" y="418"/>
                    </a:cubicBezTo>
                    <a:cubicBezTo>
                      <a:pt x="441" y="425"/>
                      <a:pt x="419" y="427"/>
                      <a:pt x="424" y="432"/>
                    </a:cubicBezTo>
                    <a:cubicBezTo>
                      <a:pt x="422" y="432"/>
                      <a:pt x="431" y="421"/>
                      <a:pt x="429" y="419"/>
                    </a:cubicBezTo>
                    <a:cubicBezTo>
                      <a:pt x="423" y="407"/>
                      <a:pt x="392" y="425"/>
                      <a:pt x="386" y="432"/>
                    </a:cubicBezTo>
                    <a:cubicBezTo>
                      <a:pt x="389" y="434"/>
                      <a:pt x="386" y="430"/>
                      <a:pt x="390" y="430"/>
                    </a:cubicBezTo>
                    <a:cubicBezTo>
                      <a:pt x="390" y="430"/>
                      <a:pt x="380" y="447"/>
                      <a:pt x="378" y="440"/>
                    </a:cubicBezTo>
                    <a:cubicBezTo>
                      <a:pt x="378" y="438"/>
                      <a:pt x="382" y="434"/>
                      <a:pt x="375" y="437"/>
                    </a:cubicBezTo>
                    <a:cubicBezTo>
                      <a:pt x="376" y="434"/>
                      <a:pt x="379" y="433"/>
                      <a:pt x="382" y="435"/>
                    </a:cubicBezTo>
                    <a:cubicBezTo>
                      <a:pt x="363" y="431"/>
                      <a:pt x="337" y="439"/>
                      <a:pt x="331" y="437"/>
                    </a:cubicBezTo>
                    <a:cubicBezTo>
                      <a:pt x="313" y="430"/>
                      <a:pt x="259" y="435"/>
                      <a:pt x="238" y="422"/>
                    </a:cubicBezTo>
                    <a:cubicBezTo>
                      <a:pt x="269" y="404"/>
                      <a:pt x="254" y="412"/>
                      <a:pt x="255" y="391"/>
                    </a:cubicBezTo>
                    <a:cubicBezTo>
                      <a:pt x="261" y="391"/>
                      <a:pt x="268" y="392"/>
                      <a:pt x="274" y="393"/>
                    </a:cubicBezTo>
                    <a:cubicBezTo>
                      <a:pt x="235" y="374"/>
                      <a:pt x="158" y="433"/>
                      <a:pt x="137" y="420"/>
                    </a:cubicBezTo>
                    <a:cubicBezTo>
                      <a:pt x="141" y="423"/>
                      <a:pt x="155" y="421"/>
                      <a:pt x="159" y="425"/>
                    </a:cubicBezTo>
                    <a:cubicBezTo>
                      <a:pt x="156" y="425"/>
                      <a:pt x="156" y="425"/>
                      <a:pt x="161" y="426"/>
                    </a:cubicBezTo>
                    <a:cubicBezTo>
                      <a:pt x="152" y="429"/>
                      <a:pt x="72" y="436"/>
                      <a:pt x="80" y="439"/>
                    </a:cubicBezTo>
                    <a:cubicBezTo>
                      <a:pt x="73" y="440"/>
                      <a:pt x="73" y="439"/>
                      <a:pt x="79" y="437"/>
                    </a:cubicBezTo>
                    <a:cubicBezTo>
                      <a:pt x="75" y="437"/>
                      <a:pt x="71" y="438"/>
                      <a:pt x="68" y="441"/>
                    </a:cubicBezTo>
                    <a:cubicBezTo>
                      <a:pt x="88" y="441"/>
                      <a:pt x="70" y="446"/>
                      <a:pt x="73" y="444"/>
                    </a:cubicBezTo>
                    <a:cubicBezTo>
                      <a:pt x="57" y="440"/>
                      <a:pt x="35" y="453"/>
                      <a:pt x="32" y="454"/>
                    </a:cubicBezTo>
                    <a:cubicBezTo>
                      <a:pt x="34" y="455"/>
                      <a:pt x="35" y="457"/>
                      <a:pt x="38" y="457"/>
                    </a:cubicBezTo>
                    <a:cubicBezTo>
                      <a:pt x="37" y="457"/>
                      <a:pt x="7" y="469"/>
                      <a:pt x="2" y="466"/>
                    </a:cubicBezTo>
                    <a:cubicBezTo>
                      <a:pt x="4" y="462"/>
                      <a:pt x="7" y="460"/>
                      <a:pt x="11" y="460"/>
                    </a:cubicBezTo>
                    <a:cubicBezTo>
                      <a:pt x="7" y="460"/>
                      <a:pt x="9" y="459"/>
                      <a:pt x="17" y="457"/>
                    </a:cubicBezTo>
                    <a:cubicBezTo>
                      <a:pt x="6" y="456"/>
                      <a:pt x="0" y="460"/>
                      <a:pt x="1" y="470"/>
                    </a:cubicBezTo>
                    <a:cubicBezTo>
                      <a:pt x="12" y="486"/>
                      <a:pt x="86" y="492"/>
                      <a:pt x="89" y="491"/>
                    </a:cubicBezTo>
                    <a:cubicBezTo>
                      <a:pt x="84" y="491"/>
                      <a:pt x="75" y="490"/>
                      <a:pt x="71" y="487"/>
                    </a:cubicBezTo>
                    <a:cubicBezTo>
                      <a:pt x="67" y="487"/>
                      <a:pt x="143" y="498"/>
                      <a:pt x="139" y="506"/>
                    </a:cubicBezTo>
                    <a:cubicBezTo>
                      <a:pt x="141" y="507"/>
                      <a:pt x="163" y="500"/>
                      <a:pt x="168" y="502"/>
                    </a:cubicBezTo>
                    <a:cubicBezTo>
                      <a:pt x="169" y="505"/>
                      <a:pt x="168" y="505"/>
                      <a:pt x="164" y="502"/>
                    </a:cubicBezTo>
                    <a:cubicBezTo>
                      <a:pt x="165" y="502"/>
                      <a:pt x="148" y="518"/>
                      <a:pt x="137" y="510"/>
                    </a:cubicBezTo>
                    <a:cubicBezTo>
                      <a:pt x="120" y="498"/>
                      <a:pt x="107" y="490"/>
                      <a:pt x="89" y="508"/>
                    </a:cubicBezTo>
                    <a:cubicBezTo>
                      <a:pt x="109" y="507"/>
                      <a:pt x="75" y="507"/>
                      <a:pt x="72" y="506"/>
                    </a:cubicBezTo>
                    <a:cubicBezTo>
                      <a:pt x="70" y="507"/>
                      <a:pt x="76" y="496"/>
                      <a:pt x="77" y="495"/>
                    </a:cubicBezTo>
                    <a:cubicBezTo>
                      <a:pt x="51" y="488"/>
                      <a:pt x="122" y="543"/>
                      <a:pt x="96" y="522"/>
                    </a:cubicBezTo>
                    <a:cubicBezTo>
                      <a:pt x="99" y="522"/>
                      <a:pt x="102" y="525"/>
                      <a:pt x="105" y="526"/>
                    </a:cubicBezTo>
                    <a:cubicBezTo>
                      <a:pt x="103" y="526"/>
                      <a:pt x="104" y="532"/>
                      <a:pt x="104" y="532"/>
                    </a:cubicBezTo>
                    <a:cubicBezTo>
                      <a:pt x="93" y="538"/>
                      <a:pt x="183" y="576"/>
                      <a:pt x="205" y="560"/>
                    </a:cubicBezTo>
                    <a:cubicBezTo>
                      <a:pt x="201" y="560"/>
                      <a:pt x="198" y="561"/>
                      <a:pt x="194" y="561"/>
                    </a:cubicBezTo>
                    <a:cubicBezTo>
                      <a:pt x="199" y="561"/>
                      <a:pt x="199" y="560"/>
                      <a:pt x="192" y="559"/>
                    </a:cubicBezTo>
                    <a:cubicBezTo>
                      <a:pt x="195" y="558"/>
                      <a:pt x="195" y="557"/>
                      <a:pt x="194" y="555"/>
                    </a:cubicBezTo>
                    <a:cubicBezTo>
                      <a:pt x="189" y="557"/>
                      <a:pt x="242" y="552"/>
                      <a:pt x="235" y="552"/>
                    </a:cubicBezTo>
                    <a:cubicBezTo>
                      <a:pt x="207" y="566"/>
                      <a:pt x="316" y="548"/>
                      <a:pt x="305" y="565"/>
                    </a:cubicBezTo>
                    <a:cubicBezTo>
                      <a:pt x="306" y="562"/>
                      <a:pt x="310" y="559"/>
                      <a:pt x="309" y="555"/>
                    </a:cubicBezTo>
                    <a:cubicBezTo>
                      <a:pt x="306" y="557"/>
                      <a:pt x="292" y="554"/>
                      <a:pt x="289" y="551"/>
                    </a:cubicBezTo>
                    <a:cubicBezTo>
                      <a:pt x="279" y="537"/>
                      <a:pt x="337" y="574"/>
                      <a:pt x="324" y="571"/>
                    </a:cubicBezTo>
                    <a:cubicBezTo>
                      <a:pt x="326" y="572"/>
                      <a:pt x="388" y="537"/>
                      <a:pt x="387" y="537"/>
                    </a:cubicBezTo>
                    <a:cubicBezTo>
                      <a:pt x="383" y="539"/>
                      <a:pt x="379" y="540"/>
                      <a:pt x="376" y="540"/>
                    </a:cubicBezTo>
                    <a:cubicBezTo>
                      <a:pt x="380" y="536"/>
                      <a:pt x="386" y="535"/>
                      <a:pt x="392" y="535"/>
                    </a:cubicBezTo>
                    <a:cubicBezTo>
                      <a:pt x="386" y="535"/>
                      <a:pt x="384" y="534"/>
                      <a:pt x="386" y="531"/>
                    </a:cubicBezTo>
                    <a:cubicBezTo>
                      <a:pt x="375" y="537"/>
                      <a:pt x="447" y="517"/>
                      <a:pt x="438" y="516"/>
                    </a:cubicBezTo>
                    <a:cubicBezTo>
                      <a:pt x="440" y="516"/>
                      <a:pt x="429" y="529"/>
                      <a:pt x="425" y="526"/>
                    </a:cubicBezTo>
                    <a:cubicBezTo>
                      <a:pt x="436" y="536"/>
                      <a:pt x="447" y="564"/>
                      <a:pt x="433" y="556"/>
                    </a:cubicBezTo>
                    <a:cubicBezTo>
                      <a:pt x="425" y="564"/>
                      <a:pt x="411" y="558"/>
                      <a:pt x="401" y="567"/>
                    </a:cubicBezTo>
                    <a:cubicBezTo>
                      <a:pt x="404" y="564"/>
                      <a:pt x="419" y="561"/>
                      <a:pt x="422" y="565"/>
                    </a:cubicBezTo>
                    <a:cubicBezTo>
                      <a:pt x="415" y="565"/>
                      <a:pt x="416" y="566"/>
                      <a:pt x="423" y="568"/>
                    </a:cubicBezTo>
                    <a:cubicBezTo>
                      <a:pt x="422" y="569"/>
                      <a:pt x="420" y="569"/>
                      <a:pt x="419" y="567"/>
                    </a:cubicBezTo>
                    <a:cubicBezTo>
                      <a:pt x="424" y="581"/>
                      <a:pt x="443" y="592"/>
                      <a:pt x="447" y="611"/>
                    </a:cubicBezTo>
                    <a:cubicBezTo>
                      <a:pt x="450" y="622"/>
                      <a:pt x="425" y="629"/>
                      <a:pt x="427" y="634"/>
                    </a:cubicBezTo>
                    <a:cubicBezTo>
                      <a:pt x="421" y="639"/>
                      <a:pt x="363" y="641"/>
                      <a:pt x="362" y="644"/>
                    </a:cubicBezTo>
                    <a:cubicBezTo>
                      <a:pt x="362" y="644"/>
                      <a:pt x="372" y="639"/>
                      <a:pt x="372" y="639"/>
                    </a:cubicBezTo>
                    <a:cubicBezTo>
                      <a:pt x="368" y="637"/>
                      <a:pt x="357" y="632"/>
                      <a:pt x="353" y="634"/>
                    </a:cubicBezTo>
                    <a:cubicBezTo>
                      <a:pt x="363" y="641"/>
                      <a:pt x="296" y="677"/>
                      <a:pt x="292" y="678"/>
                    </a:cubicBezTo>
                    <a:cubicBezTo>
                      <a:pt x="308" y="661"/>
                      <a:pt x="168" y="650"/>
                      <a:pt x="198" y="692"/>
                    </a:cubicBezTo>
                    <a:cubicBezTo>
                      <a:pt x="202" y="697"/>
                      <a:pt x="215" y="694"/>
                      <a:pt x="218" y="695"/>
                    </a:cubicBezTo>
                    <a:cubicBezTo>
                      <a:pt x="215" y="696"/>
                      <a:pt x="197" y="695"/>
                      <a:pt x="197" y="695"/>
                    </a:cubicBezTo>
                    <a:cubicBezTo>
                      <a:pt x="197" y="695"/>
                      <a:pt x="199" y="713"/>
                      <a:pt x="199" y="719"/>
                    </a:cubicBezTo>
                    <a:cubicBezTo>
                      <a:pt x="199" y="720"/>
                      <a:pt x="213" y="717"/>
                      <a:pt x="213" y="717"/>
                    </a:cubicBezTo>
                    <a:cubicBezTo>
                      <a:pt x="204" y="717"/>
                      <a:pt x="216" y="723"/>
                      <a:pt x="216" y="723"/>
                    </a:cubicBezTo>
                    <a:cubicBezTo>
                      <a:pt x="212" y="724"/>
                      <a:pt x="208" y="726"/>
                      <a:pt x="204" y="727"/>
                    </a:cubicBezTo>
                    <a:cubicBezTo>
                      <a:pt x="209" y="726"/>
                      <a:pt x="210" y="724"/>
                      <a:pt x="214" y="723"/>
                    </a:cubicBezTo>
                    <a:cubicBezTo>
                      <a:pt x="170" y="699"/>
                      <a:pt x="146" y="770"/>
                      <a:pt x="155" y="769"/>
                    </a:cubicBezTo>
                    <a:cubicBezTo>
                      <a:pt x="152" y="773"/>
                      <a:pt x="122" y="771"/>
                      <a:pt x="122" y="772"/>
                    </a:cubicBezTo>
                    <a:cubicBezTo>
                      <a:pt x="124" y="783"/>
                      <a:pt x="143" y="782"/>
                      <a:pt x="148" y="783"/>
                    </a:cubicBezTo>
                    <a:cubicBezTo>
                      <a:pt x="136" y="785"/>
                      <a:pt x="125" y="788"/>
                      <a:pt x="119" y="780"/>
                    </a:cubicBezTo>
                    <a:cubicBezTo>
                      <a:pt x="122" y="783"/>
                      <a:pt x="110" y="800"/>
                      <a:pt x="125" y="797"/>
                    </a:cubicBezTo>
                    <a:cubicBezTo>
                      <a:pt x="108" y="793"/>
                      <a:pt x="148" y="791"/>
                      <a:pt x="143" y="800"/>
                    </a:cubicBezTo>
                    <a:cubicBezTo>
                      <a:pt x="140" y="804"/>
                      <a:pt x="133" y="804"/>
                      <a:pt x="133" y="804"/>
                    </a:cubicBezTo>
                    <a:cubicBezTo>
                      <a:pt x="125" y="809"/>
                      <a:pt x="154" y="816"/>
                      <a:pt x="151" y="814"/>
                    </a:cubicBezTo>
                    <a:cubicBezTo>
                      <a:pt x="153" y="814"/>
                      <a:pt x="149" y="833"/>
                      <a:pt x="165" y="832"/>
                    </a:cubicBezTo>
                    <a:cubicBezTo>
                      <a:pt x="169" y="832"/>
                      <a:pt x="196" y="784"/>
                      <a:pt x="196" y="784"/>
                    </a:cubicBezTo>
                    <a:cubicBezTo>
                      <a:pt x="214" y="789"/>
                      <a:pt x="173" y="819"/>
                      <a:pt x="167" y="822"/>
                    </a:cubicBezTo>
                    <a:cubicBezTo>
                      <a:pt x="180" y="834"/>
                      <a:pt x="182" y="817"/>
                      <a:pt x="182" y="817"/>
                    </a:cubicBezTo>
                    <a:cubicBezTo>
                      <a:pt x="182" y="824"/>
                      <a:pt x="185" y="820"/>
                      <a:pt x="179" y="827"/>
                    </a:cubicBezTo>
                    <a:cubicBezTo>
                      <a:pt x="182" y="823"/>
                      <a:pt x="183" y="834"/>
                      <a:pt x="182" y="831"/>
                    </a:cubicBezTo>
                    <a:cubicBezTo>
                      <a:pt x="184" y="835"/>
                      <a:pt x="202" y="827"/>
                      <a:pt x="202" y="827"/>
                    </a:cubicBezTo>
                    <a:cubicBezTo>
                      <a:pt x="206" y="829"/>
                      <a:pt x="182" y="836"/>
                      <a:pt x="179" y="837"/>
                    </a:cubicBezTo>
                    <a:cubicBezTo>
                      <a:pt x="167" y="845"/>
                      <a:pt x="205" y="837"/>
                      <a:pt x="181" y="844"/>
                    </a:cubicBezTo>
                    <a:cubicBezTo>
                      <a:pt x="205" y="852"/>
                      <a:pt x="249" y="851"/>
                      <a:pt x="270" y="838"/>
                    </a:cubicBezTo>
                    <a:cubicBezTo>
                      <a:pt x="270" y="841"/>
                      <a:pt x="266" y="842"/>
                      <a:pt x="264" y="843"/>
                    </a:cubicBezTo>
                    <a:cubicBezTo>
                      <a:pt x="257" y="839"/>
                      <a:pt x="282" y="845"/>
                      <a:pt x="277" y="847"/>
                    </a:cubicBezTo>
                    <a:cubicBezTo>
                      <a:pt x="269" y="850"/>
                      <a:pt x="263" y="846"/>
                      <a:pt x="255" y="849"/>
                    </a:cubicBezTo>
                    <a:cubicBezTo>
                      <a:pt x="258" y="853"/>
                      <a:pt x="285" y="850"/>
                      <a:pt x="287" y="857"/>
                    </a:cubicBezTo>
                    <a:cubicBezTo>
                      <a:pt x="287" y="857"/>
                      <a:pt x="264" y="879"/>
                      <a:pt x="263" y="871"/>
                    </a:cubicBezTo>
                    <a:cubicBezTo>
                      <a:pt x="257" y="840"/>
                      <a:pt x="218" y="873"/>
                      <a:pt x="219" y="874"/>
                    </a:cubicBezTo>
                    <a:cubicBezTo>
                      <a:pt x="220" y="882"/>
                      <a:pt x="208" y="887"/>
                      <a:pt x="209" y="895"/>
                    </a:cubicBezTo>
                    <a:cubicBezTo>
                      <a:pt x="209" y="901"/>
                      <a:pt x="238" y="909"/>
                      <a:pt x="244" y="918"/>
                    </a:cubicBezTo>
                    <a:cubicBezTo>
                      <a:pt x="247" y="917"/>
                      <a:pt x="236" y="929"/>
                      <a:pt x="237" y="922"/>
                    </a:cubicBezTo>
                    <a:cubicBezTo>
                      <a:pt x="234" y="951"/>
                      <a:pt x="316" y="923"/>
                      <a:pt x="327" y="917"/>
                    </a:cubicBezTo>
                    <a:cubicBezTo>
                      <a:pt x="340" y="910"/>
                      <a:pt x="341" y="888"/>
                      <a:pt x="329" y="897"/>
                    </a:cubicBezTo>
                    <a:cubicBezTo>
                      <a:pt x="334" y="899"/>
                      <a:pt x="338" y="899"/>
                      <a:pt x="339" y="895"/>
                    </a:cubicBezTo>
                    <a:cubicBezTo>
                      <a:pt x="331" y="888"/>
                      <a:pt x="343" y="896"/>
                      <a:pt x="335" y="891"/>
                    </a:cubicBezTo>
                    <a:cubicBezTo>
                      <a:pt x="342" y="892"/>
                      <a:pt x="361" y="861"/>
                      <a:pt x="366" y="866"/>
                    </a:cubicBezTo>
                    <a:cubicBezTo>
                      <a:pt x="357" y="872"/>
                      <a:pt x="340" y="911"/>
                      <a:pt x="353" y="907"/>
                    </a:cubicBezTo>
                    <a:cubicBezTo>
                      <a:pt x="357" y="906"/>
                      <a:pt x="356" y="901"/>
                      <a:pt x="356" y="897"/>
                    </a:cubicBezTo>
                    <a:cubicBezTo>
                      <a:pt x="355" y="902"/>
                      <a:pt x="357" y="902"/>
                      <a:pt x="362" y="899"/>
                    </a:cubicBezTo>
                    <a:cubicBezTo>
                      <a:pt x="359" y="898"/>
                      <a:pt x="360" y="898"/>
                      <a:pt x="363" y="898"/>
                    </a:cubicBezTo>
                    <a:cubicBezTo>
                      <a:pt x="337" y="898"/>
                      <a:pt x="394" y="956"/>
                      <a:pt x="389" y="959"/>
                    </a:cubicBezTo>
                    <a:cubicBezTo>
                      <a:pt x="387" y="961"/>
                      <a:pt x="367" y="974"/>
                      <a:pt x="371" y="978"/>
                    </a:cubicBezTo>
                    <a:cubicBezTo>
                      <a:pt x="370" y="976"/>
                      <a:pt x="370" y="974"/>
                      <a:pt x="372" y="972"/>
                    </a:cubicBezTo>
                    <a:cubicBezTo>
                      <a:pt x="362" y="974"/>
                      <a:pt x="379" y="996"/>
                      <a:pt x="383" y="992"/>
                    </a:cubicBezTo>
                    <a:cubicBezTo>
                      <a:pt x="374" y="990"/>
                      <a:pt x="393" y="983"/>
                      <a:pt x="399" y="989"/>
                    </a:cubicBezTo>
                    <a:cubicBezTo>
                      <a:pt x="400" y="989"/>
                      <a:pt x="378" y="997"/>
                      <a:pt x="382" y="994"/>
                    </a:cubicBezTo>
                    <a:cubicBezTo>
                      <a:pt x="384" y="992"/>
                      <a:pt x="387" y="1016"/>
                      <a:pt x="387" y="1016"/>
                    </a:cubicBezTo>
                    <a:cubicBezTo>
                      <a:pt x="388" y="1012"/>
                      <a:pt x="391" y="1011"/>
                      <a:pt x="394" y="1013"/>
                    </a:cubicBezTo>
                    <a:cubicBezTo>
                      <a:pt x="393" y="1014"/>
                      <a:pt x="361" y="1026"/>
                      <a:pt x="362" y="1026"/>
                    </a:cubicBezTo>
                    <a:cubicBezTo>
                      <a:pt x="369" y="1025"/>
                      <a:pt x="391" y="1029"/>
                      <a:pt x="390" y="1028"/>
                    </a:cubicBezTo>
                    <a:cubicBezTo>
                      <a:pt x="390" y="1031"/>
                      <a:pt x="389" y="1032"/>
                      <a:pt x="387" y="1033"/>
                    </a:cubicBezTo>
                    <a:cubicBezTo>
                      <a:pt x="387" y="1030"/>
                      <a:pt x="413" y="1025"/>
                      <a:pt x="415" y="1023"/>
                    </a:cubicBezTo>
                    <a:cubicBezTo>
                      <a:pt x="402" y="1021"/>
                      <a:pt x="417" y="1018"/>
                      <a:pt x="421" y="1015"/>
                    </a:cubicBezTo>
                    <a:cubicBezTo>
                      <a:pt x="418" y="1016"/>
                      <a:pt x="416" y="1016"/>
                      <a:pt x="416" y="1013"/>
                    </a:cubicBezTo>
                    <a:cubicBezTo>
                      <a:pt x="416" y="1013"/>
                      <a:pt x="450" y="1001"/>
                      <a:pt x="443" y="1012"/>
                    </a:cubicBezTo>
                    <a:cubicBezTo>
                      <a:pt x="452" y="1010"/>
                      <a:pt x="462" y="994"/>
                      <a:pt x="475" y="993"/>
                    </a:cubicBezTo>
                    <a:cubicBezTo>
                      <a:pt x="466" y="1002"/>
                      <a:pt x="502" y="1012"/>
                      <a:pt x="518" y="1001"/>
                    </a:cubicBezTo>
                    <a:cubicBezTo>
                      <a:pt x="519" y="1011"/>
                      <a:pt x="558" y="1056"/>
                      <a:pt x="569" y="1044"/>
                    </a:cubicBezTo>
                    <a:cubicBezTo>
                      <a:pt x="575" y="1042"/>
                      <a:pt x="563" y="1023"/>
                      <a:pt x="565" y="1014"/>
                    </a:cubicBezTo>
                    <a:cubicBezTo>
                      <a:pt x="564" y="1020"/>
                      <a:pt x="546" y="1007"/>
                      <a:pt x="548" y="1009"/>
                    </a:cubicBezTo>
                    <a:cubicBezTo>
                      <a:pt x="546" y="1008"/>
                      <a:pt x="567" y="1013"/>
                      <a:pt x="567" y="1013"/>
                    </a:cubicBezTo>
                    <a:cubicBezTo>
                      <a:pt x="566" y="1015"/>
                      <a:pt x="564" y="1016"/>
                      <a:pt x="562" y="1017"/>
                    </a:cubicBezTo>
                    <a:cubicBezTo>
                      <a:pt x="562" y="1021"/>
                      <a:pt x="571" y="998"/>
                      <a:pt x="571" y="998"/>
                    </a:cubicBezTo>
                    <a:cubicBezTo>
                      <a:pt x="569" y="995"/>
                      <a:pt x="569" y="1007"/>
                      <a:pt x="571" y="1007"/>
                    </a:cubicBezTo>
                    <a:cubicBezTo>
                      <a:pt x="588" y="1011"/>
                      <a:pt x="585" y="986"/>
                      <a:pt x="584" y="986"/>
                    </a:cubicBezTo>
                    <a:cubicBezTo>
                      <a:pt x="595" y="995"/>
                      <a:pt x="609" y="1000"/>
                      <a:pt x="617" y="1008"/>
                    </a:cubicBezTo>
                    <a:cubicBezTo>
                      <a:pt x="610" y="1008"/>
                      <a:pt x="601" y="981"/>
                      <a:pt x="587" y="997"/>
                    </a:cubicBezTo>
                    <a:cubicBezTo>
                      <a:pt x="593" y="989"/>
                      <a:pt x="583" y="1014"/>
                      <a:pt x="582" y="1010"/>
                    </a:cubicBezTo>
                    <a:cubicBezTo>
                      <a:pt x="591" y="1053"/>
                      <a:pt x="690" y="1000"/>
                      <a:pt x="700" y="981"/>
                    </a:cubicBezTo>
                    <a:cubicBezTo>
                      <a:pt x="696" y="978"/>
                      <a:pt x="675" y="1008"/>
                      <a:pt x="673" y="1016"/>
                    </a:cubicBezTo>
                    <a:cubicBezTo>
                      <a:pt x="672" y="1021"/>
                      <a:pt x="703" y="1019"/>
                      <a:pt x="703" y="1025"/>
                    </a:cubicBezTo>
                    <a:cubicBezTo>
                      <a:pt x="682" y="1018"/>
                      <a:pt x="652" y="1022"/>
                      <a:pt x="645" y="1046"/>
                    </a:cubicBezTo>
                    <a:cubicBezTo>
                      <a:pt x="638" y="1069"/>
                      <a:pt x="668" y="1051"/>
                      <a:pt x="669" y="1065"/>
                    </a:cubicBezTo>
                    <a:cubicBezTo>
                      <a:pt x="647" y="1031"/>
                      <a:pt x="627" y="1112"/>
                      <a:pt x="640" y="1108"/>
                    </a:cubicBezTo>
                    <a:cubicBezTo>
                      <a:pt x="637" y="1104"/>
                      <a:pt x="638" y="1103"/>
                      <a:pt x="643" y="1103"/>
                    </a:cubicBezTo>
                    <a:cubicBezTo>
                      <a:pt x="628" y="1112"/>
                      <a:pt x="653" y="1119"/>
                      <a:pt x="652" y="1117"/>
                    </a:cubicBezTo>
                    <a:cubicBezTo>
                      <a:pt x="652" y="1112"/>
                      <a:pt x="650" y="1111"/>
                      <a:pt x="657" y="1113"/>
                    </a:cubicBezTo>
                    <a:cubicBezTo>
                      <a:pt x="658" y="1112"/>
                      <a:pt x="646" y="1122"/>
                      <a:pt x="645" y="1122"/>
                    </a:cubicBezTo>
                    <a:cubicBezTo>
                      <a:pt x="646" y="1122"/>
                      <a:pt x="659" y="1121"/>
                      <a:pt x="651" y="1122"/>
                    </a:cubicBezTo>
                    <a:cubicBezTo>
                      <a:pt x="649" y="1123"/>
                      <a:pt x="638" y="1113"/>
                      <a:pt x="637" y="1120"/>
                    </a:cubicBezTo>
                    <a:cubicBezTo>
                      <a:pt x="635" y="1127"/>
                      <a:pt x="645" y="1117"/>
                      <a:pt x="636" y="1129"/>
                    </a:cubicBezTo>
                    <a:cubicBezTo>
                      <a:pt x="636" y="1132"/>
                      <a:pt x="638" y="1109"/>
                      <a:pt x="636" y="1111"/>
                    </a:cubicBezTo>
                    <a:cubicBezTo>
                      <a:pt x="630" y="1110"/>
                      <a:pt x="605" y="1125"/>
                      <a:pt x="615" y="1129"/>
                    </a:cubicBezTo>
                    <a:cubicBezTo>
                      <a:pt x="612" y="1130"/>
                      <a:pt x="552" y="1159"/>
                      <a:pt x="579" y="1176"/>
                    </a:cubicBezTo>
                    <a:cubicBezTo>
                      <a:pt x="559" y="1186"/>
                      <a:pt x="560" y="1157"/>
                      <a:pt x="539" y="1180"/>
                    </a:cubicBezTo>
                    <a:cubicBezTo>
                      <a:pt x="543" y="1176"/>
                      <a:pt x="541" y="1186"/>
                      <a:pt x="543" y="1182"/>
                    </a:cubicBezTo>
                    <a:cubicBezTo>
                      <a:pt x="541" y="1175"/>
                      <a:pt x="511" y="1199"/>
                      <a:pt x="528" y="1185"/>
                    </a:cubicBezTo>
                    <a:cubicBezTo>
                      <a:pt x="489" y="1188"/>
                      <a:pt x="473" y="1226"/>
                      <a:pt x="459" y="1244"/>
                    </a:cubicBezTo>
                    <a:cubicBezTo>
                      <a:pt x="464" y="1240"/>
                      <a:pt x="477" y="1248"/>
                      <a:pt x="481" y="1250"/>
                    </a:cubicBezTo>
                    <a:cubicBezTo>
                      <a:pt x="467" y="1255"/>
                      <a:pt x="483" y="1254"/>
                      <a:pt x="479" y="1255"/>
                    </a:cubicBezTo>
                    <a:cubicBezTo>
                      <a:pt x="473" y="1256"/>
                      <a:pt x="448" y="1243"/>
                      <a:pt x="446" y="1247"/>
                    </a:cubicBezTo>
                    <a:cubicBezTo>
                      <a:pt x="445" y="1252"/>
                      <a:pt x="451" y="1256"/>
                      <a:pt x="455" y="1258"/>
                    </a:cubicBezTo>
                    <a:cubicBezTo>
                      <a:pt x="452" y="1258"/>
                      <a:pt x="452" y="1259"/>
                      <a:pt x="453" y="1261"/>
                    </a:cubicBezTo>
                    <a:cubicBezTo>
                      <a:pt x="447" y="1262"/>
                      <a:pt x="435" y="1249"/>
                      <a:pt x="433" y="1246"/>
                    </a:cubicBezTo>
                    <a:cubicBezTo>
                      <a:pt x="431" y="1243"/>
                      <a:pt x="441" y="1241"/>
                      <a:pt x="441" y="1239"/>
                    </a:cubicBezTo>
                    <a:cubicBezTo>
                      <a:pt x="441" y="1239"/>
                      <a:pt x="416" y="1241"/>
                      <a:pt x="412" y="1241"/>
                    </a:cubicBezTo>
                    <a:cubicBezTo>
                      <a:pt x="404" y="1241"/>
                      <a:pt x="423" y="1239"/>
                      <a:pt x="426" y="1236"/>
                    </a:cubicBezTo>
                    <a:cubicBezTo>
                      <a:pt x="412" y="1233"/>
                      <a:pt x="326" y="1272"/>
                      <a:pt x="335" y="1285"/>
                    </a:cubicBezTo>
                    <a:cubicBezTo>
                      <a:pt x="336" y="1282"/>
                      <a:pt x="339" y="1280"/>
                      <a:pt x="343" y="1281"/>
                    </a:cubicBezTo>
                    <a:cubicBezTo>
                      <a:pt x="342" y="1283"/>
                      <a:pt x="342" y="1285"/>
                      <a:pt x="344" y="1287"/>
                    </a:cubicBezTo>
                    <a:cubicBezTo>
                      <a:pt x="334" y="1286"/>
                      <a:pt x="324" y="1290"/>
                      <a:pt x="318" y="1296"/>
                    </a:cubicBezTo>
                    <a:cubicBezTo>
                      <a:pt x="320" y="1301"/>
                      <a:pt x="308" y="1309"/>
                      <a:pt x="306" y="1303"/>
                    </a:cubicBezTo>
                    <a:cubicBezTo>
                      <a:pt x="308" y="1301"/>
                      <a:pt x="310" y="1299"/>
                      <a:pt x="312" y="1297"/>
                    </a:cubicBezTo>
                    <a:cubicBezTo>
                      <a:pt x="311" y="1296"/>
                      <a:pt x="289" y="1312"/>
                      <a:pt x="290" y="1310"/>
                    </a:cubicBezTo>
                    <a:cubicBezTo>
                      <a:pt x="292" y="1307"/>
                      <a:pt x="296" y="1318"/>
                      <a:pt x="297" y="1322"/>
                    </a:cubicBezTo>
                    <a:cubicBezTo>
                      <a:pt x="297" y="1322"/>
                      <a:pt x="288" y="1318"/>
                      <a:pt x="290" y="1323"/>
                    </a:cubicBezTo>
                    <a:cubicBezTo>
                      <a:pt x="290" y="1323"/>
                      <a:pt x="289" y="1331"/>
                      <a:pt x="289" y="1332"/>
                    </a:cubicBezTo>
                    <a:cubicBezTo>
                      <a:pt x="291" y="1334"/>
                      <a:pt x="310" y="1321"/>
                      <a:pt x="310" y="1321"/>
                    </a:cubicBezTo>
                    <a:cubicBezTo>
                      <a:pt x="307" y="1322"/>
                      <a:pt x="297" y="1309"/>
                      <a:pt x="297" y="1309"/>
                    </a:cubicBezTo>
                    <a:cubicBezTo>
                      <a:pt x="296" y="1311"/>
                      <a:pt x="303" y="1306"/>
                      <a:pt x="302" y="1306"/>
                    </a:cubicBezTo>
                    <a:cubicBezTo>
                      <a:pt x="295" y="1306"/>
                      <a:pt x="338" y="1331"/>
                      <a:pt x="335" y="1315"/>
                    </a:cubicBezTo>
                    <a:cubicBezTo>
                      <a:pt x="334" y="1316"/>
                      <a:pt x="333" y="1317"/>
                      <a:pt x="331" y="1316"/>
                    </a:cubicBezTo>
                    <a:cubicBezTo>
                      <a:pt x="332" y="1316"/>
                      <a:pt x="337" y="1322"/>
                      <a:pt x="339" y="1320"/>
                    </a:cubicBezTo>
                    <a:cubicBezTo>
                      <a:pt x="324" y="1312"/>
                      <a:pt x="338" y="1296"/>
                      <a:pt x="338" y="1294"/>
                    </a:cubicBezTo>
                    <a:cubicBezTo>
                      <a:pt x="329" y="1288"/>
                      <a:pt x="351" y="1310"/>
                      <a:pt x="351" y="1309"/>
                    </a:cubicBezTo>
                    <a:cubicBezTo>
                      <a:pt x="351" y="1309"/>
                      <a:pt x="339" y="1307"/>
                      <a:pt x="341" y="1309"/>
                    </a:cubicBezTo>
                    <a:cubicBezTo>
                      <a:pt x="352" y="1323"/>
                      <a:pt x="358" y="1307"/>
                      <a:pt x="368" y="1303"/>
                    </a:cubicBezTo>
                    <a:cubicBezTo>
                      <a:pt x="366" y="1308"/>
                      <a:pt x="370" y="1318"/>
                      <a:pt x="376" y="1307"/>
                    </a:cubicBezTo>
                    <a:cubicBezTo>
                      <a:pt x="370" y="1303"/>
                      <a:pt x="373" y="1301"/>
                      <a:pt x="370" y="1299"/>
                    </a:cubicBezTo>
                    <a:cubicBezTo>
                      <a:pt x="378" y="1304"/>
                      <a:pt x="390" y="1290"/>
                      <a:pt x="390" y="1277"/>
                    </a:cubicBezTo>
                    <a:cubicBezTo>
                      <a:pt x="400" y="1264"/>
                      <a:pt x="406" y="1276"/>
                      <a:pt x="423" y="1273"/>
                    </a:cubicBezTo>
                    <a:cubicBezTo>
                      <a:pt x="409" y="1273"/>
                      <a:pt x="407" y="1288"/>
                      <a:pt x="405" y="1288"/>
                    </a:cubicBezTo>
                    <a:cubicBezTo>
                      <a:pt x="412" y="1286"/>
                      <a:pt x="455" y="1274"/>
                      <a:pt x="455" y="1278"/>
                    </a:cubicBezTo>
                    <a:cubicBezTo>
                      <a:pt x="451" y="1278"/>
                      <a:pt x="449" y="1276"/>
                      <a:pt x="448" y="1273"/>
                    </a:cubicBezTo>
                    <a:cubicBezTo>
                      <a:pt x="452" y="1272"/>
                      <a:pt x="456" y="1270"/>
                      <a:pt x="460" y="1268"/>
                    </a:cubicBezTo>
                    <a:cubicBezTo>
                      <a:pt x="459" y="1272"/>
                      <a:pt x="457" y="1275"/>
                      <a:pt x="462" y="1279"/>
                    </a:cubicBezTo>
                    <a:cubicBezTo>
                      <a:pt x="462" y="1279"/>
                      <a:pt x="477" y="1263"/>
                      <a:pt x="469" y="1264"/>
                    </a:cubicBezTo>
                    <a:cubicBezTo>
                      <a:pt x="478" y="1262"/>
                      <a:pt x="507" y="1241"/>
                      <a:pt x="520" y="1253"/>
                    </a:cubicBezTo>
                    <a:cubicBezTo>
                      <a:pt x="510" y="1255"/>
                      <a:pt x="516" y="1264"/>
                      <a:pt x="519" y="1266"/>
                    </a:cubicBezTo>
                    <a:cubicBezTo>
                      <a:pt x="517" y="1269"/>
                      <a:pt x="514" y="1271"/>
                      <a:pt x="510" y="1269"/>
                    </a:cubicBezTo>
                    <a:cubicBezTo>
                      <a:pt x="515" y="1268"/>
                      <a:pt x="515" y="1269"/>
                      <a:pt x="511" y="1271"/>
                    </a:cubicBezTo>
                    <a:cubicBezTo>
                      <a:pt x="522" y="1275"/>
                      <a:pt x="528" y="1247"/>
                      <a:pt x="528" y="1246"/>
                    </a:cubicBezTo>
                    <a:cubicBezTo>
                      <a:pt x="526" y="1249"/>
                      <a:pt x="526" y="1252"/>
                      <a:pt x="530" y="1254"/>
                    </a:cubicBezTo>
                    <a:cubicBezTo>
                      <a:pt x="526" y="1251"/>
                      <a:pt x="578" y="1242"/>
                      <a:pt x="572" y="1241"/>
                    </a:cubicBezTo>
                    <a:cubicBezTo>
                      <a:pt x="573" y="1240"/>
                      <a:pt x="575" y="1239"/>
                      <a:pt x="577" y="1240"/>
                    </a:cubicBezTo>
                    <a:cubicBezTo>
                      <a:pt x="575" y="1239"/>
                      <a:pt x="575" y="1237"/>
                      <a:pt x="577" y="1235"/>
                    </a:cubicBezTo>
                    <a:cubicBezTo>
                      <a:pt x="575" y="1240"/>
                      <a:pt x="576" y="1230"/>
                      <a:pt x="572" y="1233"/>
                    </a:cubicBezTo>
                    <a:cubicBezTo>
                      <a:pt x="575" y="1232"/>
                      <a:pt x="580" y="1228"/>
                      <a:pt x="572" y="1225"/>
                    </a:cubicBezTo>
                    <a:cubicBezTo>
                      <a:pt x="576" y="1223"/>
                      <a:pt x="585" y="1232"/>
                      <a:pt x="579" y="1221"/>
                    </a:cubicBezTo>
                    <a:cubicBezTo>
                      <a:pt x="582" y="1221"/>
                      <a:pt x="585" y="1222"/>
                      <a:pt x="589" y="1222"/>
                    </a:cubicBezTo>
                    <a:cubicBezTo>
                      <a:pt x="589" y="1222"/>
                      <a:pt x="577" y="1233"/>
                      <a:pt x="581" y="1234"/>
                    </a:cubicBezTo>
                    <a:cubicBezTo>
                      <a:pt x="579" y="1234"/>
                      <a:pt x="591" y="1238"/>
                      <a:pt x="586" y="1239"/>
                    </a:cubicBezTo>
                    <a:cubicBezTo>
                      <a:pt x="585" y="1239"/>
                      <a:pt x="592" y="1234"/>
                      <a:pt x="592" y="1234"/>
                    </a:cubicBezTo>
                    <a:cubicBezTo>
                      <a:pt x="589" y="1232"/>
                      <a:pt x="591" y="1234"/>
                      <a:pt x="587" y="1233"/>
                    </a:cubicBezTo>
                    <a:cubicBezTo>
                      <a:pt x="588" y="1230"/>
                      <a:pt x="587" y="1231"/>
                      <a:pt x="587" y="1228"/>
                    </a:cubicBezTo>
                    <a:cubicBezTo>
                      <a:pt x="590" y="1227"/>
                      <a:pt x="591" y="1228"/>
                      <a:pt x="592" y="1232"/>
                    </a:cubicBezTo>
                    <a:cubicBezTo>
                      <a:pt x="592" y="1228"/>
                      <a:pt x="591" y="1226"/>
                      <a:pt x="589" y="1227"/>
                    </a:cubicBezTo>
                    <a:cubicBezTo>
                      <a:pt x="591" y="1225"/>
                      <a:pt x="590" y="1224"/>
                      <a:pt x="593" y="1222"/>
                    </a:cubicBezTo>
                    <a:cubicBezTo>
                      <a:pt x="587" y="1227"/>
                      <a:pt x="608" y="1219"/>
                      <a:pt x="610" y="1218"/>
                    </a:cubicBezTo>
                    <a:cubicBezTo>
                      <a:pt x="605" y="1220"/>
                      <a:pt x="600" y="1221"/>
                      <a:pt x="596" y="1223"/>
                    </a:cubicBezTo>
                    <a:cubicBezTo>
                      <a:pt x="601" y="1220"/>
                      <a:pt x="593" y="1219"/>
                      <a:pt x="592" y="1218"/>
                    </a:cubicBezTo>
                    <a:cubicBezTo>
                      <a:pt x="597" y="1219"/>
                      <a:pt x="601" y="1218"/>
                      <a:pt x="605" y="1215"/>
                    </a:cubicBezTo>
                    <a:cubicBezTo>
                      <a:pt x="602" y="1206"/>
                      <a:pt x="576" y="1220"/>
                      <a:pt x="574" y="1216"/>
                    </a:cubicBezTo>
                    <a:cubicBezTo>
                      <a:pt x="581" y="1217"/>
                      <a:pt x="607" y="1194"/>
                      <a:pt x="607" y="1197"/>
                    </a:cubicBezTo>
                    <a:cubicBezTo>
                      <a:pt x="607" y="1204"/>
                      <a:pt x="629" y="1192"/>
                      <a:pt x="628" y="1193"/>
                    </a:cubicBezTo>
                    <a:cubicBezTo>
                      <a:pt x="626" y="1190"/>
                      <a:pt x="609" y="1194"/>
                      <a:pt x="609" y="1194"/>
                    </a:cubicBezTo>
                    <a:cubicBezTo>
                      <a:pt x="614" y="1177"/>
                      <a:pt x="639" y="1190"/>
                      <a:pt x="648" y="1188"/>
                    </a:cubicBezTo>
                    <a:cubicBezTo>
                      <a:pt x="652" y="1187"/>
                      <a:pt x="642" y="1180"/>
                      <a:pt x="641" y="1179"/>
                    </a:cubicBezTo>
                    <a:cubicBezTo>
                      <a:pt x="641" y="1179"/>
                      <a:pt x="658" y="1169"/>
                      <a:pt x="653" y="1168"/>
                    </a:cubicBezTo>
                    <a:cubicBezTo>
                      <a:pt x="657" y="1169"/>
                      <a:pt x="665" y="1179"/>
                      <a:pt x="669" y="1174"/>
                    </a:cubicBezTo>
                    <a:cubicBezTo>
                      <a:pt x="665" y="1169"/>
                      <a:pt x="677" y="1165"/>
                      <a:pt x="680" y="1159"/>
                    </a:cubicBezTo>
                    <a:cubicBezTo>
                      <a:pt x="681" y="1157"/>
                      <a:pt x="689" y="1166"/>
                      <a:pt x="690" y="1165"/>
                    </a:cubicBezTo>
                    <a:cubicBezTo>
                      <a:pt x="693" y="1161"/>
                      <a:pt x="690" y="1157"/>
                      <a:pt x="690" y="1154"/>
                    </a:cubicBezTo>
                    <a:cubicBezTo>
                      <a:pt x="692" y="1151"/>
                      <a:pt x="701" y="1161"/>
                      <a:pt x="705" y="1159"/>
                    </a:cubicBezTo>
                    <a:cubicBezTo>
                      <a:pt x="705" y="1158"/>
                      <a:pt x="700" y="1153"/>
                      <a:pt x="700" y="1152"/>
                    </a:cubicBezTo>
                    <a:cubicBezTo>
                      <a:pt x="706" y="1151"/>
                      <a:pt x="702" y="1157"/>
                      <a:pt x="700" y="1151"/>
                    </a:cubicBezTo>
                    <a:cubicBezTo>
                      <a:pt x="711" y="1155"/>
                      <a:pt x="720" y="1140"/>
                      <a:pt x="718" y="1132"/>
                    </a:cubicBezTo>
                    <a:cubicBezTo>
                      <a:pt x="714" y="1132"/>
                      <a:pt x="710" y="1133"/>
                      <a:pt x="706" y="1135"/>
                    </a:cubicBezTo>
                    <a:cubicBezTo>
                      <a:pt x="704" y="1135"/>
                      <a:pt x="742" y="1117"/>
                      <a:pt x="738" y="1121"/>
                    </a:cubicBezTo>
                    <a:cubicBezTo>
                      <a:pt x="737" y="1119"/>
                      <a:pt x="735" y="1116"/>
                      <a:pt x="732" y="1115"/>
                    </a:cubicBezTo>
                    <a:cubicBezTo>
                      <a:pt x="738" y="1116"/>
                      <a:pt x="739" y="1115"/>
                      <a:pt x="737" y="1112"/>
                    </a:cubicBezTo>
                    <a:cubicBezTo>
                      <a:pt x="737" y="1112"/>
                      <a:pt x="771" y="1093"/>
                      <a:pt x="762" y="1094"/>
                    </a:cubicBezTo>
                    <a:cubicBezTo>
                      <a:pt x="765" y="1094"/>
                      <a:pt x="778" y="1102"/>
                      <a:pt x="781" y="1099"/>
                    </a:cubicBezTo>
                    <a:cubicBezTo>
                      <a:pt x="783" y="1098"/>
                      <a:pt x="779" y="1092"/>
                      <a:pt x="779" y="1092"/>
                    </a:cubicBezTo>
                    <a:cubicBezTo>
                      <a:pt x="783" y="1084"/>
                      <a:pt x="826" y="1074"/>
                      <a:pt x="825" y="1076"/>
                    </a:cubicBezTo>
                    <a:cubicBezTo>
                      <a:pt x="832" y="1075"/>
                      <a:pt x="824" y="1067"/>
                      <a:pt x="824" y="1068"/>
                    </a:cubicBezTo>
                    <a:cubicBezTo>
                      <a:pt x="825" y="1067"/>
                      <a:pt x="830" y="1071"/>
                      <a:pt x="831" y="1071"/>
                    </a:cubicBezTo>
                    <a:cubicBezTo>
                      <a:pt x="834" y="1072"/>
                      <a:pt x="830" y="1060"/>
                      <a:pt x="831" y="1061"/>
                    </a:cubicBezTo>
                    <a:cubicBezTo>
                      <a:pt x="831" y="1062"/>
                      <a:pt x="838" y="1070"/>
                      <a:pt x="840" y="1071"/>
                    </a:cubicBezTo>
                    <a:cubicBezTo>
                      <a:pt x="838" y="1070"/>
                      <a:pt x="844" y="1061"/>
                      <a:pt x="847" y="1066"/>
                    </a:cubicBezTo>
                    <a:cubicBezTo>
                      <a:pt x="839" y="1053"/>
                      <a:pt x="846" y="1070"/>
                      <a:pt x="852" y="1060"/>
                    </a:cubicBezTo>
                    <a:cubicBezTo>
                      <a:pt x="850" y="1057"/>
                      <a:pt x="848" y="1057"/>
                      <a:pt x="846" y="1058"/>
                    </a:cubicBezTo>
                    <a:cubicBezTo>
                      <a:pt x="848" y="1056"/>
                      <a:pt x="851" y="1055"/>
                      <a:pt x="854" y="1055"/>
                    </a:cubicBezTo>
                    <a:cubicBezTo>
                      <a:pt x="848" y="1048"/>
                      <a:pt x="845" y="1059"/>
                      <a:pt x="839" y="1057"/>
                    </a:cubicBezTo>
                    <a:cubicBezTo>
                      <a:pt x="844" y="1054"/>
                      <a:pt x="859" y="1049"/>
                      <a:pt x="861" y="1046"/>
                    </a:cubicBezTo>
                    <a:cubicBezTo>
                      <a:pt x="860" y="1045"/>
                      <a:pt x="852" y="1044"/>
                      <a:pt x="855" y="1039"/>
                    </a:cubicBezTo>
                    <a:cubicBezTo>
                      <a:pt x="855" y="1039"/>
                      <a:pt x="909" y="1014"/>
                      <a:pt x="906" y="1008"/>
                    </a:cubicBezTo>
                    <a:cubicBezTo>
                      <a:pt x="895" y="1009"/>
                      <a:pt x="910" y="1006"/>
                      <a:pt x="896" y="1005"/>
                    </a:cubicBezTo>
                    <a:cubicBezTo>
                      <a:pt x="909" y="992"/>
                      <a:pt x="856" y="995"/>
                      <a:pt x="849" y="995"/>
                    </a:cubicBezTo>
                    <a:cubicBezTo>
                      <a:pt x="852" y="993"/>
                      <a:pt x="849" y="985"/>
                      <a:pt x="844" y="987"/>
                    </a:cubicBezTo>
                    <a:cubicBezTo>
                      <a:pt x="844" y="986"/>
                      <a:pt x="861" y="972"/>
                      <a:pt x="864" y="968"/>
                    </a:cubicBezTo>
                    <a:cubicBezTo>
                      <a:pt x="862" y="969"/>
                      <a:pt x="854" y="972"/>
                      <a:pt x="852" y="968"/>
                    </a:cubicBezTo>
                    <a:cubicBezTo>
                      <a:pt x="852" y="968"/>
                      <a:pt x="877" y="963"/>
                      <a:pt x="877" y="962"/>
                    </a:cubicBezTo>
                    <a:cubicBezTo>
                      <a:pt x="881" y="964"/>
                      <a:pt x="872" y="952"/>
                      <a:pt x="873" y="955"/>
                    </a:cubicBezTo>
                    <a:cubicBezTo>
                      <a:pt x="873" y="955"/>
                      <a:pt x="887" y="951"/>
                      <a:pt x="887" y="951"/>
                    </a:cubicBezTo>
                    <a:cubicBezTo>
                      <a:pt x="889" y="948"/>
                      <a:pt x="878" y="947"/>
                      <a:pt x="878" y="947"/>
                    </a:cubicBezTo>
                    <a:cubicBezTo>
                      <a:pt x="877" y="948"/>
                      <a:pt x="887" y="943"/>
                      <a:pt x="885" y="942"/>
                    </a:cubicBezTo>
                    <a:cubicBezTo>
                      <a:pt x="886" y="942"/>
                      <a:pt x="905" y="948"/>
                      <a:pt x="894" y="934"/>
                    </a:cubicBezTo>
                    <a:cubicBezTo>
                      <a:pt x="896" y="937"/>
                      <a:pt x="898" y="938"/>
                      <a:pt x="901" y="939"/>
                    </a:cubicBezTo>
                    <a:cubicBezTo>
                      <a:pt x="901" y="939"/>
                      <a:pt x="896" y="945"/>
                      <a:pt x="896" y="946"/>
                    </a:cubicBezTo>
                    <a:cubicBezTo>
                      <a:pt x="899" y="949"/>
                      <a:pt x="921" y="944"/>
                      <a:pt x="922" y="933"/>
                    </a:cubicBezTo>
                    <a:cubicBezTo>
                      <a:pt x="922" y="928"/>
                      <a:pt x="907" y="933"/>
                      <a:pt x="905" y="932"/>
                    </a:cubicBezTo>
                    <a:cubicBezTo>
                      <a:pt x="982" y="964"/>
                      <a:pt x="916" y="877"/>
                      <a:pt x="916" y="896"/>
                    </a:cubicBezTo>
                    <a:cubicBezTo>
                      <a:pt x="925" y="906"/>
                      <a:pt x="950" y="897"/>
                      <a:pt x="968" y="886"/>
                    </a:cubicBezTo>
                    <a:cubicBezTo>
                      <a:pt x="953" y="875"/>
                      <a:pt x="995" y="851"/>
                      <a:pt x="1000" y="857"/>
                    </a:cubicBezTo>
                    <a:cubicBezTo>
                      <a:pt x="992" y="848"/>
                      <a:pt x="1062" y="811"/>
                      <a:pt x="1073" y="808"/>
                    </a:cubicBezTo>
                    <a:cubicBezTo>
                      <a:pt x="1063" y="828"/>
                      <a:pt x="1153" y="797"/>
                      <a:pt x="1150" y="798"/>
                    </a:cubicBezTo>
                    <a:cubicBezTo>
                      <a:pt x="1151" y="801"/>
                      <a:pt x="1103" y="816"/>
                      <a:pt x="1101" y="825"/>
                    </a:cubicBezTo>
                    <a:cubicBezTo>
                      <a:pt x="1097" y="838"/>
                      <a:pt x="1167" y="839"/>
                      <a:pt x="1167" y="852"/>
                    </a:cubicBezTo>
                    <a:cubicBezTo>
                      <a:pt x="1145" y="843"/>
                      <a:pt x="1023" y="825"/>
                      <a:pt x="1018" y="860"/>
                    </a:cubicBezTo>
                    <a:cubicBezTo>
                      <a:pt x="1018" y="866"/>
                      <a:pt x="1028" y="876"/>
                      <a:pt x="1031" y="875"/>
                    </a:cubicBezTo>
                    <a:cubicBezTo>
                      <a:pt x="1029" y="876"/>
                      <a:pt x="1028" y="876"/>
                      <a:pt x="1029" y="874"/>
                    </a:cubicBezTo>
                    <a:cubicBezTo>
                      <a:pt x="1037" y="879"/>
                      <a:pt x="985" y="928"/>
                      <a:pt x="991" y="935"/>
                    </a:cubicBezTo>
                    <a:cubicBezTo>
                      <a:pt x="988" y="937"/>
                      <a:pt x="1015" y="951"/>
                      <a:pt x="1019" y="949"/>
                    </a:cubicBezTo>
                    <a:cubicBezTo>
                      <a:pt x="1008" y="942"/>
                      <a:pt x="1040" y="933"/>
                      <a:pt x="1045" y="933"/>
                    </a:cubicBezTo>
                    <a:cubicBezTo>
                      <a:pt x="1045" y="935"/>
                      <a:pt x="1046" y="935"/>
                      <a:pt x="1048" y="934"/>
                    </a:cubicBezTo>
                    <a:cubicBezTo>
                      <a:pt x="1037" y="939"/>
                      <a:pt x="1036" y="945"/>
                      <a:pt x="1034" y="950"/>
                    </a:cubicBezTo>
                    <a:cubicBezTo>
                      <a:pt x="1032" y="956"/>
                      <a:pt x="1021" y="945"/>
                      <a:pt x="1029" y="953"/>
                    </a:cubicBezTo>
                    <a:cubicBezTo>
                      <a:pt x="1014" y="952"/>
                      <a:pt x="1023" y="954"/>
                      <a:pt x="1023" y="961"/>
                    </a:cubicBezTo>
                    <a:cubicBezTo>
                      <a:pt x="1021" y="957"/>
                      <a:pt x="1019" y="956"/>
                      <a:pt x="1015" y="958"/>
                    </a:cubicBezTo>
                    <a:cubicBezTo>
                      <a:pt x="1018" y="960"/>
                      <a:pt x="1022" y="962"/>
                      <a:pt x="1026" y="964"/>
                    </a:cubicBezTo>
                    <a:cubicBezTo>
                      <a:pt x="1026" y="966"/>
                      <a:pt x="1005" y="955"/>
                      <a:pt x="1014" y="961"/>
                    </a:cubicBezTo>
                    <a:cubicBezTo>
                      <a:pt x="1019" y="959"/>
                      <a:pt x="991" y="963"/>
                      <a:pt x="1002" y="965"/>
                    </a:cubicBezTo>
                    <a:cubicBezTo>
                      <a:pt x="1002" y="961"/>
                      <a:pt x="989" y="961"/>
                      <a:pt x="988" y="966"/>
                    </a:cubicBezTo>
                    <a:cubicBezTo>
                      <a:pt x="990" y="965"/>
                      <a:pt x="996" y="971"/>
                      <a:pt x="997" y="972"/>
                    </a:cubicBezTo>
                    <a:cubicBezTo>
                      <a:pt x="995" y="973"/>
                      <a:pt x="989" y="968"/>
                      <a:pt x="984" y="973"/>
                    </a:cubicBezTo>
                    <a:cubicBezTo>
                      <a:pt x="976" y="980"/>
                      <a:pt x="1001" y="980"/>
                      <a:pt x="1001" y="980"/>
                    </a:cubicBezTo>
                    <a:cubicBezTo>
                      <a:pt x="1001" y="982"/>
                      <a:pt x="1000" y="982"/>
                      <a:pt x="998" y="980"/>
                    </a:cubicBezTo>
                    <a:cubicBezTo>
                      <a:pt x="997" y="985"/>
                      <a:pt x="1020" y="985"/>
                      <a:pt x="1009" y="979"/>
                    </a:cubicBezTo>
                    <a:cubicBezTo>
                      <a:pt x="1013" y="976"/>
                      <a:pt x="1038" y="980"/>
                      <a:pt x="1038" y="979"/>
                    </a:cubicBezTo>
                    <a:cubicBezTo>
                      <a:pt x="1034" y="975"/>
                      <a:pt x="1030" y="973"/>
                      <a:pt x="1024" y="973"/>
                    </a:cubicBezTo>
                    <a:cubicBezTo>
                      <a:pt x="1020" y="975"/>
                      <a:pt x="1046" y="977"/>
                      <a:pt x="1042" y="972"/>
                    </a:cubicBezTo>
                    <a:cubicBezTo>
                      <a:pt x="1043" y="973"/>
                      <a:pt x="1046" y="982"/>
                      <a:pt x="1046" y="982"/>
                    </a:cubicBezTo>
                    <a:cubicBezTo>
                      <a:pt x="1044" y="980"/>
                      <a:pt x="1066" y="959"/>
                      <a:pt x="1064" y="954"/>
                    </a:cubicBezTo>
                    <a:cubicBezTo>
                      <a:pt x="1066" y="954"/>
                      <a:pt x="1075" y="949"/>
                      <a:pt x="1075" y="949"/>
                    </a:cubicBezTo>
                    <a:cubicBezTo>
                      <a:pt x="1076" y="952"/>
                      <a:pt x="1069" y="956"/>
                      <a:pt x="1071" y="957"/>
                    </a:cubicBezTo>
                    <a:cubicBezTo>
                      <a:pt x="1070" y="951"/>
                      <a:pt x="1082" y="963"/>
                      <a:pt x="1073" y="959"/>
                    </a:cubicBezTo>
                    <a:cubicBezTo>
                      <a:pt x="1073" y="960"/>
                      <a:pt x="1088" y="942"/>
                      <a:pt x="1089" y="940"/>
                    </a:cubicBezTo>
                    <a:cubicBezTo>
                      <a:pt x="1088" y="941"/>
                      <a:pt x="1082" y="960"/>
                      <a:pt x="1082" y="958"/>
                    </a:cubicBezTo>
                    <a:cubicBezTo>
                      <a:pt x="1085" y="958"/>
                      <a:pt x="1085" y="959"/>
                      <a:pt x="1080" y="960"/>
                    </a:cubicBezTo>
                    <a:cubicBezTo>
                      <a:pt x="1085" y="963"/>
                      <a:pt x="1097" y="952"/>
                      <a:pt x="1100" y="950"/>
                    </a:cubicBezTo>
                    <a:cubicBezTo>
                      <a:pt x="1090" y="947"/>
                      <a:pt x="1102" y="950"/>
                      <a:pt x="1097" y="942"/>
                    </a:cubicBezTo>
                    <a:cubicBezTo>
                      <a:pt x="1095" y="944"/>
                      <a:pt x="1106" y="946"/>
                      <a:pt x="1108" y="945"/>
                    </a:cubicBezTo>
                    <a:cubicBezTo>
                      <a:pt x="1111" y="946"/>
                      <a:pt x="1102" y="936"/>
                      <a:pt x="1101" y="935"/>
                    </a:cubicBezTo>
                    <a:cubicBezTo>
                      <a:pt x="1107" y="943"/>
                      <a:pt x="1121" y="937"/>
                      <a:pt x="1121" y="945"/>
                    </a:cubicBezTo>
                    <a:cubicBezTo>
                      <a:pt x="1118" y="943"/>
                      <a:pt x="1119" y="941"/>
                      <a:pt x="1122" y="942"/>
                    </a:cubicBezTo>
                    <a:cubicBezTo>
                      <a:pt x="1119" y="938"/>
                      <a:pt x="1117" y="935"/>
                      <a:pt x="1113" y="929"/>
                    </a:cubicBezTo>
                    <a:cubicBezTo>
                      <a:pt x="1115" y="928"/>
                      <a:pt x="1128" y="933"/>
                      <a:pt x="1121" y="922"/>
                    </a:cubicBezTo>
                    <a:cubicBezTo>
                      <a:pt x="1122" y="921"/>
                      <a:pt x="1130" y="935"/>
                      <a:pt x="1127" y="938"/>
                    </a:cubicBezTo>
                    <a:cubicBezTo>
                      <a:pt x="1126" y="938"/>
                      <a:pt x="1134" y="941"/>
                      <a:pt x="1134" y="941"/>
                    </a:cubicBezTo>
                    <a:cubicBezTo>
                      <a:pt x="1128" y="945"/>
                      <a:pt x="1137" y="908"/>
                      <a:pt x="1141" y="908"/>
                    </a:cubicBezTo>
                    <a:cubicBezTo>
                      <a:pt x="1145" y="907"/>
                      <a:pt x="1151" y="925"/>
                      <a:pt x="1150" y="928"/>
                    </a:cubicBezTo>
                    <a:cubicBezTo>
                      <a:pt x="1146" y="932"/>
                      <a:pt x="1165" y="907"/>
                      <a:pt x="1164" y="914"/>
                    </a:cubicBezTo>
                    <a:cubicBezTo>
                      <a:pt x="1164" y="916"/>
                      <a:pt x="1159" y="919"/>
                      <a:pt x="1159" y="920"/>
                    </a:cubicBezTo>
                    <a:cubicBezTo>
                      <a:pt x="1170" y="916"/>
                      <a:pt x="1187" y="918"/>
                      <a:pt x="1194" y="915"/>
                    </a:cubicBezTo>
                    <a:cubicBezTo>
                      <a:pt x="1198" y="914"/>
                      <a:pt x="1200" y="924"/>
                      <a:pt x="1201" y="921"/>
                    </a:cubicBezTo>
                    <a:cubicBezTo>
                      <a:pt x="1203" y="915"/>
                      <a:pt x="1204" y="913"/>
                      <a:pt x="1207" y="903"/>
                    </a:cubicBezTo>
                    <a:cubicBezTo>
                      <a:pt x="1204" y="912"/>
                      <a:pt x="1219" y="902"/>
                      <a:pt x="1222" y="900"/>
                    </a:cubicBezTo>
                    <a:cubicBezTo>
                      <a:pt x="1221" y="900"/>
                      <a:pt x="1220" y="900"/>
                      <a:pt x="1220" y="899"/>
                    </a:cubicBezTo>
                    <a:cubicBezTo>
                      <a:pt x="1221" y="900"/>
                      <a:pt x="1214" y="905"/>
                      <a:pt x="1215" y="904"/>
                    </a:cubicBezTo>
                    <a:cubicBezTo>
                      <a:pt x="1216" y="900"/>
                      <a:pt x="1214" y="899"/>
                      <a:pt x="1209" y="901"/>
                    </a:cubicBezTo>
                    <a:cubicBezTo>
                      <a:pt x="1211" y="899"/>
                      <a:pt x="1213" y="898"/>
                      <a:pt x="1216" y="898"/>
                    </a:cubicBezTo>
                    <a:cubicBezTo>
                      <a:pt x="1217" y="897"/>
                      <a:pt x="1201" y="902"/>
                      <a:pt x="1200" y="903"/>
                    </a:cubicBezTo>
                    <a:cubicBezTo>
                      <a:pt x="1208" y="901"/>
                      <a:pt x="1209" y="899"/>
                      <a:pt x="1203" y="896"/>
                    </a:cubicBezTo>
                    <a:cubicBezTo>
                      <a:pt x="1203" y="897"/>
                      <a:pt x="1221" y="893"/>
                      <a:pt x="1211" y="889"/>
                    </a:cubicBezTo>
                    <a:cubicBezTo>
                      <a:pt x="1223" y="888"/>
                      <a:pt x="1219" y="887"/>
                      <a:pt x="1231" y="882"/>
                    </a:cubicBezTo>
                    <a:cubicBezTo>
                      <a:pt x="1231" y="881"/>
                      <a:pt x="1222" y="880"/>
                      <a:pt x="1222" y="881"/>
                    </a:cubicBezTo>
                    <a:cubicBezTo>
                      <a:pt x="1230" y="867"/>
                      <a:pt x="1225" y="885"/>
                      <a:pt x="1222" y="870"/>
                    </a:cubicBezTo>
                    <a:cubicBezTo>
                      <a:pt x="1224" y="881"/>
                      <a:pt x="1211" y="873"/>
                      <a:pt x="1216" y="873"/>
                    </a:cubicBezTo>
                    <a:cubicBezTo>
                      <a:pt x="1213" y="873"/>
                      <a:pt x="1211" y="884"/>
                      <a:pt x="1210" y="883"/>
                    </a:cubicBezTo>
                    <a:cubicBezTo>
                      <a:pt x="1212" y="885"/>
                      <a:pt x="1184" y="864"/>
                      <a:pt x="1184" y="881"/>
                    </a:cubicBezTo>
                    <a:cubicBezTo>
                      <a:pt x="1184" y="875"/>
                      <a:pt x="1199" y="871"/>
                      <a:pt x="1203" y="870"/>
                    </a:cubicBezTo>
                    <a:cubicBezTo>
                      <a:pt x="1196" y="884"/>
                      <a:pt x="1216" y="854"/>
                      <a:pt x="1213" y="857"/>
                    </a:cubicBezTo>
                    <a:cubicBezTo>
                      <a:pt x="1209" y="854"/>
                      <a:pt x="1204" y="871"/>
                      <a:pt x="1201" y="868"/>
                    </a:cubicBezTo>
                    <a:cubicBezTo>
                      <a:pt x="1199" y="866"/>
                      <a:pt x="1205" y="856"/>
                      <a:pt x="1205" y="856"/>
                    </a:cubicBezTo>
                    <a:cubicBezTo>
                      <a:pt x="1200" y="849"/>
                      <a:pt x="1188" y="865"/>
                      <a:pt x="1184" y="865"/>
                    </a:cubicBezTo>
                    <a:cubicBezTo>
                      <a:pt x="1185" y="860"/>
                      <a:pt x="1194" y="852"/>
                      <a:pt x="1198" y="853"/>
                    </a:cubicBezTo>
                    <a:cubicBezTo>
                      <a:pt x="1197" y="853"/>
                      <a:pt x="1184" y="856"/>
                      <a:pt x="1184" y="855"/>
                    </a:cubicBezTo>
                    <a:cubicBezTo>
                      <a:pt x="1182" y="849"/>
                      <a:pt x="1207" y="852"/>
                      <a:pt x="1207" y="852"/>
                    </a:cubicBezTo>
                    <a:cubicBezTo>
                      <a:pt x="1202" y="848"/>
                      <a:pt x="1216" y="847"/>
                      <a:pt x="1207" y="841"/>
                    </a:cubicBezTo>
                    <a:cubicBezTo>
                      <a:pt x="1207" y="843"/>
                      <a:pt x="1216" y="835"/>
                      <a:pt x="1217" y="832"/>
                    </a:cubicBezTo>
                    <a:cubicBezTo>
                      <a:pt x="1211" y="834"/>
                      <a:pt x="1205" y="837"/>
                      <a:pt x="1199" y="839"/>
                    </a:cubicBezTo>
                    <a:cubicBezTo>
                      <a:pt x="1202" y="836"/>
                      <a:pt x="1210" y="837"/>
                      <a:pt x="1202" y="834"/>
                    </a:cubicBezTo>
                    <a:cubicBezTo>
                      <a:pt x="1209" y="824"/>
                      <a:pt x="1225" y="836"/>
                      <a:pt x="1224" y="837"/>
                    </a:cubicBezTo>
                    <a:cubicBezTo>
                      <a:pt x="1224" y="836"/>
                      <a:pt x="1245" y="813"/>
                      <a:pt x="1245" y="816"/>
                    </a:cubicBezTo>
                    <a:cubicBezTo>
                      <a:pt x="1240" y="821"/>
                      <a:pt x="1240" y="823"/>
                      <a:pt x="1246" y="820"/>
                    </a:cubicBezTo>
                    <a:cubicBezTo>
                      <a:pt x="1244" y="827"/>
                      <a:pt x="1226" y="838"/>
                      <a:pt x="1223" y="843"/>
                    </a:cubicBezTo>
                    <a:cubicBezTo>
                      <a:pt x="1234" y="844"/>
                      <a:pt x="1236" y="856"/>
                      <a:pt x="1243" y="850"/>
                    </a:cubicBezTo>
                    <a:cubicBezTo>
                      <a:pt x="1225" y="845"/>
                      <a:pt x="1249" y="847"/>
                      <a:pt x="1239" y="844"/>
                    </a:cubicBezTo>
                    <a:cubicBezTo>
                      <a:pt x="1241" y="845"/>
                      <a:pt x="1244" y="844"/>
                      <a:pt x="1245" y="842"/>
                    </a:cubicBezTo>
                    <a:cubicBezTo>
                      <a:pt x="1240" y="845"/>
                      <a:pt x="1250" y="849"/>
                      <a:pt x="1251" y="849"/>
                    </a:cubicBezTo>
                    <a:cubicBezTo>
                      <a:pt x="1250" y="848"/>
                      <a:pt x="1251" y="847"/>
                      <a:pt x="1253" y="847"/>
                    </a:cubicBezTo>
                    <a:cubicBezTo>
                      <a:pt x="1253" y="841"/>
                      <a:pt x="1244" y="832"/>
                      <a:pt x="1255" y="827"/>
                    </a:cubicBezTo>
                    <a:cubicBezTo>
                      <a:pt x="1257" y="830"/>
                      <a:pt x="1259" y="841"/>
                      <a:pt x="1254" y="845"/>
                    </a:cubicBezTo>
                    <a:cubicBezTo>
                      <a:pt x="1261" y="849"/>
                      <a:pt x="1256" y="837"/>
                      <a:pt x="1259" y="837"/>
                    </a:cubicBezTo>
                    <a:cubicBezTo>
                      <a:pt x="1260" y="838"/>
                      <a:pt x="1262" y="838"/>
                      <a:pt x="1264" y="836"/>
                    </a:cubicBezTo>
                    <a:cubicBezTo>
                      <a:pt x="1264" y="837"/>
                      <a:pt x="1253" y="835"/>
                      <a:pt x="1266" y="839"/>
                    </a:cubicBezTo>
                    <a:cubicBezTo>
                      <a:pt x="1261" y="840"/>
                      <a:pt x="1262" y="847"/>
                      <a:pt x="1261" y="846"/>
                    </a:cubicBezTo>
                    <a:cubicBezTo>
                      <a:pt x="1265" y="844"/>
                      <a:pt x="1266" y="844"/>
                      <a:pt x="1265" y="848"/>
                    </a:cubicBezTo>
                    <a:cubicBezTo>
                      <a:pt x="1273" y="846"/>
                      <a:pt x="1269" y="839"/>
                      <a:pt x="1272" y="837"/>
                    </a:cubicBezTo>
                    <a:cubicBezTo>
                      <a:pt x="1273" y="840"/>
                      <a:pt x="1274" y="839"/>
                      <a:pt x="1275" y="836"/>
                    </a:cubicBezTo>
                    <a:cubicBezTo>
                      <a:pt x="1283" y="842"/>
                      <a:pt x="1280" y="835"/>
                      <a:pt x="1290" y="838"/>
                    </a:cubicBezTo>
                    <a:cubicBezTo>
                      <a:pt x="1291" y="841"/>
                      <a:pt x="1290" y="842"/>
                      <a:pt x="1285" y="842"/>
                    </a:cubicBezTo>
                    <a:cubicBezTo>
                      <a:pt x="1303" y="843"/>
                      <a:pt x="1311" y="816"/>
                      <a:pt x="1334" y="830"/>
                    </a:cubicBezTo>
                    <a:cubicBezTo>
                      <a:pt x="1334" y="830"/>
                      <a:pt x="1308" y="832"/>
                      <a:pt x="1309" y="833"/>
                    </a:cubicBezTo>
                    <a:cubicBezTo>
                      <a:pt x="1308" y="831"/>
                      <a:pt x="1321" y="838"/>
                      <a:pt x="1321" y="838"/>
                    </a:cubicBezTo>
                    <a:cubicBezTo>
                      <a:pt x="1302" y="838"/>
                      <a:pt x="1317" y="834"/>
                      <a:pt x="1305" y="839"/>
                    </a:cubicBezTo>
                    <a:cubicBezTo>
                      <a:pt x="1306" y="843"/>
                      <a:pt x="1314" y="840"/>
                      <a:pt x="1316" y="842"/>
                    </a:cubicBezTo>
                    <a:cubicBezTo>
                      <a:pt x="1315" y="843"/>
                      <a:pt x="1303" y="842"/>
                      <a:pt x="1303" y="841"/>
                    </a:cubicBezTo>
                    <a:cubicBezTo>
                      <a:pt x="1300" y="849"/>
                      <a:pt x="1319" y="850"/>
                      <a:pt x="1318" y="849"/>
                    </a:cubicBezTo>
                    <a:cubicBezTo>
                      <a:pt x="1323" y="854"/>
                      <a:pt x="1334" y="839"/>
                      <a:pt x="1346" y="851"/>
                    </a:cubicBezTo>
                    <a:cubicBezTo>
                      <a:pt x="1339" y="855"/>
                      <a:pt x="1309" y="854"/>
                      <a:pt x="1307" y="858"/>
                    </a:cubicBezTo>
                    <a:cubicBezTo>
                      <a:pt x="1301" y="871"/>
                      <a:pt x="1336" y="855"/>
                      <a:pt x="1333" y="855"/>
                    </a:cubicBezTo>
                    <a:cubicBezTo>
                      <a:pt x="1328" y="866"/>
                      <a:pt x="1347" y="857"/>
                      <a:pt x="1346" y="853"/>
                    </a:cubicBezTo>
                    <a:cubicBezTo>
                      <a:pt x="1346" y="855"/>
                      <a:pt x="1347" y="857"/>
                      <a:pt x="1348" y="858"/>
                    </a:cubicBezTo>
                    <a:cubicBezTo>
                      <a:pt x="1348" y="858"/>
                      <a:pt x="1333" y="865"/>
                      <a:pt x="1333" y="866"/>
                    </a:cubicBezTo>
                    <a:cubicBezTo>
                      <a:pt x="1339" y="872"/>
                      <a:pt x="1346" y="870"/>
                      <a:pt x="1355" y="861"/>
                    </a:cubicBezTo>
                    <a:cubicBezTo>
                      <a:pt x="1353" y="863"/>
                      <a:pt x="1351" y="866"/>
                      <a:pt x="1349" y="868"/>
                    </a:cubicBezTo>
                    <a:cubicBezTo>
                      <a:pt x="1353" y="866"/>
                      <a:pt x="1356" y="865"/>
                      <a:pt x="1359" y="863"/>
                    </a:cubicBezTo>
                    <a:cubicBezTo>
                      <a:pt x="1348" y="867"/>
                      <a:pt x="1363" y="865"/>
                      <a:pt x="1362" y="865"/>
                    </a:cubicBezTo>
                    <a:cubicBezTo>
                      <a:pt x="1361" y="865"/>
                      <a:pt x="1356" y="868"/>
                      <a:pt x="1356" y="868"/>
                    </a:cubicBezTo>
                    <a:cubicBezTo>
                      <a:pt x="1361" y="867"/>
                      <a:pt x="1367" y="865"/>
                      <a:pt x="1373" y="865"/>
                    </a:cubicBezTo>
                    <a:cubicBezTo>
                      <a:pt x="1369" y="866"/>
                      <a:pt x="1361" y="880"/>
                      <a:pt x="1355" y="879"/>
                    </a:cubicBezTo>
                    <a:cubicBezTo>
                      <a:pt x="1356" y="877"/>
                      <a:pt x="1355" y="877"/>
                      <a:pt x="1353" y="881"/>
                    </a:cubicBezTo>
                    <a:cubicBezTo>
                      <a:pt x="1360" y="885"/>
                      <a:pt x="1385" y="876"/>
                      <a:pt x="1391" y="884"/>
                    </a:cubicBezTo>
                    <a:cubicBezTo>
                      <a:pt x="1387" y="884"/>
                      <a:pt x="1384" y="885"/>
                      <a:pt x="1380" y="885"/>
                    </a:cubicBezTo>
                    <a:cubicBezTo>
                      <a:pt x="1397" y="906"/>
                      <a:pt x="1413" y="861"/>
                      <a:pt x="1422" y="868"/>
                    </a:cubicBezTo>
                    <a:cubicBezTo>
                      <a:pt x="1422" y="873"/>
                      <a:pt x="1421" y="877"/>
                      <a:pt x="1417" y="880"/>
                    </a:cubicBezTo>
                    <a:cubicBezTo>
                      <a:pt x="1420" y="881"/>
                      <a:pt x="1422" y="881"/>
                      <a:pt x="1423" y="878"/>
                    </a:cubicBezTo>
                    <a:cubicBezTo>
                      <a:pt x="1420" y="881"/>
                      <a:pt x="1420" y="882"/>
                      <a:pt x="1424" y="881"/>
                    </a:cubicBezTo>
                    <a:cubicBezTo>
                      <a:pt x="1423" y="884"/>
                      <a:pt x="1417" y="891"/>
                      <a:pt x="1414" y="894"/>
                    </a:cubicBezTo>
                    <a:cubicBezTo>
                      <a:pt x="1418" y="891"/>
                      <a:pt x="1436" y="895"/>
                      <a:pt x="1428" y="900"/>
                    </a:cubicBezTo>
                    <a:cubicBezTo>
                      <a:pt x="1430" y="902"/>
                      <a:pt x="1460" y="907"/>
                      <a:pt x="1459" y="900"/>
                    </a:cubicBezTo>
                    <a:cubicBezTo>
                      <a:pt x="1459" y="900"/>
                      <a:pt x="1464" y="915"/>
                      <a:pt x="1472" y="914"/>
                    </a:cubicBezTo>
                    <a:cubicBezTo>
                      <a:pt x="1469" y="915"/>
                      <a:pt x="1458" y="914"/>
                      <a:pt x="1456" y="915"/>
                    </a:cubicBezTo>
                    <a:cubicBezTo>
                      <a:pt x="1498" y="921"/>
                      <a:pt x="1612" y="919"/>
                      <a:pt x="1626" y="907"/>
                    </a:cubicBezTo>
                    <a:cubicBezTo>
                      <a:pt x="1630" y="904"/>
                      <a:pt x="1646" y="918"/>
                      <a:pt x="1627" y="926"/>
                    </a:cubicBezTo>
                    <a:cubicBezTo>
                      <a:pt x="1630" y="924"/>
                      <a:pt x="1629" y="923"/>
                      <a:pt x="1626" y="924"/>
                    </a:cubicBezTo>
                    <a:cubicBezTo>
                      <a:pt x="1628" y="921"/>
                      <a:pt x="1711" y="960"/>
                      <a:pt x="1718" y="934"/>
                    </a:cubicBezTo>
                    <a:cubicBezTo>
                      <a:pt x="1724" y="933"/>
                      <a:pt x="1783" y="900"/>
                      <a:pt x="1783" y="934"/>
                    </a:cubicBezTo>
                    <a:cubicBezTo>
                      <a:pt x="1743" y="921"/>
                      <a:pt x="1770" y="948"/>
                      <a:pt x="1760" y="952"/>
                    </a:cubicBezTo>
                    <a:cubicBezTo>
                      <a:pt x="1773" y="949"/>
                      <a:pt x="1725" y="900"/>
                      <a:pt x="1741" y="934"/>
                    </a:cubicBezTo>
                    <a:cubicBezTo>
                      <a:pt x="1752" y="959"/>
                      <a:pt x="1727" y="943"/>
                      <a:pt x="1724" y="954"/>
                    </a:cubicBezTo>
                    <a:cubicBezTo>
                      <a:pt x="1723" y="955"/>
                      <a:pt x="1752" y="968"/>
                      <a:pt x="1756" y="965"/>
                    </a:cubicBezTo>
                    <a:cubicBezTo>
                      <a:pt x="1756" y="971"/>
                      <a:pt x="1741" y="962"/>
                      <a:pt x="1744" y="964"/>
                    </a:cubicBezTo>
                    <a:cubicBezTo>
                      <a:pt x="1746" y="968"/>
                      <a:pt x="1779" y="970"/>
                      <a:pt x="1763" y="971"/>
                    </a:cubicBezTo>
                    <a:cubicBezTo>
                      <a:pt x="1767" y="976"/>
                      <a:pt x="1797" y="987"/>
                      <a:pt x="1799" y="988"/>
                    </a:cubicBezTo>
                    <a:cubicBezTo>
                      <a:pt x="1795" y="981"/>
                      <a:pt x="1808" y="981"/>
                      <a:pt x="1811" y="984"/>
                    </a:cubicBezTo>
                    <a:cubicBezTo>
                      <a:pt x="1813" y="985"/>
                      <a:pt x="1799" y="988"/>
                      <a:pt x="1800" y="988"/>
                    </a:cubicBezTo>
                    <a:cubicBezTo>
                      <a:pt x="1801" y="988"/>
                      <a:pt x="1822" y="992"/>
                      <a:pt x="1811" y="990"/>
                    </a:cubicBezTo>
                    <a:cubicBezTo>
                      <a:pt x="1811" y="991"/>
                      <a:pt x="1871" y="1026"/>
                      <a:pt x="1871" y="1026"/>
                    </a:cubicBezTo>
                    <a:cubicBezTo>
                      <a:pt x="1867" y="1027"/>
                      <a:pt x="1863" y="1028"/>
                      <a:pt x="1859" y="1029"/>
                    </a:cubicBezTo>
                    <a:cubicBezTo>
                      <a:pt x="1874" y="1047"/>
                      <a:pt x="1917" y="1054"/>
                      <a:pt x="1918" y="1054"/>
                    </a:cubicBezTo>
                    <a:cubicBezTo>
                      <a:pt x="1918" y="1054"/>
                      <a:pt x="1912" y="1061"/>
                      <a:pt x="1918" y="1060"/>
                    </a:cubicBezTo>
                    <a:cubicBezTo>
                      <a:pt x="1922" y="1057"/>
                      <a:pt x="1923" y="1057"/>
                      <a:pt x="1920" y="1060"/>
                    </a:cubicBezTo>
                    <a:cubicBezTo>
                      <a:pt x="1931" y="1064"/>
                      <a:pt x="1919" y="1050"/>
                      <a:pt x="1919" y="1050"/>
                    </a:cubicBezTo>
                    <a:cubicBezTo>
                      <a:pt x="1924" y="1049"/>
                      <a:pt x="1933" y="1057"/>
                      <a:pt x="1937" y="1053"/>
                    </a:cubicBezTo>
                    <a:cubicBezTo>
                      <a:pt x="1929" y="1044"/>
                      <a:pt x="1936" y="1051"/>
                      <a:pt x="1929" y="1051"/>
                    </a:cubicBezTo>
                    <a:cubicBezTo>
                      <a:pt x="1927" y="1049"/>
                      <a:pt x="1926" y="1047"/>
                      <a:pt x="1924" y="1046"/>
                    </a:cubicBezTo>
                    <a:cubicBezTo>
                      <a:pt x="1930" y="1048"/>
                      <a:pt x="1931" y="1047"/>
                      <a:pt x="1927" y="1041"/>
                    </a:cubicBezTo>
                    <a:cubicBezTo>
                      <a:pt x="1958" y="1036"/>
                      <a:pt x="1942" y="1056"/>
                      <a:pt x="1946" y="1036"/>
                    </a:cubicBezTo>
                    <a:cubicBezTo>
                      <a:pt x="1947" y="1036"/>
                      <a:pt x="1952" y="1035"/>
                      <a:pt x="1951" y="1033"/>
                    </a:cubicBezTo>
                    <a:cubicBezTo>
                      <a:pt x="1951" y="1034"/>
                      <a:pt x="1941" y="1024"/>
                      <a:pt x="1940" y="1024"/>
                    </a:cubicBezTo>
                    <a:cubicBezTo>
                      <a:pt x="1941" y="1024"/>
                      <a:pt x="1931" y="1038"/>
                      <a:pt x="1926" y="1028"/>
                    </a:cubicBezTo>
                    <a:cubicBezTo>
                      <a:pt x="1930" y="1030"/>
                      <a:pt x="1935" y="1024"/>
                      <a:pt x="1939" y="1023"/>
                    </a:cubicBezTo>
                    <a:cubicBezTo>
                      <a:pt x="1937" y="1020"/>
                      <a:pt x="1929" y="1018"/>
                      <a:pt x="1930" y="1018"/>
                    </a:cubicBezTo>
                    <a:cubicBezTo>
                      <a:pt x="1924" y="1013"/>
                      <a:pt x="1933" y="1027"/>
                      <a:pt x="1933" y="1025"/>
                    </a:cubicBezTo>
                    <a:cubicBezTo>
                      <a:pt x="1928" y="1021"/>
                      <a:pt x="1918" y="1012"/>
                      <a:pt x="1920" y="1011"/>
                    </a:cubicBezTo>
                    <a:cubicBezTo>
                      <a:pt x="1922" y="1012"/>
                      <a:pt x="1924" y="1014"/>
                      <a:pt x="1926" y="1016"/>
                    </a:cubicBezTo>
                    <a:cubicBezTo>
                      <a:pt x="1925" y="1013"/>
                      <a:pt x="1926" y="1013"/>
                      <a:pt x="1930" y="1014"/>
                    </a:cubicBezTo>
                    <a:cubicBezTo>
                      <a:pt x="1922" y="1011"/>
                      <a:pt x="1890" y="1012"/>
                      <a:pt x="1890" y="1011"/>
                    </a:cubicBezTo>
                    <a:cubicBezTo>
                      <a:pt x="1893" y="1006"/>
                      <a:pt x="1897" y="1003"/>
                      <a:pt x="1903" y="1004"/>
                    </a:cubicBezTo>
                    <a:cubicBezTo>
                      <a:pt x="1904" y="999"/>
                      <a:pt x="1896" y="997"/>
                      <a:pt x="1894" y="993"/>
                    </a:cubicBezTo>
                    <a:cubicBezTo>
                      <a:pt x="1893" y="993"/>
                      <a:pt x="1922" y="1007"/>
                      <a:pt x="1921" y="1004"/>
                    </a:cubicBezTo>
                    <a:cubicBezTo>
                      <a:pt x="1917" y="1002"/>
                      <a:pt x="1916" y="1000"/>
                      <a:pt x="1917" y="996"/>
                    </a:cubicBezTo>
                    <a:cubicBezTo>
                      <a:pt x="1936" y="1010"/>
                      <a:pt x="1914" y="997"/>
                      <a:pt x="1929" y="1000"/>
                    </a:cubicBezTo>
                    <a:cubicBezTo>
                      <a:pt x="1916" y="1012"/>
                      <a:pt x="1959" y="1015"/>
                      <a:pt x="1935" y="1012"/>
                    </a:cubicBezTo>
                    <a:cubicBezTo>
                      <a:pt x="1950" y="1035"/>
                      <a:pt x="1945" y="1004"/>
                      <a:pt x="1945" y="1003"/>
                    </a:cubicBezTo>
                    <a:cubicBezTo>
                      <a:pt x="1944" y="1003"/>
                      <a:pt x="1959" y="996"/>
                      <a:pt x="1950" y="994"/>
                    </a:cubicBezTo>
                    <a:cubicBezTo>
                      <a:pt x="1953" y="995"/>
                      <a:pt x="1958" y="1006"/>
                      <a:pt x="1956" y="1009"/>
                    </a:cubicBezTo>
                    <a:cubicBezTo>
                      <a:pt x="1962" y="1010"/>
                      <a:pt x="1966" y="996"/>
                      <a:pt x="1974" y="1007"/>
                    </a:cubicBezTo>
                    <a:cubicBezTo>
                      <a:pt x="1970" y="1007"/>
                      <a:pt x="1955" y="1007"/>
                      <a:pt x="1954" y="1012"/>
                    </a:cubicBezTo>
                    <a:cubicBezTo>
                      <a:pt x="1952" y="1029"/>
                      <a:pt x="1984" y="1031"/>
                      <a:pt x="1962" y="1041"/>
                    </a:cubicBezTo>
                    <a:cubicBezTo>
                      <a:pt x="1975" y="1053"/>
                      <a:pt x="1957" y="1035"/>
                      <a:pt x="1964" y="1047"/>
                    </a:cubicBezTo>
                    <a:cubicBezTo>
                      <a:pt x="1963" y="1044"/>
                      <a:pt x="1991" y="1047"/>
                      <a:pt x="1990" y="1047"/>
                    </a:cubicBezTo>
                    <a:cubicBezTo>
                      <a:pt x="1993" y="1044"/>
                      <a:pt x="1992" y="1041"/>
                      <a:pt x="1989" y="1039"/>
                    </a:cubicBezTo>
                    <a:cubicBezTo>
                      <a:pt x="1992" y="1043"/>
                      <a:pt x="1992" y="1042"/>
                      <a:pt x="1989" y="1036"/>
                    </a:cubicBezTo>
                    <a:cubicBezTo>
                      <a:pt x="1994" y="1036"/>
                      <a:pt x="2007" y="1056"/>
                      <a:pt x="2015" y="1055"/>
                    </a:cubicBezTo>
                    <a:cubicBezTo>
                      <a:pt x="2019" y="1060"/>
                      <a:pt x="2009" y="1026"/>
                      <a:pt x="2007" y="1027"/>
                    </a:cubicBezTo>
                    <a:cubicBezTo>
                      <a:pt x="2009" y="1026"/>
                      <a:pt x="2011" y="1031"/>
                      <a:pt x="2012" y="1031"/>
                    </a:cubicBezTo>
                    <a:cubicBezTo>
                      <a:pt x="2016" y="1020"/>
                      <a:pt x="1984" y="993"/>
                      <a:pt x="1987" y="980"/>
                    </a:cubicBezTo>
                    <a:cubicBezTo>
                      <a:pt x="1988" y="977"/>
                      <a:pt x="2002" y="988"/>
                      <a:pt x="2002" y="989"/>
                    </a:cubicBezTo>
                    <a:cubicBezTo>
                      <a:pt x="2000" y="981"/>
                      <a:pt x="1994" y="979"/>
                      <a:pt x="1986" y="971"/>
                    </a:cubicBezTo>
                    <a:cubicBezTo>
                      <a:pt x="1990" y="970"/>
                      <a:pt x="1996" y="972"/>
                      <a:pt x="1995" y="974"/>
                    </a:cubicBezTo>
                    <a:cubicBezTo>
                      <a:pt x="1996" y="974"/>
                      <a:pt x="1999" y="959"/>
                      <a:pt x="1999" y="959"/>
                    </a:cubicBezTo>
                    <a:cubicBezTo>
                      <a:pt x="1994" y="973"/>
                      <a:pt x="2011" y="1003"/>
                      <a:pt x="2018" y="1017"/>
                    </a:cubicBezTo>
                    <a:cubicBezTo>
                      <a:pt x="2023" y="1016"/>
                      <a:pt x="2022" y="1005"/>
                      <a:pt x="2023" y="998"/>
                    </a:cubicBezTo>
                    <a:cubicBezTo>
                      <a:pt x="2027" y="1005"/>
                      <a:pt x="2025" y="1024"/>
                      <a:pt x="2021" y="1023"/>
                    </a:cubicBezTo>
                    <a:cubicBezTo>
                      <a:pt x="2034" y="1043"/>
                      <a:pt x="2091" y="1061"/>
                      <a:pt x="2082" y="1047"/>
                    </a:cubicBezTo>
                    <a:cubicBezTo>
                      <a:pt x="2087" y="1055"/>
                      <a:pt x="2070" y="1065"/>
                      <a:pt x="2081" y="1072"/>
                    </a:cubicBezTo>
                    <a:cubicBezTo>
                      <a:pt x="2094" y="1081"/>
                      <a:pt x="2090" y="1063"/>
                      <a:pt x="2102" y="1065"/>
                    </a:cubicBezTo>
                    <a:cubicBezTo>
                      <a:pt x="2097" y="1068"/>
                      <a:pt x="2096" y="1081"/>
                      <a:pt x="2102" y="1076"/>
                    </a:cubicBezTo>
                    <a:cubicBezTo>
                      <a:pt x="2099" y="1078"/>
                      <a:pt x="2099" y="1080"/>
                      <a:pt x="2101" y="1083"/>
                    </a:cubicBezTo>
                    <a:cubicBezTo>
                      <a:pt x="2103" y="1082"/>
                      <a:pt x="2087" y="1074"/>
                      <a:pt x="2091" y="1083"/>
                    </a:cubicBezTo>
                    <a:cubicBezTo>
                      <a:pt x="2094" y="1087"/>
                      <a:pt x="2097" y="1090"/>
                      <a:pt x="2100" y="1094"/>
                    </a:cubicBezTo>
                    <a:cubicBezTo>
                      <a:pt x="2100" y="1092"/>
                      <a:pt x="2101" y="1092"/>
                      <a:pt x="2103" y="1094"/>
                    </a:cubicBezTo>
                    <a:cubicBezTo>
                      <a:pt x="2113" y="1088"/>
                      <a:pt x="2114" y="1085"/>
                      <a:pt x="2133" y="1089"/>
                    </a:cubicBezTo>
                    <a:cubicBezTo>
                      <a:pt x="2129" y="1088"/>
                      <a:pt x="2110" y="1081"/>
                      <a:pt x="2107" y="1084"/>
                    </a:cubicBezTo>
                    <a:cubicBezTo>
                      <a:pt x="2105" y="1086"/>
                      <a:pt x="2111" y="1095"/>
                      <a:pt x="2107" y="1095"/>
                    </a:cubicBezTo>
                    <a:cubicBezTo>
                      <a:pt x="2120" y="1103"/>
                      <a:pt x="2134" y="1112"/>
                      <a:pt x="2146" y="1117"/>
                    </a:cubicBezTo>
                    <a:cubicBezTo>
                      <a:pt x="2150" y="1103"/>
                      <a:pt x="2100" y="1107"/>
                      <a:pt x="2101" y="1107"/>
                    </a:cubicBezTo>
                    <a:cubicBezTo>
                      <a:pt x="2110" y="1115"/>
                      <a:pt x="2111" y="1107"/>
                      <a:pt x="2122" y="1110"/>
                    </a:cubicBezTo>
                    <a:cubicBezTo>
                      <a:pt x="2115" y="1114"/>
                      <a:pt x="2104" y="1127"/>
                      <a:pt x="2120" y="1122"/>
                    </a:cubicBezTo>
                    <a:cubicBezTo>
                      <a:pt x="2124" y="1121"/>
                      <a:pt x="2109" y="1126"/>
                      <a:pt x="2116" y="1129"/>
                    </a:cubicBezTo>
                    <a:cubicBezTo>
                      <a:pt x="2126" y="1135"/>
                      <a:pt x="2132" y="1127"/>
                      <a:pt x="2139" y="1127"/>
                    </a:cubicBezTo>
                    <a:cubicBezTo>
                      <a:pt x="2135" y="1128"/>
                      <a:pt x="2135" y="1130"/>
                      <a:pt x="2137" y="1131"/>
                    </a:cubicBezTo>
                    <a:cubicBezTo>
                      <a:pt x="2130" y="1129"/>
                      <a:pt x="2128" y="1134"/>
                      <a:pt x="2130" y="1138"/>
                    </a:cubicBezTo>
                    <a:cubicBezTo>
                      <a:pt x="2113" y="1135"/>
                      <a:pt x="2117" y="1135"/>
                      <a:pt x="2108" y="1143"/>
                    </a:cubicBezTo>
                    <a:cubicBezTo>
                      <a:pt x="2127" y="1149"/>
                      <a:pt x="2124" y="1141"/>
                      <a:pt x="2132" y="1144"/>
                    </a:cubicBezTo>
                    <a:cubicBezTo>
                      <a:pt x="2131" y="1145"/>
                      <a:pt x="2132" y="1145"/>
                      <a:pt x="2134" y="1145"/>
                    </a:cubicBezTo>
                    <a:cubicBezTo>
                      <a:pt x="2135" y="1146"/>
                      <a:pt x="2142" y="1154"/>
                      <a:pt x="2142" y="1156"/>
                    </a:cubicBezTo>
                    <a:cubicBezTo>
                      <a:pt x="2142" y="1156"/>
                      <a:pt x="2151" y="1150"/>
                      <a:pt x="2153" y="1150"/>
                    </a:cubicBezTo>
                    <a:cubicBezTo>
                      <a:pt x="2153" y="1150"/>
                      <a:pt x="2157" y="1159"/>
                      <a:pt x="2154" y="1160"/>
                    </a:cubicBezTo>
                    <a:cubicBezTo>
                      <a:pt x="2152" y="1158"/>
                      <a:pt x="2150" y="1156"/>
                      <a:pt x="2146" y="1158"/>
                    </a:cubicBezTo>
                    <a:cubicBezTo>
                      <a:pt x="2157" y="1172"/>
                      <a:pt x="2174" y="1167"/>
                      <a:pt x="2181" y="1171"/>
                    </a:cubicBezTo>
                    <a:cubicBezTo>
                      <a:pt x="2179" y="1174"/>
                      <a:pt x="2159" y="1184"/>
                      <a:pt x="2179" y="1184"/>
                    </a:cubicBezTo>
                    <a:cubicBezTo>
                      <a:pt x="2173" y="1180"/>
                      <a:pt x="2169" y="1181"/>
                      <a:pt x="2169" y="1186"/>
                    </a:cubicBezTo>
                    <a:cubicBezTo>
                      <a:pt x="2174" y="1186"/>
                      <a:pt x="2175" y="1187"/>
                      <a:pt x="2171" y="1188"/>
                    </a:cubicBezTo>
                    <a:cubicBezTo>
                      <a:pt x="2186" y="1192"/>
                      <a:pt x="2188" y="1208"/>
                      <a:pt x="2206" y="1206"/>
                    </a:cubicBezTo>
                    <a:cubicBezTo>
                      <a:pt x="2200" y="1224"/>
                      <a:pt x="2233" y="1222"/>
                      <a:pt x="2234" y="1220"/>
                    </a:cubicBezTo>
                    <a:cubicBezTo>
                      <a:pt x="2233" y="1225"/>
                      <a:pt x="2225" y="1219"/>
                      <a:pt x="2229" y="1225"/>
                    </a:cubicBezTo>
                    <a:cubicBezTo>
                      <a:pt x="2217" y="1217"/>
                      <a:pt x="2194" y="1225"/>
                      <a:pt x="2208" y="1239"/>
                    </a:cubicBezTo>
                    <a:cubicBezTo>
                      <a:pt x="2195" y="1235"/>
                      <a:pt x="2203" y="1252"/>
                      <a:pt x="2203" y="1255"/>
                    </a:cubicBezTo>
                    <a:cubicBezTo>
                      <a:pt x="2197" y="1248"/>
                      <a:pt x="2189" y="1256"/>
                      <a:pt x="2186" y="1256"/>
                    </a:cubicBezTo>
                    <a:cubicBezTo>
                      <a:pt x="2190" y="1268"/>
                      <a:pt x="2200" y="1269"/>
                      <a:pt x="2205" y="1278"/>
                    </a:cubicBezTo>
                    <a:cubicBezTo>
                      <a:pt x="2210" y="1276"/>
                      <a:pt x="2205" y="1265"/>
                      <a:pt x="2201" y="1263"/>
                    </a:cubicBezTo>
                    <a:cubicBezTo>
                      <a:pt x="2197" y="1262"/>
                      <a:pt x="2230" y="1275"/>
                      <a:pt x="2210" y="1257"/>
                    </a:cubicBezTo>
                    <a:cubicBezTo>
                      <a:pt x="2217" y="1259"/>
                      <a:pt x="2212" y="1253"/>
                      <a:pt x="2218" y="1253"/>
                    </a:cubicBezTo>
                    <a:cubicBezTo>
                      <a:pt x="2215" y="1250"/>
                      <a:pt x="2212" y="1249"/>
                      <a:pt x="2209" y="1249"/>
                    </a:cubicBezTo>
                    <a:cubicBezTo>
                      <a:pt x="2207" y="1256"/>
                      <a:pt x="2219" y="1230"/>
                      <a:pt x="2213" y="1242"/>
                    </a:cubicBezTo>
                    <a:cubicBezTo>
                      <a:pt x="2216" y="1249"/>
                      <a:pt x="2252" y="1232"/>
                      <a:pt x="2261" y="1231"/>
                    </a:cubicBezTo>
                    <a:cubicBezTo>
                      <a:pt x="2260" y="1232"/>
                      <a:pt x="2252" y="1237"/>
                      <a:pt x="2252" y="1239"/>
                    </a:cubicBezTo>
                    <a:cubicBezTo>
                      <a:pt x="2250" y="1250"/>
                      <a:pt x="2281" y="1255"/>
                      <a:pt x="2283" y="1257"/>
                    </a:cubicBezTo>
                    <a:cubicBezTo>
                      <a:pt x="2273" y="1258"/>
                      <a:pt x="2271" y="1275"/>
                      <a:pt x="2275" y="1273"/>
                    </a:cubicBezTo>
                    <a:cubicBezTo>
                      <a:pt x="2280" y="1272"/>
                      <a:pt x="2282" y="1266"/>
                      <a:pt x="2286" y="1265"/>
                    </a:cubicBezTo>
                    <a:cubicBezTo>
                      <a:pt x="2283" y="1267"/>
                      <a:pt x="2282" y="1270"/>
                      <a:pt x="2285" y="1274"/>
                    </a:cubicBezTo>
                    <a:cubicBezTo>
                      <a:pt x="2284" y="1273"/>
                      <a:pt x="2261" y="1279"/>
                      <a:pt x="2289" y="1286"/>
                    </a:cubicBezTo>
                    <a:cubicBezTo>
                      <a:pt x="2277" y="1283"/>
                      <a:pt x="2289" y="1295"/>
                      <a:pt x="2288" y="1293"/>
                    </a:cubicBezTo>
                    <a:cubicBezTo>
                      <a:pt x="2258" y="1253"/>
                      <a:pt x="2266" y="1348"/>
                      <a:pt x="2276" y="1302"/>
                    </a:cubicBezTo>
                    <a:cubicBezTo>
                      <a:pt x="2284" y="1320"/>
                      <a:pt x="2286" y="1292"/>
                      <a:pt x="2297" y="1290"/>
                    </a:cubicBezTo>
                    <a:cubicBezTo>
                      <a:pt x="2296" y="1296"/>
                      <a:pt x="2282" y="1303"/>
                      <a:pt x="2283" y="1307"/>
                    </a:cubicBezTo>
                    <a:cubicBezTo>
                      <a:pt x="2287" y="1307"/>
                      <a:pt x="2291" y="1306"/>
                      <a:pt x="2294" y="1304"/>
                    </a:cubicBezTo>
                    <a:cubicBezTo>
                      <a:pt x="2297" y="1283"/>
                      <a:pt x="2280" y="1324"/>
                      <a:pt x="2284" y="1316"/>
                    </a:cubicBezTo>
                    <a:cubicBezTo>
                      <a:pt x="2277" y="1308"/>
                      <a:pt x="2275" y="1312"/>
                      <a:pt x="2265" y="1314"/>
                    </a:cubicBezTo>
                    <a:cubicBezTo>
                      <a:pt x="2268" y="1315"/>
                      <a:pt x="2264" y="1315"/>
                      <a:pt x="2264" y="1318"/>
                    </a:cubicBezTo>
                    <a:cubicBezTo>
                      <a:pt x="2266" y="1321"/>
                      <a:pt x="2269" y="1321"/>
                      <a:pt x="2271" y="1317"/>
                    </a:cubicBezTo>
                    <a:cubicBezTo>
                      <a:pt x="2255" y="1312"/>
                      <a:pt x="2295" y="1354"/>
                      <a:pt x="2281" y="1321"/>
                    </a:cubicBezTo>
                    <a:cubicBezTo>
                      <a:pt x="2284" y="1328"/>
                      <a:pt x="2281" y="1328"/>
                      <a:pt x="2284" y="1333"/>
                    </a:cubicBezTo>
                    <a:cubicBezTo>
                      <a:pt x="2282" y="1331"/>
                      <a:pt x="2282" y="1331"/>
                      <a:pt x="2281" y="1335"/>
                    </a:cubicBezTo>
                    <a:cubicBezTo>
                      <a:pt x="2286" y="1341"/>
                      <a:pt x="2286" y="1324"/>
                      <a:pt x="2286" y="1324"/>
                    </a:cubicBezTo>
                    <a:cubicBezTo>
                      <a:pt x="2286" y="1323"/>
                      <a:pt x="2284" y="1333"/>
                      <a:pt x="2288" y="1331"/>
                    </a:cubicBezTo>
                    <a:cubicBezTo>
                      <a:pt x="2288" y="1329"/>
                      <a:pt x="2296" y="1323"/>
                      <a:pt x="2298" y="1325"/>
                    </a:cubicBezTo>
                    <a:cubicBezTo>
                      <a:pt x="2297" y="1327"/>
                      <a:pt x="2297" y="1327"/>
                      <a:pt x="2297" y="1325"/>
                    </a:cubicBezTo>
                    <a:cubicBezTo>
                      <a:pt x="2293" y="1327"/>
                      <a:pt x="2291" y="1330"/>
                      <a:pt x="2288" y="1334"/>
                    </a:cubicBezTo>
                    <a:cubicBezTo>
                      <a:pt x="2299" y="1332"/>
                      <a:pt x="2325" y="1302"/>
                      <a:pt x="2326" y="1294"/>
                    </a:cubicBezTo>
                  </a:path>
                </a:pathLst>
              </a:custGeom>
              <a:solidFill>
                <a:srgbClr val="4BACC6"/>
              </a:solidFill>
              <a:ln w="3175" cap="flat" cmpd="sng">
                <a:solidFill>
                  <a:schemeClr val="bg1"/>
                </a:solidFill>
                <a:prstDash val="solid"/>
                <a:round/>
                <a:headEnd type="none" w="med" len="med"/>
                <a:tailEnd type="none" w="med" len="med"/>
              </a:ln>
              <a:effectLst/>
            </p:spPr>
            <p:txBody>
              <a:bodyPr/>
              <a:lstStyle/>
              <a:p>
                <a:endParaRPr lang="de-DE"/>
              </a:p>
            </p:txBody>
          </p:sp>
          <p:sp>
            <p:nvSpPr>
              <p:cNvPr id="1608" name="Freeform 9913"/>
              <p:cNvSpPr>
                <a:spLocks/>
              </p:cNvSpPr>
              <p:nvPr/>
            </p:nvSpPr>
            <p:spPr bwMode="auto">
              <a:xfrm>
                <a:off x="1888866" y="5044642"/>
                <a:ext cx="866" cy="866"/>
              </a:xfrm>
              <a:custGeom>
                <a:avLst/>
                <a:gdLst>
                  <a:gd name="T0" fmla="*/ 0 w 1"/>
                  <a:gd name="T1" fmla="*/ 3 h 1"/>
                  <a:gd name="T2" fmla="*/ 3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09" name="Freeform 9914"/>
              <p:cNvSpPr>
                <a:spLocks/>
              </p:cNvSpPr>
              <p:nvPr/>
            </p:nvSpPr>
            <p:spPr bwMode="auto">
              <a:xfrm>
                <a:off x="1889732" y="5044642"/>
                <a:ext cx="577" cy="866"/>
              </a:xfrm>
              <a:custGeom>
                <a:avLst/>
                <a:gdLst>
                  <a:gd name="T0" fmla="*/ 0 w 1"/>
                  <a:gd name="T1" fmla="*/ 3 h 1"/>
                  <a:gd name="T2" fmla="*/ 0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0" name="Freeform 9915"/>
              <p:cNvSpPr>
                <a:spLocks/>
              </p:cNvSpPr>
              <p:nvPr/>
            </p:nvSpPr>
            <p:spPr bwMode="auto">
              <a:xfrm>
                <a:off x="1866357" y="5046086"/>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1" name="Freeform 9916"/>
              <p:cNvSpPr>
                <a:spLocks/>
              </p:cNvSpPr>
              <p:nvPr/>
            </p:nvSpPr>
            <p:spPr bwMode="auto">
              <a:xfrm>
                <a:off x="882004" y="5044642"/>
                <a:ext cx="4040" cy="4043"/>
              </a:xfrm>
              <a:custGeom>
                <a:avLst/>
                <a:gdLst>
                  <a:gd name="T0" fmla="*/ 14 w 6"/>
                  <a:gd name="T1" fmla="*/ 14 h 6"/>
                  <a:gd name="T2" fmla="*/ 14 w 6"/>
                  <a:gd name="T3" fmla="*/ 14 h 6"/>
                  <a:gd name="T4" fmla="*/ 0 60000 65536"/>
                  <a:gd name="T5" fmla="*/ 0 60000 65536"/>
                  <a:gd name="T6" fmla="*/ 0 w 6"/>
                  <a:gd name="T7" fmla="*/ 0 h 6"/>
                  <a:gd name="T8" fmla="*/ 6 w 6"/>
                  <a:gd name="T9" fmla="*/ 6 h 6"/>
                </a:gdLst>
                <a:ahLst/>
                <a:cxnLst>
                  <a:cxn ang="T4">
                    <a:pos x="T0" y="T1"/>
                  </a:cxn>
                  <a:cxn ang="T5">
                    <a:pos x="T2" y="T3"/>
                  </a:cxn>
                </a:cxnLst>
                <a:rect l="T6" t="T7" r="T8" b="T9"/>
                <a:pathLst>
                  <a:path w="6" h="6">
                    <a:moveTo>
                      <a:pt x="6" y="6"/>
                    </a:moveTo>
                    <a:cubicBezTo>
                      <a:pt x="0" y="0"/>
                      <a:pt x="3" y="3"/>
                      <a:pt x="6"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2" name="Freeform 9917"/>
              <p:cNvSpPr>
                <a:spLocks/>
              </p:cNvSpPr>
              <p:nvPr/>
            </p:nvSpPr>
            <p:spPr bwMode="auto">
              <a:xfrm>
                <a:off x="1952932" y="5046664"/>
                <a:ext cx="1443" cy="0"/>
              </a:xfrm>
              <a:custGeom>
                <a:avLst/>
                <a:gdLst>
                  <a:gd name="T0" fmla="*/ 0 w 2"/>
                  <a:gd name="T1" fmla="*/ 0 w 2"/>
                  <a:gd name="T2" fmla="*/ 0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0" y="0"/>
                    </a:moveTo>
                    <a:cubicBezTo>
                      <a:pt x="1" y="0"/>
                      <a:pt x="2"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3" name="Freeform 9918"/>
              <p:cNvSpPr>
                <a:spLocks/>
              </p:cNvSpPr>
              <p:nvPr/>
            </p:nvSpPr>
            <p:spPr bwMode="auto">
              <a:xfrm>
                <a:off x="1892329" y="5046664"/>
                <a:ext cx="577" cy="866"/>
              </a:xfrm>
              <a:custGeom>
                <a:avLst/>
                <a:gdLst>
                  <a:gd name="T0" fmla="*/ 0 w 1"/>
                  <a:gd name="T1" fmla="*/ 0 h 1"/>
                  <a:gd name="T2" fmla="*/ 0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4" name="Freeform 9919"/>
              <p:cNvSpPr>
                <a:spLocks/>
              </p:cNvSpPr>
              <p:nvPr/>
            </p:nvSpPr>
            <p:spPr bwMode="auto">
              <a:xfrm>
                <a:off x="1891752" y="5045509"/>
                <a:ext cx="73588" cy="92701"/>
              </a:xfrm>
              <a:custGeom>
                <a:avLst/>
                <a:gdLst>
                  <a:gd name="T0" fmla="*/ 227 w 108"/>
                  <a:gd name="T1" fmla="*/ 288 h 136"/>
                  <a:gd name="T2" fmla="*/ 241 w 108"/>
                  <a:gd name="T3" fmla="*/ 274 h 136"/>
                  <a:gd name="T4" fmla="*/ 229 w 108"/>
                  <a:gd name="T5" fmla="*/ 269 h 136"/>
                  <a:gd name="T6" fmla="*/ 238 w 108"/>
                  <a:gd name="T7" fmla="*/ 260 h 136"/>
                  <a:gd name="T8" fmla="*/ 205 w 108"/>
                  <a:gd name="T9" fmla="*/ 274 h 136"/>
                  <a:gd name="T10" fmla="*/ 198 w 108"/>
                  <a:gd name="T11" fmla="*/ 257 h 136"/>
                  <a:gd name="T12" fmla="*/ 227 w 108"/>
                  <a:gd name="T13" fmla="*/ 255 h 136"/>
                  <a:gd name="T14" fmla="*/ 236 w 108"/>
                  <a:gd name="T15" fmla="*/ 241 h 136"/>
                  <a:gd name="T16" fmla="*/ 203 w 108"/>
                  <a:gd name="T17" fmla="*/ 217 h 136"/>
                  <a:gd name="T18" fmla="*/ 196 w 108"/>
                  <a:gd name="T19" fmla="*/ 217 h 136"/>
                  <a:gd name="T20" fmla="*/ 222 w 108"/>
                  <a:gd name="T21" fmla="*/ 210 h 136"/>
                  <a:gd name="T22" fmla="*/ 182 w 108"/>
                  <a:gd name="T23" fmla="*/ 184 h 136"/>
                  <a:gd name="T24" fmla="*/ 198 w 108"/>
                  <a:gd name="T25" fmla="*/ 179 h 136"/>
                  <a:gd name="T26" fmla="*/ 153 w 108"/>
                  <a:gd name="T27" fmla="*/ 151 h 136"/>
                  <a:gd name="T28" fmla="*/ 217 w 108"/>
                  <a:gd name="T29" fmla="*/ 177 h 136"/>
                  <a:gd name="T30" fmla="*/ 73 w 108"/>
                  <a:gd name="T31" fmla="*/ 50 h 136"/>
                  <a:gd name="T32" fmla="*/ 45 w 108"/>
                  <a:gd name="T33" fmla="*/ 24 h 136"/>
                  <a:gd name="T34" fmla="*/ 0 w 108"/>
                  <a:gd name="T35" fmla="*/ 17 h 136"/>
                  <a:gd name="T36" fmla="*/ 73 w 108"/>
                  <a:gd name="T37" fmla="*/ 97 h 136"/>
                  <a:gd name="T38" fmla="*/ 104 w 108"/>
                  <a:gd name="T39" fmla="*/ 146 h 136"/>
                  <a:gd name="T40" fmla="*/ 94 w 108"/>
                  <a:gd name="T41" fmla="*/ 177 h 136"/>
                  <a:gd name="T42" fmla="*/ 57 w 108"/>
                  <a:gd name="T43" fmla="*/ 196 h 136"/>
                  <a:gd name="T44" fmla="*/ 104 w 108"/>
                  <a:gd name="T45" fmla="*/ 212 h 136"/>
                  <a:gd name="T46" fmla="*/ 116 w 108"/>
                  <a:gd name="T47" fmla="*/ 210 h 136"/>
                  <a:gd name="T48" fmla="*/ 161 w 108"/>
                  <a:gd name="T49" fmla="*/ 210 h 136"/>
                  <a:gd name="T50" fmla="*/ 170 w 108"/>
                  <a:gd name="T51" fmla="*/ 248 h 136"/>
                  <a:gd name="T52" fmla="*/ 149 w 108"/>
                  <a:gd name="T53" fmla="*/ 269 h 136"/>
                  <a:gd name="T54" fmla="*/ 170 w 108"/>
                  <a:gd name="T55" fmla="*/ 264 h 136"/>
                  <a:gd name="T56" fmla="*/ 177 w 108"/>
                  <a:gd name="T57" fmla="*/ 281 h 136"/>
                  <a:gd name="T58" fmla="*/ 179 w 108"/>
                  <a:gd name="T59" fmla="*/ 271 h 136"/>
                  <a:gd name="T60" fmla="*/ 189 w 108"/>
                  <a:gd name="T61" fmla="*/ 281 h 136"/>
                  <a:gd name="T62" fmla="*/ 184 w 108"/>
                  <a:gd name="T63" fmla="*/ 300 h 136"/>
                  <a:gd name="T64" fmla="*/ 205 w 108"/>
                  <a:gd name="T65" fmla="*/ 300 h 136"/>
                  <a:gd name="T66" fmla="*/ 220 w 108"/>
                  <a:gd name="T67" fmla="*/ 321 h 136"/>
                  <a:gd name="T68" fmla="*/ 236 w 108"/>
                  <a:gd name="T69" fmla="*/ 321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136"/>
                  <a:gd name="T107" fmla="*/ 108 w 108"/>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136">
                    <a:moveTo>
                      <a:pt x="97" y="126"/>
                    </a:moveTo>
                    <a:cubicBezTo>
                      <a:pt x="100" y="131"/>
                      <a:pt x="105" y="120"/>
                      <a:pt x="96" y="122"/>
                    </a:cubicBezTo>
                    <a:cubicBezTo>
                      <a:pt x="100" y="120"/>
                      <a:pt x="95" y="121"/>
                      <a:pt x="94" y="119"/>
                    </a:cubicBezTo>
                    <a:cubicBezTo>
                      <a:pt x="99" y="118"/>
                      <a:pt x="102" y="116"/>
                      <a:pt x="102" y="116"/>
                    </a:cubicBezTo>
                    <a:cubicBezTo>
                      <a:pt x="101" y="113"/>
                      <a:pt x="99" y="114"/>
                      <a:pt x="96" y="115"/>
                    </a:cubicBezTo>
                    <a:cubicBezTo>
                      <a:pt x="98" y="114"/>
                      <a:pt x="98" y="114"/>
                      <a:pt x="97" y="114"/>
                    </a:cubicBezTo>
                    <a:cubicBezTo>
                      <a:pt x="99" y="112"/>
                      <a:pt x="100" y="111"/>
                      <a:pt x="102" y="113"/>
                    </a:cubicBezTo>
                    <a:cubicBezTo>
                      <a:pt x="100" y="111"/>
                      <a:pt x="100" y="110"/>
                      <a:pt x="101" y="110"/>
                    </a:cubicBezTo>
                    <a:cubicBezTo>
                      <a:pt x="101" y="109"/>
                      <a:pt x="101" y="109"/>
                      <a:pt x="102" y="109"/>
                    </a:cubicBezTo>
                    <a:cubicBezTo>
                      <a:pt x="101" y="107"/>
                      <a:pt x="87" y="115"/>
                      <a:pt x="87" y="116"/>
                    </a:cubicBezTo>
                    <a:cubicBezTo>
                      <a:pt x="104" y="113"/>
                      <a:pt x="71" y="107"/>
                      <a:pt x="81" y="113"/>
                    </a:cubicBezTo>
                    <a:cubicBezTo>
                      <a:pt x="88" y="113"/>
                      <a:pt x="89" y="111"/>
                      <a:pt x="84" y="109"/>
                    </a:cubicBezTo>
                    <a:cubicBezTo>
                      <a:pt x="86" y="109"/>
                      <a:pt x="89" y="112"/>
                      <a:pt x="83" y="107"/>
                    </a:cubicBezTo>
                    <a:cubicBezTo>
                      <a:pt x="85" y="107"/>
                      <a:pt x="93" y="109"/>
                      <a:pt x="96" y="108"/>
                    </a:cubicBezTo>
                    <a:cubicBezTo>
                      <a:pt x="95" y="107"/>
                      <a:pt x="94" y="100"/>
                      <a:pt x="88" y="102"/>
                    </a:cubicBezTo>
                    <a:cubicBezTo>
                      <a:pt x="87" y="104"/>
                      <a:pt x="103" y="103"/>
                      <a:pt x="100" y="102"/>
                    </a:cubicBezTo>
                    <a:cubicBezTo>
                      <a:pt x="95" y="99"/>
                      <a:pt x="108" y="93"/>
                      <a:pt x="100" y="89"/>
                    </a:cubicBezTo>
                    <a:cubicBezTo>
                      <a:pt x="105" y="92"/>
                      <a:pt x="73" y="98"/>
                      <a:pt x="86" y="92"/>
                    </a:cubicBezTo>
                    <a:cubicBezTo>
                      <a:pt x="81" y="90"/>
                      <a:pt x="82" y="101"/>
                      <a:pt x="79" y="101"/>
                    </a:cubicBezTo>
                    <a:cubicBezTo>
                      <a:pt x="79" y="94"/>
                      <a:pt x="82" y="94"/>
                      <a:pt x="83" y="92"/>
                    </a:cubicBezTo>
                    <a:cubicBezTo>
                      <a:pt x="79" y="93"/>
                      <a:pt x="75" y="93"/>
                      <a:pt x="72" y="91"/>
                    </a:cubicBezTo>
                    <a:cubicBezTo>
                      <a:pt x="73" y="90"/>
                      <a:pt x="96" y="93"/>
                      <a:pt x="94" y="89"/>
                    </a:cubicBezTo>
                    <a:cubicBezTo>
                      <a:pt x="87" y="84"/>
                      <a:pt x="89" y="76"/>
                      <a:pt x="79" y="85"/>
                    </a:cubicBezTo>
                    <a:cubicBezTo>
                      <a:pt x="78" y="84"/>
                      <a:pt x="75" y="80"/>
                      <a:pt x="77" y="78"/>
                    </a:cubicBezTo>
                    <a:cubicBezTo>
                      <a:pt x="72" y="76"/>
                      <a:pt x="70" y="84"/>
                      <a:pt x="70" y="83"/>
                    </a:cubicBezTo>
                    <a:cubicBezTo>
                      <a:pt x="76" y="72"/>
                      <a:pt x="78" y="79"/>
                      <a:pt x="84" y="76"/>
                    </a:cubicBezTo>
                    <a:cubicBezTo>
                      <a:pt x="78" y="65"/>
                      <a:pt x="58" y="72"/>
                      <a:pt x="56" y="84"/>
                    </a:cubicBezTo>
                    <a:cubicBezTo>
                      <a:pt x="52" y="79"/>
                      <a:pt x="68" y="69"/>
                      <a:pt x="65" y="64"/>
                    </a:cubicBezTo>
                    <a:cubicBezTo>
                      <a:pt x="68" y="64"/>
                      <a:pt x="69" y="64"/>
                      <a:pt x="68" y="63"/>
                    </a:cubicBezTo>
                    <a:cubicBezTo>
                      <a:pt x="73" y="64"/>
                      <a:pt x="87" y="77"/>
                      <a:pt x="92" y="75"/>
                    </a:cubicBezTo>
                    <a:cubicBezTo>
                      <a:pt x="93" y="64"/>
                      <a:pt x="67" y="59"/>
                      <a:pt x="64" y="55"/>
                    </a:cubicBezTo>
                    <a:cubicBezTo>
                      <a:pt x="92" y="46"/>
                      <a:pt x="30" y="26"/>
                      <a:pt x="31" y="21"/>
                    </a:cubicBezTo>
                    <a:cubicBezTo>
                      <a:pt x="44" y="23"/>
                      <a:pt x="28" y="9"/>
                      <a:pt x="29" y="5"/>
                    </a:cubicBezTo>
                    <a:cubicBezTo>
                      <a:pt x="22" y="1"/>
                      <a:pt x="21" y="10"/>
                      <a:pt x="19" y="10"/>
                    </a:cubicBezTo>
                    <a:cubicBezTo>
                      <a:pt x="26" y="10"/>
                      <a:pt x="6" y="0"/>
                      <a:pt x="2" y="3"/>
                    </a:cubicBezTo>
                    <a:cubicBezTo>
                      <a:pt x="1" y="4"/>
                      <a:pt x="7" y="12"/>
                      <a:pt x="0" y="7"/>
                    </a:cubicBezTo>
                    <a:cubicBezTo>
                      <a:pt x="0" y="8"/>
                      <a:pt x="0" y="8"/>
                      <a:pt x="0" y="6"/>
                    </a:cubicBezTo>
                    <a:cubicBezTo>
                      <a:pt x="11" y="9"/>
                      <a:pt x="29" y="38"/>
                      <a:pt x="31" y="41"/>
                    </a:cubicBezTo>
                    <a:cubicBezTo>
                      <a:pt x="24" y="45"/>
                      <a:pt x="18" y="60"/>
                      <a:pt x="14" y="58"/>
                    </a:cubicBezTo>
                    <a:cubicBezTo>
                      <a:pt x="19" y="64"/>
                      <a:pt x="37" y="68"/>
                      <a:pt x="44" y="62"/>
                    </a:cubicBezTo>
                    <a:cubicBezTo>
                      <a:pt x="44" y="61"/>
                      <a:pt x="27" y="74"/>
                      <a:pt x="30" y="73"/>
                    </a:cubicBezTo>
                    <a:cubicBezTo>
                      <a:pt x="31" y="75"/>
                      <a:pt x="39" y="75"/>
                      <a:pt x="40" y="75"/>
                    </a:cubicBezTo>
                    <a:cubicBezTo>
                      <a:pt x="26" y="77"/>
                      <a:pt x="46" y="82"/>
                      <a:pt x="48" y="83"/>
                    </a:cubicBezTo>
                    <a:cubicBezTo>
                      <a:pt x="41" y="87"/>
                      <a:pt x="30" y="77"/>
                      <a:pt x="24" y="83"/>
                    </a:cubicBezTo>
                    <a:cubicBezTo>
                      <a:pt x="27" y="83"/>
                      <a:pt x="26" y="83"/>
                      <a:pt x="23" y="83"/>
                    </a:cubicBezTo>
                    <a:cubicBezTo>
                      <a:pt x="21" y="89"/>
                      <a:pt x="43" y="91"/>
                      <a:pt x="44" y="90"/>
                    </a:cubicBezTo>
                    <a:cubicBezTo>
                      <a:pt x="43" y="91"/>
                      <a:pt x="37" y="94"/>
                      <a:pt x="37" y="94"/>
                    </a:cubicBezTo>
                    <a:cubicBezTo>
                      <a:pt x="38" y="97"/>
                      <a:pt x="49" y="89"/>
                      <a:pt x="49" y="89"/>
                    </a:cubicBezTo>
                    <a:cubicBezTo>
                      <a:pt x="52" y="95"/>
                      <a:pt x="54" y="97"/>
                      <a:pt x="61" y="100"/>
                    </a:cubicBezTo>
                    <a:cubicBezTo>
                      <a:pt x="59" y="96"/>
                      <a:pt x="56" y="84"/>
                      <a:pt x="68" y="89"/>
                    </a:cubicBezTo>
                    <a:cubicBezTo>
                      <a:pt x="66" y="90"/>
                      <a:pt x="57" y="102"/>
                      <a:pt x="63" y="107"/>
                    </a:cubicBezTo>
                    <a:cubicBezTo>
                      <a:pt x="65" y="100"/>
                      <a:pt x="68" y="103"/>
                      <a:pt x="72" y="105"/>
                    </a:cubicBezTo>
                    <a:cubicBezTo>
                      <a:pt x="72" y="105"/>
                      <a:pt x="65" y="109"/>
                      <a:pt x="65" y="110"/>
                    </a:cubicBezTo>
                    <a:cubicBezTo>
                      <a:pt x="65" y="105"/>
                      <a:pt x="66" y="121"/>
                      <a:pt x="63" y="114"/>
                    </a:cubicBezTo>
                    <a:cubicBezTo>
                      <a:pt x="66" y="119"/>
                      <a:pt x="72" y="115"/>
                      <a:pt x="69" y="111"/>
                    </a:cubicBezTo>
                    <a:cubicBezTo>
                      <a:pt x="71" y="113"/>
                      <a:pt x="72" y="114"/>
                      <a:pt x="72" y="112"/>
                    </a:cubicBezTo>
                    <a:cubicBezTo>
                      <a:pt x="77" y="114"/>
                      <a:pt x="68" y="119"/>
                      <a:pt x="69" y="118"/>
                    </a:cubicBezTo>
                    <a:cubicBezTo>
                      <a:pt x="71" y="117"/>
                      <a:pt x="73" y="117"/>
                      <a:pt x="75" y="119"/>
                    </a:cubicBezTo>
                    <a:cubicBezTo>
                      <a:pt x="74" y="114"/>
                      <a:pt x="74" y="109"/>
                      <a:pt x="77" y="105"/>
                    </a:cubicBezTo>
                    <a:cubicBezTo>
                      <a:pt x="75" y="109"/>
                      <a:pt x="81" y="122"/>
                      <a:pt x="76" y="115"/>
                    </a:cubicBezTo>
                    <a:cubicBezTo>
                      <a:pt x="76" y="117"/>
                      <a:pt x="80" y="121"/>
                      <a:pt x="80" y="121"/>
                    </a:cubicBezTo>
                    <a:cubicBezTo>
                      <a:pt x="80" y="120"/>
                      <a:pt x="83" y="119"/>
                      <a:pt x="80" y="119"/>
                    </a:cubicBezTo>
                    <a:cubicBezTo>
                      <a:pt x="79" y="119"/>
                      <a:pt x="87" y="123"/>
                      <a:pt x="78" y="121"/>
                    </a:cubicBezTo>
                    <a:cubicBezTo>
                      <a:pt x="89" y="132"/>
                      <a:pt x="76" y="116"/>
                      <a:pt x="78" y="127"/>
                    </a:cubicBezTo>
                    <a:cubicBezTo>
                      <a:pt x="80" y="126"/>
                      <a:pt x="84" y="131"/>
                      <a:pt x="86" y="125"/>
                    </a:cubicBezTo>
                    <a:cubicBezTo>
                      <a:pt x="85" y="127"/>
                      <a:pt x="85" y="127"/>
                      <a:pt x="87" y="127"/>
                    </a:cubicBezTo>
                    <a:cubicBezTo>
                      <a:pt x="87" y="125"/>
                      <a:pt x="74" y="135"/>
                      <a:pt x="84" y="134"/>
                    </a:cubicBezTo>
                    <a:cubicBezTo>
                      <a:pt x="79" y="126"/>
                      <a:pt x="93" y="136"/>
                      <a:pt x="93" y="136"/>
                    </a:cubicBezTo>
                    <a:cubicBezTo>
                      <a:pt x="95" y="135"/>
                      <a:pt x="90" y="131"/>
                      <a:pt x="90" y="132"/>
                    </a:cubicBezTo>
                    <a:cubicBezTo>
                      <a:pt x="93" y="134"/>
                      <a:pt x="96" y="136"/>
                      <a:pt x="100" y="136"/>
                    </a:cubicBezTo>
                    <a:cubicBezTo>
                      <a:pt x="99" y="129"/>
                      <a:pt x="104" y="123"/>
                      <a:pt x="97" y="12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5" name="Freeform 9920"/>
              <p:cNvSpPr>
                <a:spLocks/>
              </p:cNvSpPr>
              <p:nvPr/>
            </p:nvSpPr>
            <p:spPr bwMode="auto">
              <a:xfrm>
                <a:off x="1921765" y="5044642"/>
                <a:ext cx="34630" cy="27435"/>
              </a:xfrm>
              <a:custGeom>
                <a:avLst/>
                <a:gdLst>
                  <a:gd name="T0" fmla="*/ 75 w 51"/>
                  <a:gd name="T1" fmla="*/ 14 h 40"/>
                  <a:gd name="T2" fmla="*/ 40 w 51"/>
                  <a:gd name="T3" fmla="*/ 67 h 40"/>
                  <a:gd name="T4" fmla="*/ 42 w 51"/>
                  <a:gd name="T5" fmla="*/ 67 h 40"/>
                  <a:gd name="T6" fmla="*/ 47 w 51"/>
                  <a:gd name="T7" fmla="*/ 45 h 40"/>
                  <a:gd name="T8" fmla="*/ 64 w 51"/>
                  <a:gd name="T9" fmla="*/ 64 h 40"/>
                  <a:gd name="T10" fmla="*/ 68 w 51"/>
                  <a:gd name="T11" fmla="*/ 43 h 40"/>
                  <a:gd name="T12" fmla="*/ 78 w 51"/>
                  <a:gd name="T13" fmla="*/ 71 h 40"/>
                  <a:gd name="T14" fmla="*/ 68 w 51"/>
                  <a:gd name="T15" fmla="*/ 83 h 40"/>
                  <a:gd name="T16" fmla="*/ 108 w 51"/>
                  <a:gd name="T17" fmla="*/ 90 h 40"/>
                  <a:gd name="T18" fmla="*/ 96 w 51"/>
                  <a:gd name="T19" fmla="*/ 50 h 40"/>
                  <a:gd name="T20" fmla="*/ 120 w 51"/>
                  <a:gd name="T21" fmla="*/ 57 h 40"/>
                  <a:gd name="T22" fmla="*/ 115 w 51"/>
                  <a:gd name="T23" fmla="*/ 55 h 40"/>
                  <a:gd name="T24" fmla="*/ 64 w 51"/>
                  <a:gd name="T25" fmla="*/ 40 h 40"/>
                  <a:gd name="T26" fmla="*/ 75 w 51"/>
                  <a:gd name="T27" fmla="*/ 14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40"/>
                  <a:gd name="T44" fmla="*/ 51 w 51"/>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40">
                    <a:moveTo>
                      <a:pt x="32" y="6"/>
                    </a:moveTo>
                    <a:cubicBezTo>
                      <a:pt x="28" y="0"/>
                      <a:pt x="0" y="22"/>
                      <a:pt x="17" y="28"/>
                    </a:cubicBezTo>
                    <a:cubicBezTo>
                      <a:pt x="17" y="27"/>
                      <a:pt x="17" y="27"/>
                      <a:pt x="18" y="28"/>
                    </a:cubicBezTo>
                    <a:cubicBezTo>
                      <a:pt x="24" y="22"/>
                      <a:pt x="17" y="29"/>
                      <a:pt x="20" y="19"/>
                    </a:cubicBezTo>
                    <a:cubicBezTo>
                      <a:pt x="22" y="22"/>
                      <a:pt x="24" y="25"/>
                      <a:pt x="27" y="27"/>
                    </a:cubicBezTo>
                    <a:cubicBezTo>
                      <a:pt x="27" y="24"/>
                      <a:pt x="27" y="21"/>
                      <a:pt x="29" y="18"/>
                    </a:cubicBezTo>
                    <a:cubicBezTo>
                      <a:pt x="29" y="18"/>
                      <a:pt x="28" y="38"/>
                      <a:pt x="33" y="30"/>
                    </a:cubicBezTo>
                    <a:cubicBezTo>
                      <a:pt x="32" y="33"/>
                      <a:pt x="28" y="35"/>
                      <a:pt x="29" y="35"/>
                    </a:cubicBezTo>
                    <a:cubicBezTo>
                      <a:pt x="37" y="40"/>
                      <a:pt x="45" y="38"/>
                      <a:pt x="46" y="38"/>
                    </a:cubicBezTo>
                    <a:cubicBezTo>
                      <a:pt x="47" y="38"/>
                      <a:pt x="44" y="24"/>
                      <a:pt x="41" y="21"/>
                    </a:cubicBezTo>
                    <a:cubicBezTo>
                      <a:pt x="47" y="23"/>
                      <a:pt x="45" y="26"/>
                      <a:pt x="51" y="24"/>
                    </a:cubicBezTo>
                    <a:cubicBezTo>
                      <a:pt x="49" y="24"/>
                      <a:pt x="48" y="23"/>
                      <a:pt x="49" y="23"/>
                    </a:cubicBezTo>
                    <a:cubicBezTo>
                      <a:pt x="47" y="20"/>
                      <a:pt x="28" y="10"/>
                      <a:pt x="27" y="17"/>
                    </a:cubicBezTo>
                    <a:cubicBezTo>
                      <a:pt x="31" y="18"/>
                      <a:pt x="35" y="9"/>
                      <a:pt x="32"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6" name="Freeform 9921"/>
              <p:cNvSpPr>
                <a:spLocks/>
              </p:cNvSpPr>
              <p:nvPr/>
            </p:nvSpPr>
            <p:spPr bwMode="auto">
              <a:xfrm>
                <a:off x="1891752" y="5047530"/>
                <a:ext cx="577" cy="578"/>
              </a:xfrm>
              <a:custGeom>
                <a:avLst/>
                <a:gdLst>
                  <a:gd name="T0" fmla="*/ 0 w 1"/>
                  <a:gd name="T1" fmla="*/ 0 h 1"/>
                  <a:gd name="T2" fmla="*/ 2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1"/>
                      <a:pt x="1" y="1"/>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7" name="Freeform 9923"/>
              <p:cNvSpPr>
                <a:spLocks/>
              </p:cNvSpPr>
              <p:nvPr/>
            </p:nvSpPr>
            <p:spPr bwMode="auto">
              <a:xfrm>
                <a:off x="1840999" y="5048193"/>
                <a:ext cx="577" cy="875"/>
              </a:xfrm>
              <a:custGeom>
                <a:avLst/>
                <a:gdLst>
                  <a:gd name="T0" fmla="*/ 0 w 1"/>
                  <a:gd name="T1" fmla="*/ 3 h 1"/>
                  <a:gd name="T2" fmla="*/ 0 w 1"/>
                  <a:gd name="T3" fmla="*/ 3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0"/>
                      <a:pt x="0" y="1"/>
                    </a:cubicBezTo>
                    <a:cubicBezTo>
                      <a:pt x="1"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8" name="Freeform 9924"/>
              <p:cNvSpPr>
                <a:spLocks/>
              </p:cNvSpPr>
              <p:nvPr/>
            </p:nvSpPr>
            <p:spPr bwMode="auto">
              <a:xfrm>
                <a:off x="1877040" y="5049069"/>
                <a:ext cx="577" cy="583"/>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19" name="Freeform 9925"/>
              <p:cNvSpPr>
                <a:spLocks/>
              </p:cNvSpPr>
              <p:nvPr/>
            </p:nvSpPr>
            <p:spPr bwMode="auto">
              <a:xfrm>
                <a:off x="1876464" y="5049069"/>
                <a:ext cx="4613" cy="2626"/>
              </a:xfrm>
              <a:custGeom>
                <a:avLst/>
                <a:gdLst>
                  <a:gd name="T0" fmla="*/ 9 w 7"/>
                  <a:gd name="T1" fmla="*/ 2 h 4"/>
                  <a:gd name="T2" fmla="*/ 9 w 7"/>
                  <a:gd name="T3" fmla="*/ 2 h 4"/>
                  <a:gd name="T4" fmla="*/ 0 60000 65536"/>
                  <a:gd name="T5" fmla="*/ 0 60000 65536"/>
                  <a:gd name="T6" fmla="*/ 0 w 7"/>
                  <a:gd name="T7" fmla="*/ 0 h 4"/>
                  <a:gd name="T8" fmla="*/ 7 w 7"/>
                  <a:gd name="T9" fmla="*/ 4 h 4"/>
                </a:gdLst>
                <a:ahLst/>
                <a:cxnLst>
                  <a:cxn ang="T4">
                    <a:pos x="T0" y="T1"/>
                  </a:cxn>
                  <a:cxn ang="T5">
                    <a:pos x="T2" y="T3"/>
                  </a:cxn>
                </a:cxnLst>
                <a:rect l="T6" t="T7" r="T8" b="T9"/>
                <a:pathLst>
                  <a:path w="7" h="4">
                    <a:moveTo>
                      <a:pt x="4" y="1"/>
                    </a:moveTo>
                    <a:cubicBezTo>
                      <a:pt x="0" y="0"/>
                      <a:pt x="7" y="4"/>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0" name="Freeform 9926"/>
              <p:cNvSpPr>
                <a:spLocks/>
              </p:cNvSpPr>
              <p:nvPr/>
            </p:nvSpPr>
            <p:spPr bwMode="auto">
              <a:xfrm>
                <a:off x="853176" y="5049069"/>
                <a:ext cx="3460" cy="2626"/>
              </a:xfrm>
              <a:custGeom>
                <a:avLst/>
                <a:gdLst>
                  <a:gd name="T0" fmla="*/ 2 w 5"/>
                  <a:gd name="T1" fmla="*/ 9 h 4"/>
                  <a:gd name="T2" fmla="*/ 2 w 5"/>
                  <a:gd name="T3" fmla="*/ 9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1" y="4"/>
                    </a:moveTo>
                    <a:cubicBezTo>
                      <a:pt x="5" y="4"/>
                      <a:pt x="0" y="0"/>
                      <a:pt x="1"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1" name="Freeform 9927"/>
              <p:cNvSpPr>
                <a:spLocks/>
              </p:cNvSpPr>
              <p:nvPr/>
            </p:nvSpPr>
            <p:spPr bwMode="auto">
              <a:xfrm>
                <a:off x="885181" y="5050527"/>
                <a:ext cx="865"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2" name="Freeform 9928"/>
              <p:cNvSpPr>
                <a:spLocks/>
              </p:cNvSpPr>
              <p:nvPr/>
            </p:nvSpPr>
            <p:spPr bwMode="auto">
              <a:xfrm>
                <a:off x="889506" y="5051111"/>
                <a:ext cx="577" cy="583"/>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3" name="Freeform 9929"/>
              <p:cNvSpPr>
                <a:spLocks/>
              </p:cNvSpPr>
              <p:nvPr/>
            </p:nvSpPr>
            <p:spPr bwMode="auto">
              <a:xfrm>
                <a:off x="1917118" y="5051694"/>
                <a:ext cx="2883" cy="875"/>
              </a:xfrm>
              <a:custGeom>
                <a:avLst/>
                <a:gdLst>
                  <a:gd name="T0" fmla="*/ 10 w 4"/>
                  <a:gd name="T1" fmla="*/ 0 h 1"/>
                  <a:gd name="T2" fmla="*/ 10 w 4"/>
                  <a:gd name="T3" fmla="*/ 0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4" y="0"/>
                    </a:moveTo>
                    <a:cubicBezTo>
                      <a:pt x="0" y="1"/>
                      <a:pt x="0" y="1"/>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4" name="Freeform 9930"/>
              <p:cNvSpPr>
                <a:spLocks/>
              </p:cNvSpPr>
              <p:nvPr/>
            </p:nvSpPr>
            <p:spPr bwMode="auto">
              <a:xfrm>
                <a:off x="1849072" y="5049069"/>
                <a:ext cx="2883" cy="7585"/>
              </a:xfrm>
              <a:custGeom>
                <a:avLst/>
                <a:gdLst>
                  <a:gd name="T0" fmla="*/ 0 w 4"/>
                  <a:gd name="T1" fmla="*/ 26 h 11"/>
                  <a:gd name="T2" fmla="*/ 0 w 4"/>
                  <a:gd name="T3" fmla="*/ 26 h 11"/>
                  <a:gd name="T4" fmla="*/ 0 60000 65536"/>
                  <a:gd name="T5" fmla="*/ 0 60000 65536"/>
                  <a:gd name="T6" fmla="*/ 0 w 4"/>
                  <a:gd name="T7" fmla="*/ 0 h 11"/>
                  <a:gd name="T8" fmla="*/ 4 w 4"/>
                  <a:gd name="T9" fmla="*/ 11 h 11"/>
                </a:gdLst>
                <a:ahLst/>
                <a:cxnLst>
                  <a:cxn ang="T4">
                    <a:pos x="T0" y="T1"/>
                  </a:cxn>
                  <a:cxn ang="T5">
                    <a:pos x="T2" y="T3"/>
                  </a:cxn>
                </a:cxnLst>
                <a:rect l="T6" t="T7" r="T8" b="T9"/>
                <a:pathLst>
                  <a:path w="4" h="11">
                    <a:moveTo>
                      <a:pt x="0" y="11"/>
                    </a:moveTo>
                    <a:cubicBezTo>
                      <a:pt x="4" y="5"/>
                      <a:pt x="0" y="0"/>
                      <a:pt x="0" y="1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5" name="Freeform 9931"/>
              <p:cNvSpPr>
                <a:spLocks/>
              </p:cNvSpPr>
              <p:nvPr/>
            </p:nvSpPr>
            <p:spPr bwMode="auto">
              <a:xfrm>
                <a:off x="1911928" y="5053153"/>
                <a:ext cx="13552" cy="2042"/>
              </a:xfrm>
              <a:custGeom>
                <a:avLst/>
                <a:gdLst>
                  <a:gd name="T0" fmla="*/ 31 w 20"/>
                  <a:gd name="T1" fmla="*/ 7 h 3"/>
                  <a:gd name="T2" fmla="*/ 31 w 20"/>
                  <a:gd name="T3" fmla="*/ 7 h 3"/>
                  <a:gd name="T4" fmla="*/ 0 60000 65536"/>
                  <a:gd name="T5" fmla="*/ 0 60000 65536"/>
                  <a:gd name="T6" fmla="*/ 0 w 20"/>
                  <a:gd name="T7" fmla="*/ 0 h 3"/>
                  <a:gd name="T8" fmla="*/ 20 w 20"/>
                  <a:gd name="T9" fmla="*/ 3 h 3"/>
                </a:gdLst>
                <a:ahLst/>
                <a:cxnLst>
                  <a:cxn ang="T4">
                    <a:pos x="T0" y="T1"/>
                  </a:cxn>
                  <a:cxn ang="T5">
                    <a:pos x="T2" y="T3"/>
                  </a:cxn>
                </a:cxnLst>
                <a:rect l="T6" t="T7" r="T8" b="T9"/>
                <a:pathLst>
                  <a:path w="20" h="3">
                    <a:moveTo>
                      <a:pt x="13" y="3"/>
                    </a:moveTo>
                    <a:cubicBezTo>
                      <a:pt x="20" y="0"/>
                      <a:pt x="0" y="0"/>
                      <a:pt x="1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6" name="Freeform 9932"/>
              <p:cNvSpPr>
                <a:spLocks/>
              </p:cNvSpPr>
              <p:nvPr/>
            </p:nvSpPr>
            <p:spPr bwMode="auto">
              <a:xfrm>
                <a:off x="1961521" y="5053153"/>
                <a:ext cx="2595" cy="2626"/>
              </a:xfrm>
              <a:custGeom>
                <a:avLst/>
                <a:gdLst>
                  <a:gd name="T0" fmla="*/ 5 w 4"/>
                  <a:gd name="T1" fmla="*/ 2 h 4"/>
                  <a:gd name="T2" fmla="*/ 5 w 4"/>
                  <a:gd name="T3" fmla="*/ 2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2" y="1"/>
                    </a:moveTo>
                    <a:cubicBezTo>
                      <a:pt x="0" y="0"/>
                      <a:pt x="4" y="4"/>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7" name="Freeform 9933"/>
              <p:cNvSpPr>
                <a:spLocks/>
              </p:cNvSpPr>
              <p:nvPr/>
            </p:nvSpPr>
            <p:spPr bwMode="auto">
              <a:xfrm>
                <a:off x="930160" y="5047610"/>
                <a:ext cx="865" cy="12545"/>
              </a:xfrm>
              <a:custGeom>
                <a:avLst/>
                <a:gdLst>
                  <a:gd name="T0" fmla="*/ 0 w 1"/>
                  <a:gd name="T1" fmla="*/ 33 h 18"/>
                  <a:gd name="T2" fmla="*/ 0 w 1"/>
                  <a:gd name="T3" fmla="*/ 33 h 18"/>
                  <a:gd name="T4" fmla="*/ 0 60000 65536"/>
                  <a:gd name="T5" fmla="*/ 0 60000 65536"/>
                  <a:gd name="T6" fmla="*/ 0 w 1"/>
                  <a:gd name="T7" fmla="*/ 0 h 18"/>
                  <a:gd name="T8" fmla="*/ 1 w 1"/>
                  <a:gd name="T9" fmla="*/ 18 h 18"/>
                </a:gdLst>
                <a:ahLst/>
                <a:cxnLst>
                  <a:cxn ang="T4">
                    <a:pos x="T0" y="T1"/>
                  </a:cxn>
                  <a:cxn ang="T5">
                    <a:pos x="T2" y="T3"/>
                  </a:cxn>
                </a:cxnLst>
                <a:rect l="T6" t="T7" r="T8" b="T9"/>
                <a:pathLst>
                  <a:path w="1" h="18">
                    <a:moveTo>
                      <a:pt x="0" y="14"/>
                    </a:moveTo>
                    <a:cubicBezTo>
                      <a:pt x="1" y="0"/>
                      <a:pt x="0" y="18"/>
                      <a:pt x="0"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8" name="Freeform 9934"/>
              <p:cNvSpPr>
                <a:spLocks/>
              </p:cNvSpPr>
              <p:nvPr/>
            </p:nvSpPr>
            <p:spPr bwMode="auto">
              <a:xfrm>
                <a:off x="1889439" y="5053737"/>
                <a:ext cx="1153" cy="1459"/>
              </a:xfrm>
              <a:custGeom>
                <a:avLst/>
                <a:gdLst>
                  <a:gd name="T0" fmla="*/ 4 w 2"/>
                  <a:gd name="T1" fmla="*/ 3 h 2"/>
                  <a:gd name="T2" fmla="*/ 4 w 2"/>
                  <a:gd name="T3" fmla="*/ 3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1"/>
                    </a:moveTo>
                    <a:cubicBezTo>
                      <a:pt x="0" y="0"/>
                      <a:pt x="2" y="2"/>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29" name="Freeform 9935"/>
              <p:cNvSpPr>
                <a:spLocks/>
              </p:cNvSpPr>
              <p:nvPr/>
            </p:nvSpPr>
            <p:spPr bwMode="auto">
              <a:xfrm>
                <a:off x="1915965" y="5054612"/>
                <a:ext cx="577" cy="583"/>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0" name="Freeform 9936"/>
              <p:cNvSpPr>
                <a:spLocks/>
              </p:cNvSpPr>
              <p:nvPr/>
            </p:nvSpPr>
            <p:spPr bwMode="auto">
              <a:xfrm>
                <a:off x="1890592" y="5055195"/>
                <a:ext cx="1442" cy="583"/>
              </a:xfrm>
              <a:custGeom>
                <a:avLst/>
                <a:gdLst>
                  <a:gd name="T0" fmla="*/ 5 w 2"/>
                  <a:gd name="T1" fmla="*/ 0 h 1"/>
                  <a:gd name="T2" fmla="*/ 5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0"/>
                      <a:pt x="1"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1" name="Freeform 9937"/>
              <p:cNvSpPr>
                <a:spLocks/>
              </p:cNvSpPr>
              <p:nvPr/>
            </p:nvSpPr>
            <p:spPr bwMode="auto">
              <a:xfrm>
                <a:off x="1921443" y="5055195"/>
                <a:ext cx="577" cy="583"/>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2" name="Freeform 9938"/>
              <p:cNvSpPr>
                <a:spLocks/>
              </p:cNvSpPr>
              <p:nvPr/>
            </p:nvSpPr>
            <p:spPr bwMode="auto">
              <a:xfrm>
                <a:off x="1918560" y="5055195"/>
                <a:ext cx="1442" cy="583"/>
              </a:xfrm>
              <a:custGeom>
                <a:avLst/>
                <a:gdLst>
                  <a:gd name="T0" fmla="*/ 5 w 2"/>
                  <a:gd name="T1" fmla="*/ 2 h 1"/>
                  <a:gd name="T2" fmla="*/ 0 w 2"/>
                  <a:gd name="T3" fmla="*/ 0 h 1"/>
                  <a:gd name="T4" fmla="*/ 5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0"/>
                      <a:pt x="1" y="0"/>
                      <a:pt x="0" y="0"/>
                    </a:cubicBezTo>
                    <a:cubicBezTo>
                      <a:pt x="1" y="1"/>
                      <a:pt x="2"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3" name="Freeform 9939"/>
              <p:cNvSpPr>
                <a:spLocks/>
              </p:cNvSpPr>
              <p:nvPr/>
            </p:nvSpPr>
            <p:spPr bwMode="auto">
              <a:xfrm>
                <a:off x="930160" y="5055195"/>
                <a:ext cx="865" cy="583"/>
              </a:xfrm>
              <a:custGeom>
                <a:avLst/>
                <a:gdLst>
                  <a:gd name="T0" fmla="*/ 3 w 1"/>
                  <a:gd name="T1" fmla="*/ 2 h 1"/>
                  <a:gd name="T2" fmla="*/ 0 w 1"/>
                  <a:gd name="T3" fmla="*/ 2 h 1"/>
                  <a:gd name="T4" fmla="*/ 3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4" name="Freeform 9940"/>
              <p:cNvSpPr>
                <a:spLocks/>
              </p:cNvSpPr>
              <p:nvPr/>
            </p:nvSpPr>
            <p:spPr bwMode="auto">
              <a:xfrm>
                <a:off x="1917983" y="5055195"/>
                <a:ext cx="1442" cy="2917"/>
              </a:xfrm>
              <a:custGeom>
                <a:avLst/>
                <a:gdLst>
                  <a:gd name="T0" fmla="*/ 5 w 2"/>
                  <a:gd name="T1" fmla="*/ 10 h 4"/>
                  <a:gd name="T2" fmla="*/ 0 w 2"/>
                  <a:gd name="T3" fmla="*/ 5 h 4"/>
                  <a:gd name="T4" fmla="*/ 5 w 2"/>
                  <a:gd name="T5" fmla="*/ 1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cubicBezTo>
                      <a:pt x="2" y="3"/>
                      <a:pt x="1" y="0"/>
                      <a:pt x="0" y="2"/>
                    </a:cubicBezTo>
                    <a:cubicBezTo>
                      <a:pt x="0" y="3"/>
                      <a:pt x="1" y="4"/>
                      <a:pt x="2"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5" name="Freeform 9941"/>
              <p:cNvSpPr>
                <a:spLocks/>
              </p:cNvSpPr>
              <p:nvPr/>
            </p:nvSpPr>
            <p:spPr bwMode="auto">
              <a:xfrm>
                <a:off x="1951430" y="5055779"/>
                <a:ext cx="0" cy="875"/>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6" name="Freeform 9942"/>
              <p:cNvSpPr>
                <a:spLocks/>
              </p:cNvSpPr>
              <p:nvPr/>
            </p:nvSpPr>
            <p:spPr bwMode="auto">
              <a:xfrm>
                <a:off x="1919425" y="5055779"/>
                <a:ext cx="577" cy="1459"/>
              </a:xfrm>
              <a:custGeom>
                <a:avLst/>
                <a:gdLst>
                  <a:gd name="T0" fmla="*/ 2 w 1"/>
                  <a:gd name="T1" fmla="*/ 3 h 2"/>
                  <a:gd name="T2" fmla="*/ 0 w 1"/>
                  <a:gd name="T3" fmla="*/ 3 h 2"/>
                  <a:gd name="T4" fmla="*/ 2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1" y="0"/>
                      <a:pt x="0" y="1"/>
                    </a:cubicBezTo>
                    <a:cubicBezTo>
                      <a:pt x="1" y="2"/>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7" name="Freeform 9943"/>
              <p:cNvSpPr>
                <a:spLocks/>
              </p:cNvSpPr>
              <p:nvPr/>
            </p:nvSpPr>
            <p:spPr bwMode="auto">
              <a:xfrm>
                <a:off x="1893475" y="5056654"/>
                <a:ext cx="4037" cy="2042"/>
              </a:xfrm>
              <a:custGeom>
                <a:avLst/>
                <a:gdLst>
                  <a:gd name="T0" fmla="*/ 9 w 6"/>
                  <a:gd name="T1" fmla="*/ 0 h 3"/>
                  <a:gd name="T2" fmla="*/ 9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4" y="0"/>
                    </a:moveTo>
                    <a:cubicBezTo>
                      <a:pt x="0" y="0"/>
                      <a:pt x="6" y="3"/>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8" name="Freeform 9944"/>
              <p:cNvSpPr>
                <a:spLocks/>
              </p:cNvSpPr>
              <p:nvPr/>
            </p:nvSpPr>
            <p:spPr bwMode="auto">
              <a:xfrm>
                <a:off x="1881942" y="5056654"/>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39" name="Freeform 9945"/>
              <p:cNvSpPr>
                <a:spLocks/>
              </p:cNvSpPr>
              <p:nvPr/>
            </p:nvSpPr>
            <p:spPr bwMode="auto">
              <a:xfrm>
                <a:off x="1920002" y="5056654"/>
                <a:ext cx="577" cy="583"/>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0"/>
                    </a:cubicBezTo>
                    <a:cubicBezTo>
                      <a:pt x="0" y="0"/>
                      <a:pt x="1"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0" name="Freeform 9946"/>
              <p:cNvSpPr>
                <a:spLocks/>
              </p:cNvSpPr>
              <p:nvPr/>
            </p:nvSpPr>
            <p:spPr bwMode="auto">
              <a:xfrm>
                <a:off x="1921443" y="5057237"/>
                <a:ext cx="2595" cy="875"/>
              </a:xfrm>
              <a:custGeom>
                <a:avLst/>
                <a:gdLst>
                  <a:gd name="T0" fmla="*/ 2 w 4"/>
                  <a:gd name="T1" fmla="*/ 0 h 1"/>
                  <a:gd name="T2" fmla="*/ 2 w 4"/>
                  <a:gd name="T3" fmla="*/ 0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1" y="0"/>
                    </a:moveTo>
                    <a:cubicBezTo>
                      <a:pt x="4"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1" name="Freeform 9947"/>
              <p:cNvSpPr>
                <a:spLocks/>
              </p:cNvSpPr>
              <p:nvPr/>
            </p:nvSpPr>
            <p:spPr bwMode="auto">
              <a:xfrm>
                <a:off x="1895494" y="5056654"/>
                <a:ext cx="5478" cy="2042"/>
              </a:xfrm>
              <a:custGeom>
                <a:avLst/>
                <a:gdLst>
                  <a:gd name="T0" fmla="*/ 0 w 8"/>
                  <a:gd name="T1" fmla="*/ 7 h 3"/>
                  <a:gd name="T2" fmla="*/ 0 w 8"/>
                  <a:gd name="T3" fmla="*/ 7 h 3"/>
                  <a:gd name="T4" fmla="*/ 0 60000 65536"/>
                  <a:gd name="T5" fmla="*/ 0 60000 65536"/>
                  <a:gd name="T6" fmla="*/ 0 w 8"/>
                  <a:gd name="T7" fmla="*/ 0 h 3"/>
                  <a:gd name="T8" fmla="*/ 8 w 8"/>
                  <a:gd name="T9" fmla="*/ 3 h 3"/>
                </a:gdLst>
                <a:ahLst/>
                <a:cxnLst>
                  <a:cxn ang="T4">
                    <a:pos x="T0" y="T1"/>
                  </a:cxn>
                  <a:cxn ang="T5">
                    <a:pos x="T2" y="T3"/>
                  </a:cxn>
                </a:cxnLst>
                <a:rect l="T6" t="T7" r="T8" b="T9"/>
                <a:pathLst>
                  <a:path w="8" h="3">
                    <a:moveTo>
                      <a:pt x="0" y="3"/>
                    </a:moveTo>
                    <a:cubicBezTo>
                      <a:pt x="1" y="2"/>
                      <a:pt x="8"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2" name="Freeform 9948"/>
              <p:cNvSpPr>
                <a:spLocks/>
              </p:cNvSpPr>
              <p:nvPr/>
            </p:nvSpPr>
            <p:spPr bwMode="auto">
              <a:xfrm>
                <a:off x="1929517" y="505723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3" name="Freeform 9949"/>
              <p:cNvSpPr>
                <a:spLocks/>
              </p:cNvSpPr>
              <p:nvPr/>
            </p:nvSpPr>
            <p:spPr bwMode="auto">
              <a:xfrm>
                <a:off x="1866084" y="5057237"/>
                <a:ext cx="865" cy="875"/>
              </a:xfrm>
              <a:custGeom>
                <a:avLst/>
                <a:gdLst>
                  <a:gd name="T0" fmla="*/ 0 w 1"/>
                  <a:gd name="T1" fmla="*/ 3 h 1"/>
                  <a:gd name="T2" fmla="*/ 3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0"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4" name="Freeform 9950"/>
              <p:cNvSpPr>
                <a:spLocks/>
              </p:cNvSpPr>
              <p:nvPr/>
            </p:nvSpPr>
            <p:spPr bwMode="auto">
              <a:xfrm>
                <a:off x="1884537" y="5057237"/>
                <a:ext cx="23931" cy="14587"/>
              </a:xfrm>
              <a:custGeom>
                <a:avLst/>
                <a:gdLst>
                  <a:gd name="T0" fmla="*/ 21 w 35"/>
                  <a:gd name="T1" fmla="*/ 17 h 21"/>
                  <a:gd name="T2" fmla="*/ 0 w 35"/>
                  <a:gd name="T3" fmla="*/ 40 h 21"/>
                  <a:gd name="T4" fmla="*/ 71 w 35"/>
                  <a:gd name="T5" fmla="*/ 31 h 21"/>
                  <a:gd name="T6" fmla="*/ 76 w 35"/>
                  <a:gd name="T7" fmla="*/ 24 h 21"/>
                  <a:gd name="T8" fmla="*/ 59 w 35"/>
                  <a:gd name="T9" fmla="*/ 17 h 21"/>
                  <a:gd name="T10" fmla="*/ 76 w 35"/>
                  <a:gd name="T11" fmla="*/ 5 h 21"/>
                  <a:gd name="T12" fmla="*/ 26 w 35"/>
                  <a:gd name="T13" fmla="*/ 5 h 21"/>
                  <a:gd name="T14" fmla="*/ 21 w 35"/>
                  <a:gd name="T15" fmla="*/ 17 h 21"/>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1"/>
                  <a:gd name="T26" fmla="*/ 35 w 3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1">
                    <a:moveTo>
                      <a:pt x="9" y="7"/>
                    </a:moveTo>
                    <a:cubicBezTo>
                      <a:pt x="6" y="8"/>
                      <a:pt x="3" y="17"/>
                      <a:pt x="0" y="17"/>
                    </a:cubicBezTo>
                    <a:cubicBezTo>
                      <a:pt x="0" y="21"/>
                      <a:pt x="25" y="12"/>
                      <a:pt x="30" y="13"/>
                    </a:cubicBezTo>
                    <a:cubicBezTo>
                      <a:pt x="29" y="12"/>
                      <a:pt x="30" y="11"/>
                      <a:pt x="32" y="10"/>
                    </a:cubicBezTo>
                    <a:cubicBezTo>
                      <a:pt x="31" y="6"/>
                      <a:pt x="28" y="7"/>
                      <a:pt x="25" y="7"/>
                    </a:cubicBezTo>
                    <a:cubicBezTo>
                      <a:pt x="25" y="7"/>
                      <a:pt x="35" y="5"/>
                      <a:pt x="32" y="2"/>
                    </a:cubicBezTo>
                    <a:cubicBezTo>
                      <a:pt x="31" y="0"/>
                      <a:pt x="11" y="2"/>
                      <a:pt x="11" y="2"/>
                    </a:cubicBezTo>
                    <a:cubicBezTo>
                      <a:pt x="6" y="10"/>
                      <a:pt x="28" y="2"/>
                      <a:pt x="9"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5" name="Freeform 9951"/>
              <p:cNvSpPr>
                <a:spLocks/>
              </p:cNvSpPr>
              <p:nvPr/>
            </p:nvSpPr>
            <p:spPr bwMode="auto">
              <a:xfrm>
                <a:off x="872494" y="5058113"/>
                <a:ext cx="2595" cy="1167"/>
              </a:xfrm>
              <a:custGeom>
                <a:avLst/>
                <a:gdLst>
                  <a:gd name="T0" fmla="*/ 9 w 4"/>
                  <a:gd name="T1" fmla="*/ 0 h 2"/>
                  <a:gd name="T2" fmla="*/ 0 w 4"/>
                  <a:gd name="T3" fmla="*/ 2 h 2"/>
                  <a:gd name="T4" fmla="*/ 9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cubicBezTo>
                      <a:pt x="3" y="1"/>
                      <a:pt x="1" y="0"/>
                      <a:pt x="0" y="1"/>
                    </a:cubicBezTo>
                    <a:cubicBezTo>
                      <a:pt x="1" y="1"/>
                      <a:pt x="3" y="2"/>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6" name="Freeform 9952"/>
              <p:cNvSpPr>
                <a:spLocks/>
              </p:cNvSpPr>
              <p:nvPr/>
            </p:nvSpPr>
            <p:spPr bwMode="auto">
              <a:xfrm>
                <a:off x="1919425" y="5057237"/>
                <a:ext cx="4037" cy="4960"/>
              </a:xfrm>
              <a:custGeom>
                <a:avLst/>
                <a:gdLst>
                  <a:gd name="T0" fmla="*/ 5 w 6"/>
                  <a:gd name="T1" fmla="*/ 7 h 7"/>
                  <a:gd name="T2" fmla="*/ 5 w 6"/>
                  <a:gd name="T3" fmla="*/ 7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2" y="3"/>
                    </a:moveTo>
                    <a:cubicBezTo>
                      <a:pt x="6" y="7"/>
                      <a:pt x="0" y="0"/>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7" name="Freeform 9953"/>
              <p:cNvSpPr>
                <a:spLocks/>
              </p:cNvSpPr>
              <p:nvPr/>
            </p:nvSpPr>
            <p:spPr bwMode="auto">
              <a:xfrm>
                <a:off x="1921443" y="5058113"/>
                <a:ext cx="2018" cy="1167"/>
              </a:xfrm>
              <a:custGeom>
                <a:avLst/>
                <a:gdLst>
                  <a:gd name="T0" fmla="*/ 7 w 3"/>
                  <a:gd name="T1" fmla="*/ 4 h 2"/>
                  <a:gd name="T2" fmla="*/ 7 w 3"/>
                  <a:gd name="T3" fmla="*/ 4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2"/>
                    </a:moveTo>
                    <a:cubicBezTo>
                      <a:pt x="2" y="0"/>
                      <a:pt x="0" y="1"/>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8" name="Freeform 9954"/>
              <p:cNvSpPr>
                <a:spLocks/>
              </p:cNvSpPr>
              <p:nvPr/>
            </p:nvSpPr>
            <p:spPr bwMode="auto">
              <a:xfrm>
                <a:off x="1915965" y="5058696"/>
                <a:ext cx="577" cy="583"/>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1"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49" name="Freeform 9955"/>
              <p:cNvSpPr>
                <a:spLocks/>
              </p:cNvSpPr>
              <p:nvPr/>
            </p:nvSpPr>
            <p:spPr bwMode="auto">
              <a:xfrm>
                <a:off x="1922020" y="5058696"/>
                <a:ext cx="1442" cy="2042"/>
              </a:xfrm>
              <a:custGeom>
                <a:avLst/>
                <a:gdLst>
                  <a:gd name="T0" fmla="*/ 5 w 2"/>
                  <a:gd name="T1" fmla="*/ 2 h 3"/>
                  <a:gd name="T2" fmla="*/ 5 w 2"/>
                  <a:gd name="T3" fmla="*/ 2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1"/>
                    </a:moveTo>
                    <a:cubicBezTo>
                      <a:pt x="0" y="0"/>
                      <a:pt x="1" y="3"/>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0" name="Freeform 9956"/>
              <p:cNvSpPr>
                <a:spLocks/>
              </p:cNvSpPr>
              <p:nvPr/>
            </p:nvSpPr>
            <p:spPr bwMode="auto">
              <a:xfrm>
                <a:off x="1923462" y="5059280"/>
                <a:ext cx="1153" cy="875"/>
              </a:xfrm>
              <a:custGeom>
                <a:avLst/>
                <a:gdLst>
                  <a:gd name="T0" fmla="*/ 2 w 2"/>
                  <a:gd name="T1" fmla="*/ 3 h 1"/>
                  <a:gd name="T2" fmla="*/ 0 w 2"/>
                  <a:gd name="T3" fmla="*/ 0 h 1"/>
                  <a:gd name="T4" fmla="*/ 2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1"/>
                      <a:pt x="2" y="1"/>
                      <a:pt x="0" y="0"/>
                    </a:cubicBezTo>
                    <a:cubicBezTo>
                      <a:pt x="1"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1" name="Freeform 9957"/>
              <p:cNvSpPr>
                <a:spLocks/>
              </p:cNvSpPr>
              <p:nvPr/>
            </p:nvSpPr>
            <p:spPr bwMode="auto">
              <a:xfrm>
                <a:off x="1913082" y="5048193"/>
                <a:ext cx="6343" cy="24215"/>
              </a:xfrm>
              <a:custGeom>
                <a:avLst/>
                <a:gdLst>
                  <a:gd name="T0" fmla="*/ 22 w 9"/>
                  <a:gd name="T1" fmla="*/ 47 h 35"/>
                  <a:gd name="T2" fmla="*/ 22 w 9"/>
                  <a:gd name="T3" fmla="*/ 47 h 35"/>
                  <a:gd name="T4" fmla="*/ 0 60000 65536"/>
                  <a:gd name="T5" fmla="*/ 0 60000 65536"/>
                  <a:gd name="T6" fmla="*/ 0 w 9"/>
                  <a:gd name="T7" fmla="*/ 0 h 35"/>
                  <a:gd name="T8" fmla="*/ 9 w 9"/>
                  <a:gd name="T9" fmla="*/ 35 h 35"/>
                </a:gdLst>
                <a:ahLst/>
                <a:cxnLst>
                  <a:cxn ang="T4">
                    <a:pos x="T0" y="T1"/>
                  </a:cxn>
                  <a:cxn ang="T5">
                    <a:pos x="T2" y="T3"/>
                  </a:cxn>
                </a:cxnLst>
                <a:rect l="T6" t="T7" r="T8" b="T9"/>
                <a:pathLst>
                  <a:path w="9" h="35">
                    <a:moveTo>
                      <a:pt x="9" y="20"/>
                    </a:moveTo>
                    <a:cubicBezTo>
                      <a:pt x="0" y="0"/>
                      <a:pt x="7" y="35"/>
                      <a:pt x="9" y="2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2" name="Freeform 9958"/>
              <p:cNvSpPr>
                <a:spLocks/>
              </p:cNvSpPr>
              <p:nvPr/>
            </p:nvSpPr>
            <p:spPr bwMode="auto">
              <a:xfrm>
                <a:off x="1929517" y="5060155"/>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3" name="Freeform 9959"/>
              <p:cNvSpPr>
                <a:spLocks/>
              </p:cNvSpPr>
              <p:nvPr/>
            </p:nvSpPr>
            <p:spPr bwMode="auto">
              <a:xfrm>
                <a:off x="1917983" y="5060155"/>
                <a:ext cx="577" cy="583"/>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4" name="Freeform 9960"/>
              <p:cNvSpPr>
                <a:spLocks/>
              </p:cNvSpPr>
              <p:nvPr/>
            </p:nvSpPr>
            <p:spPr bwMode="auto">
              <a:xfrm>
                <a:off x="1922020" y="5058696"/>
                <a:ext cx="1442" cy="2626"/>
              </a:xfrm>
              <a:custGeom>
                <a:avLst/>
                <a:gdLst>
                  <a:gd name="T0" fmla="*/ 0 w 2"/>
                  <a:gd name="T1" fmla="*/ 7 h 4"/>
                  <a:gd name="T2" fmla="*/ 0 w 2"/>
                  <a:gd name="T3" fmla="*/ 7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0" y="3"/>
                    </a:moveTo>
                    <a:cubicBezTo>
                      <a:pt x="2" y="4"/>
                      <a:pt x="0"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5" name="Freeform 9961"/>
              <p:cNvSpPr>
                <a:spLocks/>
              </p:cNvSpPr>
              <p:nvPr/>
            </p:nvSpPr>
            <p:spPr bwMode="auto">
              <a:xfrm>
                <a:off x="1924038" y="5060155"/>
                <a:ext cx="577" cy="583"/>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1"/>
                      <a:pt x="1"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6" name="Freeform 9962"/>
              <p:cNvSpPr>
                <a:spLocks/>
              </p:cNvSpPr>
              <p:nvPr/>
            </p:nvSpPr>
            <p:spPr bwMode="auto">
              <a:xfrm>
                <a:off x="1890015" y="5060155"/>
                <a:ext cx="577" cy="1167"/>
              </a:xfrm>
              <a:custGeom>
                <a:avLst/>
                <a:gdLst>
                  <a:gd name="T0" fmla="*/ 0 w 1"/>
                  <a:gd name="T1" fmla="*/ 2 h 2"/>
                  <a:gd name="T2" fmla="*/ 2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1"/>
                      <a:pt x="1" y="2"/>
                      <a:pt x="1"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7" name="Freeform 9963"/>
              <p:cNvSpPr>
                <a:spLocks/>
              </p:cNvSpPr>
              <p:nvPr/>
            </p:nvSpPr>
            <p:spPr bwMode="auto">
              <a:xfrm>
                <a:off x="1956620" y="506073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8" name="Freeform 9964"/>
              <p:cNvSpPr>
                <a:spLocks/>
              </p:cNvSpPr>
              <p:nvPr/>
            </p:nvSpPr>
            <p:spPr bwMode="auto">
              <a:xfrm>
                <a:off x="933620" y="5060738"/>
                <a:ext cx="1442" cy="1459"/>
              </a:xfrm>
              <a:custGeom>
                <a:avLst/>
                <a:gdLst>
                  <a:gd name="T0" fmla="*/ 0 w 2"/>
                  <a:gd name="T1" fmla="*/ 3 h 2"/>
                  <a:gd name="T2" fmla="*/ 0 w 2"/>
                  <a:gd name="T3" fmla="*/ 3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1"/>
                    </a:moveTo>
                    <a:cubicBezTo>
                      <a:pt x="2" y="2"/>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59" name="Freeform 9965"/>
              <p:cNvSpPr>
                <a:spLocks/>
              </p:cNvSpPr>
              <p:nvPr/>
            </p:nvSpPr>
            <p:spPr bwMode="auto">
              <a:xfrm>
                <a:off x="1956620" y="5062197"/>
                <a:ext cx="3460" cy="4668"/>
              </a:xfrm>
              <a:custGeom>
                <a:avLst/>
                <a:gdLst>
                  <a:gd name="T0" fmla="*/ 12 w 5"/>
                  <a:gd name="T1" fmla="*/ 14 h 7"/>
                  <a:gd name="T2" fmla="*/ 12 w 5"/>
                  <a:gd name="T3" fmla="*/ 14 h 7"/>
                  <a:gd name="T4" fmla="*/ 0 60000 65536"/>
                  <a:gd name="T5" fmla="*/ 0 60000 65536"/>
                  <a:gd name="T6" fmla="*/ 0 w 5"/>
                  <a:gd name="T7" fmla="*/ 0 h 7"/>
                  <a:gd name="T8" fmla="*/ 5 w 5"/>
                  <a:gd name="T9" fmla="*/ 7 h 7"/>
                </a:gdLst>
                <a:ahLst/>
                <a:cxnLst>
                  <a:cxn ang="T4">
                    <a:pos x="T0" y="T1"/>
                  </a:cxn>
                  <a:cxn ang="T5">
                    <a:pos x="T2" y="T3"/>
                  </a:cxn>
                </a:cxnLst>
                <a:rect l="T6" t="T7" r="T8" b="T9"/>
                <a:pathLst>
                  <a:path w="5" h="7">
                    <a:moveTo>
                      <a:pt x="5" y="6"/>
                    </a:moveTo>
                    <a:cubicBezTo>
                      <a:pt x="0" y="7"/>
                      <a:pt x="5" y="0"/>
                      <a:pt x="5"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0" name="Freeform 9966"/>
              <p:cNvSpPr>
                <a:spLocks/>
              </p:cNvSpPr>
              <p:nvPr/>
            </p:nvSpPr>
            <p:spPr bwMode="auto">
              <a:xfrm>
                <a:off x="1955466" y="5061322"/>
                <a:ext cx="577" cy="875"/>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0"/>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1" name="Freeform 9967"/>
              <p:cNvSpPr>
                <a:spLocks/>
              </p:cNvSpPr>
              <p:nvPr/>
            </p:nvSpPr>
            <p:spPr bwMode="auto">
              <a:xfrm>
                <a:off x="931602" y="5061322"/>
                <a:ext cx="1442" cy="1459"/>
              </a:xfrm>
              <a:custGeom>
                <a:avLst/>
                <a:gdLst>
                  <a:gd name="T0" fmla="*/ 0 w 2"/>
                  <a:gd name="T1" fmla="*/ 3 h 2"/>
                  <a:gd name="T2" fmla="*/ 0 w 2"/>
                  <a:gd name="T3" fmla="*/ 3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1"/>
                    </a:moveTo>
                    <a:cubicBezTo>
                      <a:pt x="2" y="2"/>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2" name="Freeform 9968"/>
              <p:cNvSpPr>
                <a:spLocks/>
              </p:cNvSpPr>
              <p:nvPr/>
            </p:nvSpPr>
            <p:spPr bwMode="auto">
              <a:xfrm>
                <a:off x="934485" y="5062197"/>
                <a:ext cx="577" cy="583"/>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3" name="Freeform 9969"/>
              <p:cNvSpPr>
                <a:spLocks/>
              </p:cNvSpPr>
              <p:nvPr/>
            </p:nvSpPr>
            <p:spPr bwMode="auto">
              <a:xfrm>
                <a:off x="1956043" y="5061322"/>
                <a:ext cx="0" cy="875"/>
              </a:xfrm>
              <a:custGeom>
                <a:avLst/>
                <a:gdLst>
                  <a:gd name="T0" fmla="*/ 3 h 1"/>
                  <a:gd name="T1" fmla="*/ 3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4" name="Freeform 9970"/>
              <p:cNvSpPr>
                <a:spLocks/>
              </p:cNvSpPr>
              <p:nvPr/>
            </p:nvSpPr>
            <p:spPr bwMode="auto">
              <a:xfrm>
                <a:off x="1937013" y="5062197"/>
                <a:ext cx="57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5" name="Freeform 9971"/>
              <p:cNvSpPr>
                <a:spLocks/>
              </p:cNvSpPr>
              <p:nvPr/>
            </p:nvSpPr>
            <p:spPr bwMode="auto">
              <a:xfrm>
                <a:off x="1936437" y="5061322"/>
                <a:ext cx="1153" cy="3501"/>
              </a:xfrm>
              <a:custGeom>
                <a:avLst/>
                <a:gdLst>
                  <a:gd name="T0" fmla="*/ 4 w 2"/>
                  <a:gd name="T1" fmla="*/ 5 h 5"/>
                  <a:gd name="T2" fmla="*/ 4 w 2"/>
                  <a:gd name="T3" fmla="*/ 5 h 5"/>
                  <a:gd name="T4" fmla="*/ 0 60000 65536"/>
                  <a:gd name="T5" fmla="*/ 0 60000 65536"/>
                  <a:gd name="T6" fmla="*/ 0 w 2"/>
                  <a:gd name="T7" fmla="*/ 0 h 5"/>
                  <a:gd name="T8" fmla="*/ 2 w 2"/>
                  <a:gd name="T9" fmla="*/ 5 h 5"/>
                </a:gdLst>
                <a:ahLst/>
                <a:cxnLst>
                  <a:cxn ang="T4">
                    <a:pos x="T0" y="T1"/>
                  </a:cxn>
                  <a:cxn ang="T5">
                    <a:pos x="T2" y="T3"/>
                  </a:cxn>
                </a:cxnLst>
                <a:rect l="T6" t="T7" r="T8" b="T9"/>
                <a:pathLst>
                  <a:path w="2" h="5">
                    <a:moveTo>
                      <a:pt x="2" y="2"/>
                    </a:moveTo>
                    <a:cubicBezTo>
                      <a:pt x="0" y="0"/>
                      <a:pt x="1" y="5"/>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6" name="Freeform 9972"/>
              <p:cNvSpPr>
                <a:spLocks/>
              </p:cNvSpPr>
              <p:nvPr/>
            </p:nvSpPr>
            <p:spPr bwMode="auto">
              <a:xfrm>
                <a:off x="931602" y="5064239"/>
                <a:ext cx="3460" cy="1167"/>
              </a:xfrm>
              <a:custGeom>
                <a:avLst/>
                <a:gdLst>
                  <a:gd name="T0" fmla="*/ 7 w 5"/>
                  <a:gd name="T1" fmla="*/ 4 h 2"/>
                  <a:gd name="T2" fmla="*/ 7 w 5"/>
                  <a:gd name="T3" fmla="*/ 4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3" y="2"/>
                    </a:moveTo>
                    <a:cubicBezTo>
                      <a:pt x="0" y="2"/>
                      <a:pt x="5" y="0"/>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7" name="Freeform 9973"/>
              <p:cNvSpPr>
                <a:spLocks/>
              </p:cNvSpPr>
              <p:nvPr/>
            </p:nvSpPr>
            <p:spPr bwMode="auto">
              <a:xfrm>
                <a:off x="1953448" y="5062781"/>
                <a:ext cx="577" cy="583"/>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8" name="Freeform 9974"/>
              <p:cNvSpPr>
                <a:spLocks/>
              </p:cNvSpPr>
              <p:nvPr/>
            </p:nvSpPr>
            <p:spPr bwMode="auto">
              <a:xfrm>
                <a:off x="1914523" y="5063364"/>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69" name="Freeform 9975"/>
              <p:cNvSpPr>
                <a:spLocks/>
              </p:cNvSpPr>
              <p:nvPr/>
            </p:nvSpPr>
            <p:spPr bwMode="auto">
              <a:xfrm>
                <a:off x="1934130" y="5062781"/>
                <a:ext cx="865" cy="583"/>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0" name="Freeform 9976"/>
              <p:cNvSpPr>
                <a:spLocks/>
              </p:cNvSpPr>
              <p:nvPr/>
            </p:nvSpPr>
            <p:spPr bwMode="auto">
              <a:xfrm>
                <a:off x="1939032" y="5062781"/>
                <a:ext cx="0" cy="583"/>
              </a:xfrm>
              <a:custGeom>
                <a:avLst/>
                <a:gdLst>
                  <a:gd name="T0" fmla="*/ 2 h 1"/>
                  <a:gd name="T1" fmla="*/ 2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1" name="Freeform 9977"/>
              <p:cNvSpPr>
                <a:spLocks/>
              </p:cNvSpPr>
              <p:nvPr/>
            </p:nvSpPr>
            <p:spPr bwMode="auto">
              <a:xfrm>
                <a:off x="1933553" y="5063364"/>
                <a:ext cx="577" cy="1459"/>
              </a:xfrm>
              <a:custGeom>
                <a:avLst/>
                <a:gdLst>
                  <a:gd name="T0" fmla="*/ 0 w 1"/>
                  <a:gd name="T1" fmla="*/ 5 h 2"/>
                  <a:gd name="T2" fmla="*/ 2 w 1"/>
                  <a:gd name="T3" fmla="*/ 0 h 2"/>
                  <a:gd name="T4" fmla="*/ 0 w 1"/>
                  <a:gd name="T5" fmla="*/ 5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1" y="1"/>
                      <a:pt x="1" y="0"/>
                    </a:cubicBezTo>
                    <a:cubicBezTo>
                      <a:pt x="0" y="0"/>
                      <a:pt x="0" y="1"/>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2" name="Freeform 9978"/>
              <p:cNvSpPr>
                <a:spLocks/>
              </p:cNvSpPr>
              <p:nvPr/>
            </p:nvSpPr>
            <p:spPr bwMode="auto">
              <a:xfrm>
                <a:off x="935062" y="5063364"/>
                <a:ext cx="577" cy="875"/>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3" name="Freeform 9979"/>
              <p:cNvSpPr>
                <a:spLocks/>
              </p:cNvSpPr>
              <p:nvPr/>
            </p:nvSpPr>
            <p:spPr bwMode="auto">
              <a:xfrm>
                <a:off x="1955466" y="5063364"/>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4" name="Freeform 9980"/>
              <p:cNvSpPr>
                <a:spLocks/>
              </p:cNvSpPr>
              <p:nvPr/>
            </p:nvSpPr>
            <p:spPr bwMode="auto">
              <a:xfrm>
                <a:off x="1932977" y="5063364"/>
                <a:ext cx="0" cy="875"/>
              </a:xfrm>
              <a:custGeom>
                <a:avLst/>
                <a:gdLst>
                  <a:gd name="T0" fmla="*/ 3 h 1"/>
                  <a:gd name="T1" fmla="*/ 3 h 1"/>
                  <a:gd name="T2" fmla="*/ 3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1"/>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5" name="Freeform 9981"/>
              <p:cNvSpPr>
                <a:spLocks/>
              </p:cNvSpPr>
              <p:nvPr/>
            </p:nvSpPr>
            <p:spPr bwMode="auto">
              <a:xfrm>
                <a:off x="1956043" y="5064239"/>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6" name="Freeform 9982"/>
              <p:cNvSpPr>
                <a:spLocks/>
              </p:cNvSpPr>
              <p:nvPr/>
            </p:nvSpPr>
            <p:spPr bwMode="auto">
              <a:xfrm>
                <a:off x="1954602" y="5064239"/>
                <a:ext cx="865" cy="583"/>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7" name="Freeform 9983"/>
              <p:cNvSpPr>
                <a:spLocks/>
              </p:cNvSpPr>
              <p:nvPr/>
            </p:nvSpPr>
            <p:spPr bwMode="auto">
              <a:xfrm>
                <a:off x="1924615" y="5064239"/>
                <a:ext cx="865" cy="583"/>
              </a:xfrm>
              <a:custGeom>
                <a:avLst/>
                <a:gdLst>
                  <a:gd name="T0" fmla="*/ 0 w 1"/>
                  <a:gd name="T1" fmla="*/ 2 h 1"/>
                  <a:gd name="T2" fmla="*/ 3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8" name="Freeform 9984"/>
              <p:cNvSpPr>
                <a:spLocks/>
              </p:cNvSpPr>
              <p:nvPr/>
            </p:nvSpPr>
            <p:spPr bwMode="auto">
              <a:xfrm>
                <a:off x="1934130" y="5064239"/>
                <a:ext cx="0" cy="583"/>
              </a:xfrm>
              <a:custGeom>
                <a:avLst/>
                <a:gdLst>
                  <a:gd name="T0" fmla="*/ 2 h 1"/>
                  <a:gd name="T1" fmla="*/ 0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79" name="Freeform 9985"/>
              <p:cNvSpPr>
                <a:spLocks/>
              </p:cNvSpPr>
              <p:nvPr/>
            </p:nvSpPr>
            <p:spPr bwMode="auto">
              <a:xfrm>
                <a:off x="759180" y="5064239"/>
                <a:ext cx="2883" cy="583"/>
              </a:xfrm>
              <a:custGeom>
                <a:avLst/>
                <a:gdLst>
                  <a:gd name="T0" fmla="*/ 8 w 4"/>
                  <a:gd name="T1" fmla="*/ 2 h 1"/>
                  <a:gd name="T2" fmla="*/ 0 w 4"/>
                  <a:gd name="T3" fmla="*/ 0 h 1"/>
                  <a:gd name="T4" fmla="*/ 8 w 4"/>
                  <a:gd name="T5" fmla="*/ 2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3" y="1"/>
                    </a:moveTo>
                    <a:cubicBezTo>
                      <a:pt x="4" y="0"/>
                      <a:pt x="1" y="0"/>
                      <a:pt x="0" y="0"/>
                    </a:cubicBezTo>
                    <a:cubicBezTo>
                      <a:pt x="1" y="1"/>
                      <a:pt x="2" y="1"/>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0" name="Freeform 9986"/>
              <p:cNvSpPr>
                <a:spLocks/>
              </p:cNvSpPr>
              <p:nvPr/>
            </p:nvSpPr>
            <p:spPr bwMode="auto">
              <a:xfrm>
                <a:off x="1934130" y="5064239"/>
                <a:ext cx="865" cy="1167"/>
              </a:xfrm>
              <a:custGeom>
                <a:avLst/>
                <a:gdLst>
                  <a:gd name="T0" fmla="*/ 3 w 1"/>
                  <a:gd name="T1" fmla="*/ 4 h 2"/>
                  <a:gd name="T2" fmla="*/ 3 w 1"/>
                  <a:gd name="T3" fmla="*/ 4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0"/>
                      <a:pt x="1" y="2"/>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1" name="Freeform 9987"/>
              <p:cNvSpPr>
                <a:spLocks/>
              </p:cNvSpPr>
              <p:nvPr/>
            </p:nvSpPr>
            <p:spPr bwMode="auto">
              <a:xfrm>
                <a:off x="753990" y="5064239"/>
                <a:ext cx="1153" cy="1167"/>
              </a:xfrm>
              <a:custGeom>
                <a:avLst/>
                <a:gdLst>
                  <a:gd name="T0" fmla="*/ 4 w 2"/>
                  <a:gd name="T1" fmla="*/ 4 h 2"/>
                  <a:gd name="T2" fmla="*/ 0 w 2"/>
                  <a:gd name="T3" fmla="*/ 4 h 2"/>
                  <a:gd name="T4" fmla="*/ 4 w 2"/>
                  <a:gd name="T5" fmla="*/ 4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2" y="0"/>
                      <a:pt x="0" y="1"/>
                      <a:pt x="0" y="2"/>
                    </a:cubicBezTo>
                    <a:cubicBezTo>
                      <a:pt x="0" y="1"/>
                      <a:pt x="1" y="1"/>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2" name="Freeform 9988"/>
              <p:cNvSpPr>
                <a:spLocks/>
              </p:cNvSpPr>
              <p:nvPr/>
            </p:nvSpPr>
            <p:spPr bwMode="auto">
              <a:xfrm>
                <a:off x="1940473" y="506540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3" name="Freeform 9989"/>
              <p:cNvSpPr>
                <a:spLocks/>
              </p:cNvSpPr>
              <p:nvPr/>
            </p:nvSpPr>
            <p:spPr bwMode="auto">
              <a:xfrm>
                <a:off x="756585" y="5065406"/>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4" name="Freeform 9990"/>
              <p:cNvSpPr>
                <a:spLocks/>
              </p:cNvSpPr>
              <p:nvPr/>
            </p:nvSpPr>
            <p:spPr bwMode="auto">
              <a:xfrm>
                <a:off x="753990" y="5065406"/>
                <a:ext cx="577" cy="875"/>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5" name="Freeform 9991"/>
              <p:cNvSpPr>
                <a:spLocks/>
              </p:cNvSpPr>
              <p:nvPr/>
            </p:nvSpPr>
            <p:spPr bwMode="auto">
              <a:xfrm>
                <a:off x="749088" y="5065406"/>
                <a:ext cx="1442" cy="875"/>
              </a:xfrm>
              <a:custGeom>
                <a:avLst/>
                <a:gdLst>
                  <a:gd name="T0" fmla="*/ 5 w 2"/>
                  <a:gd name="T1" fmla="*/ 0 h 1"/>
                  <a:gd name="T2" fmla="*/ 0 w 2"/>
                  <a:gd name="T3" fmla="*/ 3 h 1"/>
                  <a:gd name="T4" fmla="*/ 5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0" y="0"/>
                      <a:pt x="0" y="1"/>
                    </a:cubicBezTo>
                    <a:cubicBezTo>
                      <a:pt x="1" y="1"/>
                      <a:pt x="2"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6" name="Freeform 9992"/>
              <p:cNvSpPr>
                <a:spLocks/>
              </p:cNvSpPr>
              <p:nvPr/>
            </p:nvSpPr>
            <p:spPr bwMode="auto">
              <a:xfrm>
                <a:off x="933620" y="5066281"/>
                <a:ext cx="865" cy="583"/>
              </a:xfrm>
              <a:custGeom>
                <a:avLst/>
                <a:gdLst>
                  <a:gd name="T0" fmla="*/ 3 w 1"/>
                  <a:gd name="T1" fmla="*/ 0 h 1"/>
                  <a:gd name="T2" fmla="*/ 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7" name="Freeform 9993"/>
              <p:cNvSpPr>
                <a:spLocks/>
              </p:cNvSpPr>
              <p:nvPr/>
            </p:nvSpPr>
            <p:spPr bwMode="auto">
              <a:xfrm>
                <a:off x="1905585" y="5066281"/>
                <a:ext cx="865" cy="583"/>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8" name="Freeform 9994"/>
              <p:cNvSpPr>
                <a:spLocks/>
              </p:cNvSpPr>
              <p:nvPr/>
            </p:nvSpPr>
            <p:spPr bwMode="auto">
              <a:xfrm>
                <a:off x="1958061" y="5066281"/>
                <a:ext cx="0" cy="583"/>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89" name="Freeform 9995"/>
              <p:cNvSpPr>
                <a:spLocks/>
              </p:cNvSpPr>
              <p:nvPr/>
            </p:nvSpPr>
            <p:spPr bwMode="auto">
              <a:xfrm>
                <a:off x="1902125" y="5065406"/>
                <a:ext cx="5478" cy="2334"/>
              </a:xfrm>
              <a:custGeom>
                <a:avLst/>
                <a:gdLst>
                  <a:gd name="T0" fmla="*/ 7 w 8"/>
                  <a:gd name="T1" fmla="*/ 3 h 3"/>
                  <a:gd name="T2" fmla="*/ 7 w 8"/>
                  <a:gd name="T3" fmla="*/ 3 h 3"/>
                  <a:gd name="T4" fmla="*/ 0 60000 65536"/>
                  <a:gd name="T5" fmla="*/ 0 60000 65536"/>
                  <a:gd name="T6" fmla="*/ 0 w 8"/>
                  <a:gd name="T7" fmla="*/ 0 h 3"/>
                  <a:gd name="T8" fmla="*/ 8 w 8"/>
                  <a:gd name="T9" fmla="*/ 3 h 3"/>
                </a:gdLst>
                <a:ahLst/>
                <a:cxnLst>
                  <a:cxn ang="T4">
                    <a:pos x="T0" y="T1"/>
                  </a:cxn>
                  <a:cxn ang="T5">
                    <a:pos x="T2" y="T3"/>
                  </a:cxn>
                </a:cxnLst>
                <a:rect l="T6" t="T7" r="T8" b="T9"/>
                <a:pathLst>
                  <a:path w="8" h="3">
                    <a:moveTo>
                      <a:pt x="3" y="1"/>
                    </a:moveTo>
                    <a:cubicBezTo>
                      <a:pt x="0" y="3"/>
                      <a:pt x="8" y="0"/>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0" name="Freeform 9996"/>
              <p:cNvSpPr>
                <a:spLocks/>
              </p:cNvSpPr>
              <p:nvPr/>
            </p:nvSpPr>
            <p:spPr bwMode="auto">
              <a:xfrm>
                <a:off x="1940473" y="5066281"/>
                <a:ext cx="577" cy="583"/>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1" name="Freeform 9997"/>
              <p:cNvSpPr>
                <a:spLocks/>
              </p:cNvSpPr>
              <p:nvPr/>
            </p:nvSpPr>
            <p:spPr bwMode="auto">
              <a:xfrm>
                <a:off x="1898089" y="5065406"/>
                <a:ext cx="4902" cy="2917"/>
              </a:xfrm>
              <a:custGeom>
                <a:avLst/>
                <a:gdLst>
                  <a:gd name="T0" fmla="*/ 0 w 7"/>
                  <a:gd name="T1" fmla="*/ 10 h 4"/>
                  <a:gd name="T2" fmla="*/ 0 w 7"/>
                  <a:gd name="T3" fmla="*/ 10 h 4"/>
                  <a:gd name="T4" fmla="*/ 0 60000 65536"/>
                  <a:gd name="T5" fmla="*/ 0 60000 65536"/>
                  <a:gd name="T6" fmla="*/ 0 w 7"/>
                  <a:gd name="T7" fmla="*/ 0 h 4"/>
                  <a:gd name="T8" fmla="*/ 7 w 7"/>
                  <a:gd name="T9" fmla="*/ 4 h 4"/>
                </a:gdLst>
                <a:ahLst/>
                <a:cxnLst>
                  <a:cxn ang="T4">
                    <a:pos x="T0" y="T1"/>
                  </a:cxn>
                  <a:cxn ang="T5">
                    <a:pos x="T2" y="T3"/>
                  </a:cxn>
                </a:cxnLst>
                <a:rect l="T6" t="T7" r="T8" b="T9"/>
                <a:pathLst>
                  <a:path w="7" h="4">
                    <a:moveTo>
                      <a:pt x="0" y="4"/>
                    </a:moveTo>
                    <a:cubicBezTo>
                      <a:pt x="0" y="4"/>
                      <a:pt x="7" y="0"/>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2" name="Freeform 9998"/>
              <p:cNvSpPr>
                <a:spLocks/>
              </p:cNvSpPr>
              <p:nvPr/>
            </p:nvSpPr>
            <p:spPr bwMode="auto">
              <a:xfrm>
                <a:off x="1900972" y="5066865"/>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3" name="Freeform 9999"/>
              <p:cNvSpPr>
                <a:spLocks/>
              </p:cNvSpPr>
              <p:nvPr/>
            </p:nvSpPr>
            <p:spPr bwMode="auto">
              <a:xfrm>
                <a:off x="1975938" y="5066865"/>
                <a:ext cx="8650" cy="4960"/>
              </a:xfrm>
              <a:custGeom>
                <a:avLst/>
                <a:gdLst>
                  <a:gd name="T0" fmla="*/ 30 w 13"/>
                  <a:gd name="T1" fmla="*/ 5 h 7"/>
                  <a:gd name="T2" fmla="*/ 0 w 13"/>
                  <a:gd name="T3" fmla="*/ 12 h 7"/>
                  <a:gd name="T4" fmla="*/ 30 w 13"/>
                  <a:gd name="T5" fmla="*/ 5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2"/>
                    </a:moveTo>
                    <a:cubicBezTo>
                      <a:pt x="8" y="0"/>
                      <a:pt x="4" y="2"/>
                      <a:pt x="0" y="5"/>
                    </a:cubicBezTo>
                    <a:cubicBezTo>
                      <a:pt x="3" y="7"/>
                      <a:pt x="13" y="5"/>
                      <a:pt x="1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4" name="Freeform 10000"/>
              <p:cNvSpPr>
                <a:spLocks/>
              </p:cNvSpPr>
              <p:nvPr/>
            </p:nvSpPr>
            <p:spPr bwMode="auto">
              <a:xfrm>
                <a:off x="1901549" y="5066865"/>
                <a:ext cx="577" cy="875"/>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5" name="Freeform 10001"/>
              <p:cNvSpPr>
                <a:spLocks/>
              </p:cNvSpPr>
              <p:nvPr/>
            </p:nvSpPr>
            <p:spPr bwMode="auto">
              <a:xfrm>
                <a:off x="1957485" y="5066865"/>
                <a:ext cx="577" cy="875"/>
              </a:xfrm>
              <a:custGeom>
                <a:avLst/>
                <a:gdLst>
                  <a:gd name="T0" fmla="*/ 2 w 1"/>
                  <a:gd name="T1" fmla="*/ 0 h 1"/>
                  <a:gd name="T2" fmla="*/ 2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6" name="Freeform 10002"/>
              <p:cNvSpPr>
                <a:spLocks/>
              </p:cNvSpPr>
              <p:nvPr/>
            </p:nvSpPr>
            <p:spPr bwMode="auto">
              <a:xfrm>
                <a:off x="1898089" y="5067740"/>
                <a:ext cx="6920" cy="1167"/>
              </a:xfrm>
              <a:custGeom>
                <a:avLst/>
                <a:gdLst>
                  <a:gd name="T0" fmla="*/ 12 w 10"/>
                  <a:gd name="T1" fmla="*/ 2 h 2"/>
                  <a:gd name="T2" fmla="*/ 12 w 10"/>
                  <a:gd name="T3" fmla="*/ 2 h 2"/>
                  <a:gd name="T4" fmla="*/ 0 60000 65536"/>
                  <a:gd name="T5" fmla="*/ 0 60000 65536"/>
                  <a:gd name="T6" fmla="*/ 0 w 10"/>
                  <a:gd name="T7" fmla="*/ 0 h 2"/>
                  <a:gd name="T8" fmla="*/ 10 w 10"/>
                  <a:gd name="T9" fmla="*/ 2 h 2"/>
                </a:gdLst>
                <a:ahLst/>
                <a:cxnLst>
                  <a:cxn ang="T4">
                    <a:pos x="T0" y="T1"/>
                  </a:cxn>
                  <a:cxn ang="T5">
                    <a:pos x="T2" y="T3"/>
                  </a:cxn>
                </a:cxnLst>
                <a:rect l="T6" t="T7" r="T8" b="T9"/>
                <a:pathLst>
                  <a:path w="10" h="2">
                    <a:moveTo>
                      <a:pt x="5" y="1"/>
                    </a:moveTo>
                    <a:cubicBezTo>
                      <a:pt x="0" y="2"/>
                      <a:pt x="10" y="0"/>
                      <a:pt x="5"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7" name="Freeform 10003"/>
              <p:cNvSpPr>
                <a:spLocks/>
              </p:cNvSpPr>
              <p:nvPr/>
            </p:nvSpPr>
            <p:spPr bwMode="auto">
              <a:xfrm>
                <a:off x="1871562" y="5066865"/>
                <a:ext cx="865" cy="875"/>
              </a:xfrm>
              <a:custGeom>
                <a:avLst/>
                <a:gdLst>
                  <a:gd name="T0" fmla="*/ 3 w 1"/>
                  <a:gd name="T1" fmla="*/ 0 h 1"/>
                  <a:gd name="T2" fmla="*/ 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8" name="Freeform 10004"/>
              <p:cNvSpPr>
                <a:spLocks/>
              </p:cNvSpPr>
              <p:nvPr/>
            </p:nvSpPr>
            <p:spPr bwMode="auto">
              <a:xfrm>
                <a:off x="1871562" y="5067740"/>
                <a:ext cx="865" cy="1167"/>
              </a:xfrm>
              <a:custGeom>
                <a:avLst/>
                <a:gdLst>
                  <a:gd name="T0" fmla="*/ 0 w 1"/>
                  <a:gd name="T1" fmla="*/ 0 h 2"/>
                  <a:gd name="T2" fmla="*/ 0 w 1"/>
                  <a:gd name="T3" fmla="*/ 4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0" y="1"/>
                      <a:pt x="0" y="1"/>
                      <a:pt x="0" y="2"/>
                    </a:cubicBezTo>
                    <a:cubicBezTo>
                      <a:pt x="1" y="1"/>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699" name="Freeform 10005"/>
              <p:cNvSpPr>
                <a:spLocks/>
              </p:cNvSpPr>
              <p:nvPr/>
            </p:nvSpPr>
            <p:spPr bwMode="auto">
              <a:xfrm>
                <a:off x="1966423" y="5055195"/>
                <a:ext cx="59108" cy="55723"/>
              </a:xfrm>
              <a:custGeom>
                <a:avLst/>
                <a:gdLst>
                  <a:gd name="T0" fmla="*/ 108 w 87"/>
                  <a:gd name="T1" fmla="*/ 182 h 81"/>
                  <a:gd name="T2" fmla="*/ 38 w 87"/>
                  <a:gd name="T3" fmla="*/ 59 h 81"/>
                  <a:gd name="T4" fmla="*/ 49 w 87"/>
                  <a:gd name="T5" fmla="*/ 68 h 81"/>
                  <a:gd name="T6" fmla="*/ 21 w 87"/>
                  <a:gd name="T7" fmla="*/ 68 h 81"/>
                  <a:gd name="T8" fmla="*/ 52 w 87"/>
                  <a:gd name="T9" fmla="*/ 78 h 81"/>
                  <a:gd name="T10" fmla="*/ 42 w 87"/>
                  <a:gd name="T11" fmla="*/ 80 h 81"/>
                  <a:gd name="T12" fmla="*/ 16 w 87"/>
                  <a:gd name="T13" fmla="*/ 90 h 81"/>
                  <a:gd name="T14" fmla="*/ 49 w 87"/>
                  <a:gd name="T15" fmla="*/ 90 h 81"/>
                  <a:gd name="T16" fmla="*/ 38 w 87"/>
                  <a:gd name="T17" fmla="*/ 116 h 81"/>
                  <a:gd name="T18" fmla="*/ 33 w 87"/>
                  <a:gd name="T19" fmla="*/ 118 h 81"/>
                  <a:gd name="T20" fmla="*/ 2 w 87"/>
                  <a:gd name="T21" fmla="*/ 139 h 81"/>
                  <a:gd name="T22" fmla="*/ 45 w 87"/>
                  <a:gd name="T23" fmla="*/ 172 h 81"/>
                  <a:gd name="T24" fmla="*/ 52 w 87"/>
                  <a:gd name="T25" fmla="*/ 130 h 81"/>
                  <a:gd name="T26" fmla="*/ 57 w 87"/>
                  <a:gd name="T27" fmla="*/ 125 h 81"/>
                  <a:gd name="T28" fmla="*/ 52 w 87"/>
                  <a:gd name="T29" fmla="*/ 165 h 81"/>
                  <a:gd name="T30" fmla="*/ 57 w 87"/>
                  <a:gd name="T31" fmla="*/ 163 h 81"/>
                  <a:gd name="T32" fmla="*/ 71 w 87"/>
                  <a:gd name="T33" fmla="*/ 104 h 81"/>
                  <a:gd name="T34" fmla="*/ 57 w 87"/>
                  <a:gd name="T35" fmla="*/ 174 h 81"/>
                  <a:gd name="T36" fmla="*/ 73 w 87"/>
                  <a:gd name="T37" fmla="*/ 177 h 81"/>
                  <a:gd name="T38" fmla="*/ 80 w 87"/>
                  <a:gd name="T39" fmla="*/ 153 h 81"/>
                  <a:gd name="T40" fmla="*/ 90 w 87"/>
                  <a:gd name="T41" fmla="*/ 151 h 81"/>
                  <a:gd name="T42" fmla="*/ 75 w 87"/>
                  <a:gd name="T43" fmla="*/ 182 h 81"/>
                  <a:gd name="T44" fmla="*/ 108 w 87"/>
                  <a:gd name="T45" fmla="*/ 182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81"/>
                  <a:gd name="T71" fmla="*/ 87 w 87"/>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81">
                    <a:moveTo>
                      <a:pt x="46" y="77"/>
                    </a:moveTo>
                    <a:cubicBezTo>
                      <a:pt x="87" y="70"/>
                      <a:pt x="12" y="0"/>
                      <a:pt x="16" y="25"/>
                    </a:cubicBezTo>
                    <a:cubicBezTo>
                      <a:pt x="16" y="29"/>
                      <a:pt x="24" y="28"/>
                      <a:pt x="21" y="29"/>
                    </a:cubicBezTo>
                    <a:cubicBezTo>
                      <a:pt x="31" y="34"/>
                      <a:pt x="12" y="27"/>
                      <a:pt x="9" y="29"/>
                    </a:cubicBezTo>
                    <a:cubicBezTo>
                      <a:pt x="5" y="32"/>
                      <a:pt x="22" y="33"/>
                      <a:pt x="22" y="33"/>
                    </a:cubicBezTo>
                    <a:cubicBezTo>
                      <a:pt x="19" y="36"/>
                      <a:pt x="18" y="36"/>
                      <a:pt x="18" y="34"/>
                    </a:cubicBezTo>
                    <a:cubicBezTo>
                      <a:pt x="16" y="35"/>
                      <a:pt x="9" y="38"/>
                      <a:pt x="7" y="38"/>
                    </a:cubicBezTo>
                    <a:cubicBezTo>
                      <a:pt x="8" y="41"/>
                      <a:pt x="18" y="37"/>
                      <a:pt x="21" y="38"/>
                    </a:cubicBezTo>
                    <a:cubicBezTo>
                      <a:pt x="11" y="42"/>
                      <a:pt x="3" y="39"/>
                      <a:pt x="16" y="49"/>
                    </a:cubicBezTo>
                    <a:cubicBezTo>
                      <a:pt x="11" y="51"/>
                      <a:pt x="10" y="51"/>
                      <a:pt x="14" y="50"/>
                    </a:cubicBezTo>
                    <a:cubicBezTo>
                      <a:pt x="12" y="51"/>
                      <a:pt x="5" y="55"/>
                      <a:pt x="1" y="59"/>
                    </a:cubicBezTo>
                    <a:cubicBezTo>
                      <a:pt x="0" y="60"/>
                      <a:pt x="16" y="74"/>
                      <a:pt x="19" y="73"/>
                    </a:cubicBezTo>
                    <a:cubicBezTo>
                      <a:pt x="25" y="71"/>
                      <a:pt x="19" y="56"/>
                      <a:pt x="22" y="55"/>
                    </a:cubicBezTo>
                    <a:cubicBezTo>
                      <a:pt x="21" y="57"/>
                      <a:pt x="22" y="56"/>
                      <a:pt x="24" y="53"/>
                    </a:cubicBezTo>
                    <a:cubicBezTo>
                      <a:pt x="24" y="54"/>
                      <a:pt x="22" y="70"/>
                      <a:pt x="22" y="70"/>
                    </a:cubicBezTo>
                    <a:cubicBezTo>
                      <a:pt x="24" y="68"/>
                      <a:pt x="25" y="68"/>
                      <a:pt x="24" y="69"/>
                    </a:cubicBezTo>
                    <a:cubicBezTo>
                      <a:pt x="38" y="62"/>
                      <a:pt x="23" y="49"/>
                      <a:pt x="30" y="44"/>
                    </a:cubicBezTo>
                    <a:cubicBezTo>
                      <a:pt x="33" y="68"/>
                      <a:pt x="25" y="61"/>
                      <a:pt x="24" y="74"/>
                    </a:cubicBezTo>
                    <a:cubicBezTo>
                      <a:pt x="27" y="74"/>
                      <a:pt x="29" y="74"/>
                      <a:pt x="31" y="75"/>
                    </a:cubicBezTo>
                    <a:cubicBezTo>
                      <a:pt x="33" y="79"/>
                      <a:pt x="35" y="64"/>
                      <a:pt x="34" y="65"/>
                    </a:cubicBezTo>
                    <a:cubicBezTo>
                      <a:pt x="37" y="67"/>
                      <a:pt x="38" y="66"/>
                      <a:pt x="38" y="64"/>
                    </a:cubicBezTo>
                    <a:cubicBezTo>
                      <a:pt x="40" y="68"/>
                      <a:pt x="33" y="78"/>
                      <a:pt x="32" y="77"/>
                    </a:cubicBezTo>
                    <a:cubicBezTo>
                      <a:pt x="35" y="81"/>
                      <a:pt x="46" y="81"/>
                      <a:pt x="46" y="7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0" name="Freeform 10006"/>
              <p:cNvSpPr>
                <a:spLocks/>
              </p:cNvSpPr>
              <p:nvPr/>
            </p:nvSpPr>
            <p:spPr bwMode="auto">
              <a:xfrm>
                <a:off x="1905009" y="5068324"/>
                <a:ext cx="577" cy="583"/>
              </a:xfrm>
              <a:custGeom>
                <a:avLst/>
                <a:gdLst>
                  <a:gd name="T0" fmla="*/ 2 w 1"/>
                  <a:gd name="T1" fmla="*/ 2 h 1"/>
                  <a:gd name="T2" fmla="*/ 0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0"/>
                      <a:pt x="0"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1" name="Freeform 10007"/>
              <p:cNvSpPr>
                <a:spLocks/>
              </p:cNvSpPr>
              <p:nvPr/>
            </p:nvSpPr>
            <p:spPr bwMode="auto">
              <a:xfrm>
                <a:off x="750530" y="5066281"/>
                <a:ext cx="18453" cy="8169"/>
              </a:xfrm>
              <a:custGeom>
                <a:avLst/>
                <a:gdLst>
                  <a:gd name="T0" fmla="*/ 31 w 27"/>
                  <a:gd name="T1" fmla="*/ 16 h 12"/>
                  <a:gd name="T2" fmla="*/ 31 w 27"/>
                  <a:gd name="T3" fmla="*/ 16 h 12"/>
                  <a:gd name="T4" fmla="*/ 0 60000 65536"/>
                  <a:gd name="T5" fmla="*/ 0 60000 65536"/>
                  <a:gd name="T6" fmla="*/ 0 w 27"/>
                  <a:gd name="T7" fmla="*/ 0 h 12"/>
                  <a:gd name="T8" fmla="*/ 27 w 27"/>
                  <a:gd name="T9" fmla="*/ 12 h 12"/>
                </a:gdLst>
                <a:ahLst/>
                <a:cxnLst>
                  <a:cxn ang="T4">
                    <a:pos x="T0" y="T1"/>
                  </a:cxn>
                  <a:cxn ang="T5">
                    <a:pos x="T2" y="T3"/>
                  </a:cxn>
                </a:cxnLst>
                <a:rect l="T6" t="T7" r="T8" b="T9"/>
                <a:pathLst>
                  <a:path w="27" h="12">
                    <a:moveTo>
                      <a:pt x="13" y="7"/>
                    </a:moveTo>
                    <a:cubicBezTo>
                      <a:pt x="0" y="12"/>
                      <a:pt x="27" y="0"/>
                      <a:pt x="13"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2" name="Freeform 10008"/>
              <p:cNvSpPr>
                <a:spLocks/>
              </p:cNvSpPr>
              <p:nvPr/>
            </p:nvSpPr>
            <p:spPr bwMode="auto">
              <a:xfrm>
                <a:off x="1901549" y="5068324"/>
                <a:ext cx="6055" cy="2626"/>
              </a:xfrm>
              <a:custGeom>
                <a:avLst/>
                <a:gdLst>
                  <a:gd name="T0" fmla="*/ 9 w 9"/>
                  <a:gd name="T1" fmla="*/ 9 h 4"/>
                  <a:gd name="T2" fmla="*/ 9 w 9"/>
                  <a:gd name="T3" fmla="*/ 9 h 4"/>
                  <a:gd name="T4" fmla="*/ 0 60000 65536"/>
                  <a:gd name="T5" fmla="*/ 0 60000 65536"/>
                  <a:gd name="T6" fmla="*/ 0 w 9"/>
                  <a:gd name="T7" fmla="*/ 0 h 4"/>
                  <a:gd name="T8" fmla="*/ 9 w 9"/>
                  <a:gd name="T9" fmla="*/ 4 h 4"/>
                </a:gdLst>
                <a:ahLst/>
                <a:cxnLst>
                  <a:cxn ang="T4">
                    <a:pos x="T0" y="T1"/>
                  </a:cxn>
                  <a:cxn ang="T5">
                    <a:pos x="T2" y="T3"/>
                  </a:cxn>
                </a:cxnLst>
                <a:rect l="T6" t="T7" r="T8" b="T9"/>
                <a:pathLst>
                  <a:path w="9" h="4">
                    <a:moveTo>
                      <a:pt x="4" y="4"/>
                    </a:moveTo>
                    <a:cubicBezTo>
                      <a:pt x="9" y="3"/>
                      <a:pt x="0" y="0"/>
                      <a:pt x="4"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3" name="Freeform 10009"/>
              <p:cNvSpPr>
                <a:spLocks/>
              </p:cNvSpPr>
              <p:nvPr/>
            </p:nvSpPr>
            <p:spPr bwMode="auto">
              <a:xfrm>
                <a:off x="1870985" y="506890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4" name="Freeform 10010"/>
              <p:cNvSpPr>
                <a:spLocks/>
              </p:cNvSpPr>
              <p:nvPr/>
            </p:nvSpPr>
            <p:spPr bwMode="auto">
              <a:xfrm>
                <a:off x="1903567" y="5068907"/>
                <a:ext cx="0" cy="875"/>
              </a:xfrm>
              <a:custGeom>
                <a:avLst/>
                <a:gdLst>
                  <a:gd name="T0" fmla="*/ 3 h 1"/>
                  <a:gd name="T1" fmla="*/ 3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5" name="Freeform 10011"/>
              <p:cNvSpPr>
                <a:spLocks/>
              </p:cNvSpPr>
              <p:nvPr/>
            </p:nvSpPr>
            <p:spPr bwMode="auto">
              <a:xfrm>
                <a:off x="1870985" y="5069782"/>
                <a:ext cx="577" cy="583"/>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0"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6" name="Freeform 10012"/>
              <p:cNvSpPr>
                <a:spLocks/>
              </p:cNvSpPr>
              <p:nvPr/>
            </p:nvSpPr>
            <p:spPr bwMode="auto">
              <a:xfrm>
                <a:off x="1902990" y="5069782"/>
                <a:ext cx="577" cy="583"/>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1"/>
                      <a:pt x="1" y="0"/>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7" name="Freeform 10013"/>
              <p:cNvSpPr>
                <a:spLocks/>
              </p:cNvSpPr>
              <p:nvPr/>
            </p:nvSpPr>
            <p:spPr bwMode="auto">
              <a:xfrm>
                <a:off x="1874445" y="5066281"/>
                <a:ext cx="12110" cy="12253"/>
              </a:xfrm>
              <a:custGeom>
                <a:avLst/>
                <a:gdLst>
                  <a:gd name="T0" fmla="*/ 30 w 18"/>
                  <a:gd name="T1" fmla="*/ 21 h 18"/>
                  <a:gd name="T2" fmla="*/ 30 w 18"/>
                  <a:gd name="T3" fmla="*/ 21 h 18"/>
                  <a:gd name="T4" fmla="*/ 0 60000 65536"/>
                  <a:gd name="T5" fmla="*/ 0 60000 65536"/>
                  <a:gd name="T6" fmla="*/ 0 w 18"/>
                  <a:gd name="T7" fmla="*/ 0 h 18"/>
                  <a:gd name="T8" fmla="*/ 18 w 18"/>
                  <a:gd name="T9" fmla="*/ 18 h 18"/>
                </a:gdLst>
                <a:ahLst/>
                <a:cxnLst>
                  <a:cxn ang="T4">
                    <a:pos x="T0" y="T1"/>
                  </a:cxn>
                  <a:cxn ang="T5">
                    <a:pos x="T2" y="T3"/>
                  </a:cxn>
                </a:cxnLst>
                <a:rect l="T6" t="T7" r="T8" b="T9"/>
                <a:pathLst>
                  <a:path w="18" h="18">
                    <a:moveTo>
                      <a:pt x="13" y="9"/>
                    </a:moveTo>
                    <a:cubicBezTo>
                      <a:pt x="0" y="0"/>
                      <a:pt x="18" y="18"/>
                      <a:pt x="13"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8" name="Freeform 10014"/>
              <p:cNvSpPr>
                <a:spLocks/>
              </p:cNvSpPr>
              <p:nvPr/>
            </p:nvSpPr>
            <p:spPr bwMode="auto">
              <a:xfrm>
                <a:off x="843084" y="5069782"/>
                <a:ext cx="577" cy="583"/>
              </a:xfrm>
              <a:custGeom>
                <a:avLst/>
                <a:gdLst>
                  <a:gd name="T0" fmla="*/ 2 w 1"/>
                  <a:gd name="T1" fmla="*/ 2 h 1"/>
                  <a:gd name="T2" fmla="*/ 0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09" name="Freeform 10015"/>
              <p:cNvSpPr>
                <a:spLocks/>
              </p:cNvSpPr>
              <p:nvPr/>
            </p:nvSpPr>
            <p:spPr bwMode="auto">
              <a:xfrm>
                <a:off x="1906450" y="5070366"/>
                <a:ext cx="577"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0" name="Freeform 10016"/>
              <p:cNvSpPr>
                <a:spLocks/>
              </p:cNvSpPr>
              <p:nvPr/>
            </p:nvSpPr>
            <p:spPr bwMode="auto">
              <a:xfrm>
                <a:off x="844526" y="5070366"/>
                <a:ext cx="577" cy="583"/>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1" name="Freeform 10017"/>
              <p:cNvSpPr>
                <a:spLocks/>
              </p:cNvSpPr>
              <p:nvPr/>
            </p:nvSpPr>
            <p:spPr bwMode="auto">
              <a:xfrm>
                <a:off x="1907027" y="5070366"/>
                <a:ext cx="0" cy="583"/>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2" name="Freeform 10018"/>
              <p:cNvSpPr>
                <a:spLocks/>
              </p:cNvSpPr>
              <p:nvPr/>
            </p:nvSpPr>
            <p:spPr bwMode="auto">
              <a:xfrm>
                <a:off x="1861470" y="5069782"/>
                <a:ext cx="10957" cy="6710"/>
              </a:xfrm>
              <a:custGeom>
                <a:avLst/>
                <a:gdLst>
                  <a:gd name="T0" fmla="*/ 36 w 16"/>
                  <a:gd name="T1" fmla="*/ 5 h 10"/>
                  <a:gd name="T2" fmla="*/ 10 w 16"/>
                  <a:gd name="T3" fmla="*/ 2 h 10"/>
                  <a:gd name="T4" fmla="*/ 0 w 16"/>
                  <a:gd name="T5" fmla="*/ 7 h 10"/>
                  <a:gd name="T6" fmla="*/ 5 w 16"/>
                  <a:gd name="T7" fmla="*/ 18 h 10"/>
                  <a:gd name="T8" fmla="*/ 36 w 16"/>
                  <a:gd name="T9" fmla="*/ 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15" y="2"/>
                    </a:moveTo>
                    <a:cubicBezTo>
                      <a:pt x="10" y="0"/>
                      <a:pt x="5" y="8"/>
                      <a:pt x="4" y="1"/>
                    </a:cubicBezTo>
                    <a:cubicBezTo>
                      <a:pt x="4" y="4"/>
                      <a:pt x="3" y="4"/>
                      <a:pt x="0" y="3"/>
                    </a:cubicBezTo>
                    <a:cubicBezTo>
                      <a:pt x="0" y="2"/>
                      <a:pt x="8" y="10"/>
                      <a:pt x="2" y="8"/>
                    </a:cubicBezTo>
                    <a:cubicBezTo>
                      <a:pt x="5" y="9"/>
                      <a:pt x="16" y="5"/>
                      <a:pt x="1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3" name="Freeform 10019"/>
              <p:cNvSpPr>
                <a:spLocks/>
              </p:cNvSpPr>
              <p:nvPr/>
            </p:nvSpPr>
            <p:spPr bwMode="auto">
              <a:xfrm>
                <a:off x="1903567" y="5070366"/>
                <a:ext cx="0" cy="583"/>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4" name="Freeform 10020"/>
              <p:cNvSpPr>
                <a:spLocks/>
              </p:cNvSpPr>
              <p:nvPr/>
            </p:nvSpPr>
            <p:spPr bwMode="auto">
              <a:xfrm>
                <a:off x="1952583" y="5070366"/>
                <a:ext cx="865" cy="583"/>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5" name="Freeform 10021"/>
              <p:cNvSpPr>
                <a:spLocks/>
              </p:cNvSpPr>
              <p:nvPr/>
            </p:nvSpPr>
            <p:spPr bwMode="auto">
              <a:xfrm>
                <a:off x="1951430" y="5070366"/>
                <a:ext cx="1153" cy="583"/>
              </a:xfrm>
              <a:custGeom>
                <a:avLst/>
                <a:gdLst>
                  <a:gd name="T0" fmla="*/ 2 w 2"/>
                  <a:gd name="T1" fmla="*/ 0 h 1"/>
                  <a:gd name="T2" fmla="*/ 4 w 2"/>
                  <a:gd name="T3" fmla="*/ 2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1"/>
                      <a:pt x="2" y="1"/>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6" name="Freeform 10022"/>
              <p:cNvSpPr>
                <a:spLocks/>
              </p:cNvSpPr>
              <p:nvPr/>
            </p:nvSpPr>
            <p:spPr bwMode="auto">
              <a:xfrm>
                <a:off x="973122" y="5065406"/>
                <a:ext cx="8362" cy="21589"/>
              </a:xfrm>
              <a:custGeom>
                <a:avLst/>
                <a:gdLst>
                  <a:gd name="T0" fmla="*/ 22 w 12"/>
                  <a:gd name="T1" fmla="*/ 29 h 31"/>
                  <a:gd name="T2" fmla="*/ 0 w 12"/>
                  <a:gd name="T3" fmla="*/ 41 h 31"/>
                  <a:gd name="T4" fmla="*/ 22 w 12"/>
                  <a:gd name="T5" fmla="*/ 29 h 31"/>
                  <a:gd name="T6" fmla="*/ 0 60000 65536"/>
                  <a:gd name="T7" fmla="*/ 0 60000 65536"/>
                  <a:gd name="T8" fmla="*/ 0 60000 65536"/>
                  <a:gd name="T9" fmla="*/ 0 w 12"/>
                  <a:gd name="T10" fmla="*/ 0 h 31"/>
                  <a:gd name="T11" fmla="*/ 12 w 12"/>
                  <a:gd name="T12" fmla="*/ 31 h 31"/>
                </a:gdLst>
                <a:ahLst/>
                <a:cxnLst>
                  <a:cxn ang="T6">
                    <a:pos x="T0" y="T1"/>
                  </a:cxn>
                  <a:cxn ang="T7">
                    <a:pos x="T2" y="T3"/>
                  </a:cxn>
                  <a:cxn ang="T8">
                    <a:pos x="T4" y="T5"/>
                  </a:cxn>
                </a:cxnLst>
                <a:rect l="T9" t="T10" r="T11" b="T12"/>
                <a:pathLst>
                  <a:path w="12" h="31">
                    <a:moveTo>
                      <a:pt x="9" y="12"/>
                    </a:moveTo>
                    <a:cubicBezTo>
                      <a:pt x="12" y="0"/>
                      <a:pt x="0" y="17"/>
                      <a:pt x="0" y="17"/>
                    </a:cubicBezTo>
                    <a:cubicBezTo>
                      <a:pt x="6" y="31"/>
                      <a:pt x="9" y="13"/>
                      <a:pt x="9"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7" name="Freeform 10023"/>
              <p:cNvSpPr>
                <a:spLocks/>
              </p:cNvSpPr>
              <p:nvPr/>
            </p:nvSpPr>
            <p:spPr bwMode="auto">
              <a:xfrm>
                <a:off x="1942492" y="5070366"/>
                <a:ext cx="577" cy="583"/>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1"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8" name="Freeform 10024"/>
              <p:cNvSpPr>
                <a:spLocks/>
              </p:cNvSpPr>
              <p:nvPr/>
            </p:nvSpPr>
            <p:spPr bwMode="auto">
              <a:xfrm>
                <a:off x="1892034" y="5070366"/>
                <a:ext cx="577" cy="583"/>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19" name="Freeform 10025"/>
              <p:cNvSpPr>
                <a:spLocks/>
              </p:cNvSpPr>
              <p:nvPr/>
            </p:nvSpPr>
            <p:spPr bwMode="auto">
              <a:xfrm>
                <a:off x="1943933" y="5070949"/>
                <a:ext cx="1153" cy="875"/>
              </a:xfrm>
              <a:custGeom>
                <a:avLst/>
                <a:gdLst>
                  <a:gd name="T0" fmla="*/ 0 w 2"/>
                  <a:gd name="T1" fmla="*/ 0 h 1"/>
                  <a:gd name="T2" fmla="*/ 4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1" y="0"/>
                      <a:pt x="1" y="1"/>
                      <a:pt x="2"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0" name="Freeform 10026"/>
              <p:cNvSpPr>
                <a:spLocks/>
              </p:cNvSpPr>
              <p:nvPr/>
            </p:nvSpPr>
            <p:spPr bwMode="auto">
              <a:xfrm>
                <a:off x="1897512" y="5070949"/>
                <a:ext cx="1442" cy="875"/>
              </a:xfrm>
              <a:custGeom>
                <a:avLst/>
                <a:gdLst>
                  <a:gd name="T0" fmla="*/ 0 w 2"/>
                  <a:gd name="T1" fmla="*/ 3 h 1"/>
                  <a:gd name="T2" fmla="*/ 0 w 2"/>
                  <a:gd name="T3" fmla="*/ 0 h 1"/>
                  <a:gd name="T4" fmla="*/ 0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2" y="1"/>
                      <a:pt x="2" y="0"/>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1" name="Freeform 10027"/>
              <p:cNvSpPr>
                <a:spLocks/>
              </p:cNvSpPr>
              <p:nvPr/>
            </p:nvSpPr>
            <p:spPr bwMode="auto">
              <a:xfrm>
                <a:off x="1947105" y="5070949"/>
                <a:ext cx="1442" cy="875"/>
              </a:xfrm>
              <a:custGeom>
                <a:avLst/>
                <a:gdLst>
                  <a:gd name="T0" fmla="*/ 0 w 2"/>
                  <a:gd name="T1" fmla="*/ 3 h 1"/>
                  <a:gd name="T2" fmla="*/ 0 w 2"/>
                  <a:gd name="T3" fmla="*/ 0 h 1"/>
                  <a:gd name="T4" fmla="*/ 0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2" y="1"/>
                      <a:pt x="1" y="1"/>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2" name="Freeform 10028"/>
              <p:cNvSpPr>
                <a:spLocks/>
              </p:cNvSpPr>
              <p:nvPr/>
            </p:nvSpPr>
            <p:spPr bwMode="auto">
              <a:xfrm>
                <a:off x="1902125" y="5070366"/>
                <a:ext cx="8362" cy="8169"/>
              </a:xfrm>
              <a:custGeom>
                <a:avLst/>
                <a:gdLst>
                  <a:gd name="T0" fmla="*/ 17 w 12"/>
                  <a:gd name="T1" fmla="*/ 5 h 12"/>
                  <a:gd name="T2" fmla="*/ 19 w 12"/>
                  <a:gd name="T3" fmla="*/ 28 h 12"/>
                  <a:gd name="T4" fmla="*/ 17 w 12"/>
                  <a:gd name="T5" fmla="*/ 5 h 12"/>
                  <a:gd name="T6" fmla="*/ 0 60000 65536"/>
                  <a:gd name="T7" fmla="*/ 0 60000 65536"/>
                  <a:gd name="T8" fmla="*/ 0 60000 65536"/>
                  <a:gd name="T9" fmla="*/ 0 w 12"/>
                  <a:gd name="T10" fmla="*/ 0 h 12"/>
                  <a:gd name="T11" fmla="*/ 12 w 12"/>
                  <a:gd name="T12" fmla="*/ 12 h 12"/>
                </a:gdLst>
                <a:ahLst/>
                <a:cxnLst>
                  <a:cxn ang="T6">
                    <a:pos x="T0" y="T1"/>
                  </a:cxn>
                  <a:cxn ang="T7">
                    <a:pos x="T2" y="T3"/>
                  </a:cxn>
                  <a:cxn ang="T8">
                    <a:pos x="T4" y="T5"/>
                  </a:cxn>
                </a:cxnLst>
                <a:rect l="T9" t="T10" r="T11" b="T12"/>
                <a:pathLst>
                  <a:path w="12" h="12">
                    <a:moveTo>
                      <a:pt x="7" y="2"/>
                    </a:moveTo>
                    <a:cubicBezTo>
                      <a:pt x="3" y="0"/>
                      <a:pt x="0" y="12"/>
                      <a:pt x="8" y="12"/>
                    </a:cubicBezTo>
                    <a:cubicBezTo>
                      <a:pt x="12" y="12"/>
                      <a:pt x="6" y="1"/>
                      <a:pt x="7"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3" name="Freeform 10029"/>
              <p:cNvSpPr>
                <a:spLocks/>
              </p:cNvSpPr>
              <p:nvPr/>
            </p:nvSpPr>
            <p:spPr bwMode="auto">
              <a:xfrm>
                <a:off x="1899530" y="5070949"/>
                <a:ext cx="577" cy="875"/>
              </a:xfrm>
              <a:custGeom>
                <a:avLst/>
                <a:gdLst>
                  <a:gd name="T0" fmla="*/ 0 w 1"/>
                  <a:gd name="T1" fmla="*/ 0 h 1"/>
                  <a:gd name="T2" fmla="*/ 0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4" name="Freeform 10030"/>
              <p:cNvSpPr>
                <a:spLocks/>
              </p:cNvSpPr>
              <p:nvPr/>
            </p:nvSpPr>
            <p:spPr bwMode="auto">
              <a:xfrm>
                <a:off x="1904432" y="5070949"/>
                <a:ext cx="0" cy="875"/>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5" name="Freeform 10031"/>
              <p:cNvSpPr>
                <a:spLocks/>
              </p:cNvSpPr>
              <p:nvPr/>
            </p:nvSpPr>
            <p:spPr bwMode="auto">
              <a:xfrm>
                <a:off x="1972478" y="5068907"/>
                <a:ext cx="4613" cy="5543"/>
              </a:xfrm>
              <a:custGeom>
                <a:avLst/>
                <a:gdLst>
                  <a:gd name="T0" fmla="*/ 2 w 7"/>
                  <a:gd name="T1" fmla="*/ 14 h 8"/>
                  <a:gd name="T2" fmla="*/ 2 w 7"/>
                  <a:gd name="T3" fmla="*/ 14 h 8"/>
                  <a:gd name="T4" fmla="*/ 0 60000 65536"/>
                  <a:gd name="T5" fmla="*/ 0 60000 65536"/>
                  <a:gd name="T6" fmla="*/ 0 w 7"/>
                  <a:gd name="T7" fmla="*/ 0 h 8"/>
                  <a:gd name="T8" fmla="*/ 7 w 7"/>
                  <a:gd name="T9" fmla="*/ 8 h 8"/>
                </a:gdLst>
                <a:ahLst/>
                <a:cxnLst>
                  <a:cxn ang="T4">
                    <a:pos x="T0" y="T1"/>
                  </a:cxn>
                  <a:cxn ang="T5">
                    <a:pos x="T2" y="T3"/>
                  </a:cxn>
                </a:cxnLst>
                <a:rect l="T6" t="T7" r="T8" b="T9"/>
                <a:pathLst>
                  <a:path w="7" h="8">
                    <a:moveTo>
                      <a:pt x="1" y="6"/>
                    </a:moveTo>
                    <a:cubicBezTo>
                      <a:pt x="0" y="8"/>
                      <a:pt x="7" y="0"/>
                      <a:pt x="1"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6" name="Freeform 10032"/>
              <p:cNvSpPr>
                <a:spLocks/>
              </p:cNvSpPr>
              <p:nvPr/>
            </p:nvSpPr>
            <p:spPr bwMode="auto">
              <a:xfrm>
                <a:off x="1945952" y="5071825"/>
                <a:ext cx="1153" cy="1167"/>
              </a:xfrm>
              <a:custGeom>
                <a:avLst/>
                <a:gdLst>
                  <a:gd name="T0" fmla="*/ 4 w 2"/>
                  <a:gd name="T1" fmla="*/ 2 h 2"/>
                  <a:gd name="T2" fmla="*/ 0 w 2"/>
                  <a:gd name="T3" fmla="*/ 0 h 2"/>
                  <a:gd name="T4" fmla="*/ 4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0"/>
                      <a:pt x="1" y="0"/>
                      <a:pt x="0" y="0"/>
                    </a:cubicBezTo>
                    <a:cubicBezTo>
                      <a:pt x="0" y="1"/>
                      <a:pt x="1" y="2"/>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7" name="Freeform 10033"/>
              <p:cNvSpPr>
                <a:spLocks/>
              </p:cNvSpPr>
              <p:nvPr/>
            </p:nvSpPr>
            <p:spPr bwMode="auto">
              <a:xfrm>
                <a:off x="1941627" y="5069782"/>
                <a:ext cx="3460" cy="4668"/>
              </a:xfrm>
              <a:custGeom>
                <a:avLst/>
                <a:gdLst>
                  <a:gd name="T0" fmla="*/ 10 w 5"/>
                  <a:gd name="T1" fmla="*/ 16 h 7"/>
                  <a:gd name="T2" fmla="*/ 10 w 5"/>
                  <a:gd name="T3" fmla="*/ 16 h 7"/>
                  <a:gd name="T4" fmla="*/ 0 60000 65536"/>
                  <a:gd name="T5" fmla="*/ 0 60000 65536"/>
                  <a:gd name="T6" fmla="*/ 0 w 5"/>
                  <a:gd name="T7" fmla="*/ 0 h 7"/>
                  <a:gd name="T8" fmla="*/ 5 w 5"/>
                  <a:gd name="T9" fmla="*/ 7 h 7"/>
                </a:gdLst>
                <a:ahLst/>
                <a:cxnLst>
                  <a:cxn ang="T4">
                    <a:pos x="T0" y="T1"/>
                  </a:cxn>
                  <a:cxn ang="T5">
                    <a:pos x="T2" y="T3"/>
                  </a:cxn>
                </a:cxnLst>
                <a:rect l="T6" t="T7" r="T8" b="T9"/>
                <a:pathLst>
                  <a:path w="5" h="7">
                    <a:moveTo>
                      <a:pt x="4" y="7"/>
                    </a:moveTo>
                    <a:cubicBezTo>
                      <a:pt x="5" y="7"/>
                      <a:pt x="0" y="0"/>
                      <a:pt x="4"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8" name="Freeform 10034"/>
              <p:cNvSpPr>
                <a:spLocks/>
              </p:cNvSpPr>
              <p:nvPr/>
            </p:nvSpPr>
            <p:spPr bwMode="auto">
              <a:xfrm>
                <a:off x="1888574" y="5071825"/>
                <a:ext cx="865" cy="583"/>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29" name="Freeform 10035"/>
              <p:cNvSpPr>
                <a:spLocks/>
              </p:cNvSpPr>
              <p:nvPr/>
            </p:nvSpPr>
            <p:spPr bwMode="auto">
              <a:xfrm>
                <a:off x="1903567" y="5071825"/>
                <a:ext cx="865" cy="583"/>
              </a:xfrm>
              <a:custGeom>
                <a:avLst/>
                <a:gdLst>
                  <a:gd name="T0" fmla="*/ 0 w 1"/>
                  <a:gd name="T1" fmla="*/ 2 h 1"/>
                  <a:gd name="T2" fmla="*/ 3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0" name="Freeform 10036"/>
              <p:cNvSpPr>
                <a:spLocks/>
              </p:cNvSpPr>
              <p:nvPr/>
            </p:nvSpPr>
            <p:spPr bwMode="auto">
              <a:xfrm>
                <a:off x="839624" y="5065406"/>
                <a:ext cx="10380" cy="12545"/>
              </a:xfrm>
              <a:custGeom>
                <a:avLst/>
                <a:gdLst>
                  <a:gd name="T0" fmla="*/ 36 w 15"/>
                  <a:gd name="T1" fmla="*/ 33 h 18"/>
                  <a:gd name="T2" fmla="*/ 14 w 15"/>
                  <a:gd name="T3" fmla="*/ 38 h 18"/>
                  <a:gd name="T4" fmla="*/ 36 w 15"/>
                  <a:gd name="T5" fmla="*/ 33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5" y="14"/>
                    </a:moveTo>
                    <a:cubicBezTo>
                      <a:pt x="12" y="0"/>
                      <a:pt x="0" y="18"/>
                      <a:pt x="6" y="16"/>
                    </a:cubicBezTo>
                    <a:cubicBezTo>
                      <a:pt x="1" y="8"/>
                      <a:pt x="15" y="15"/>
                      <a:pt x="15"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1" name="Freeform 10037"/>
              <p:cNvSpPr>
                <a:spLocks/>
              </p:cNvSpPr>
              <p:nvPr/>
            </p:nvSpPr>
            <p:spPr bwMode="auto">
              <a:xfrm>
                <a:off x="1900107" y="5072408"/>
                <a:ext cx="2018" cy="1459"/>
              </a:xfrm>
              <a:custGeom>
                <a:avLst/>
                <a:gdLst>
                  <a:gd name="T0" fmla="*/ 2 w 3"/>
                  <a:gd name="T1" fmla="*/ 0 h 2"/>
                  <a:gd name="T2" fmla="*/ 2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1" y="0"/>
                    </a:moveTo>
                    <a:cubicBezTo>
                      <a:pt x="0" y="2"/>
                      <a:pt x="3"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2" name="Freeform 10038"/>
              <p:cNvSpPr>
                <a:spLocks/>
              </p:cNvSpPr>
              <p:nvPr/>
            </p:nvSpPr>
            <p:spPr bwMode="auto">
              <a:xfrm>
                <a:off x="1897512" y="5072408"/>
                <a:ext cx="1442" cy="1459"/>
              </a:xfrm>
              <a:custGeom>
                <a:avLst/>
                <a:gdLst>
                  <a:gd name="T0" fmla="*/ 0 w 2"/>
                  <a:gd name="T1" fmla="*/ 0 h 2"/>
                  <a:gd name="T2" fmla="*/ 0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0"/>
                    </a:moveTo>
                    <a:cubicBezTo>
                      <a:pt x="0" y="2"/>
                      <a:pt x="2"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3" name="Freeform 10039"/>
              <p:cNvSpPr>
                <a:spLocks/>
              </p:cNvSpPr>
              <p:nvPr/>
            </p:nvSpPr>
            <p:spPr bwMode="auto">
              <a:xfrm>
                <a:off x="1889439" y="507240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4" name="Freeform 10040"/>
              <p:cNvSpPr>
                <a:spLocks/>
              </p:cNvSpPr>
              <p:nvPr/>
            </p:nvSpPr>
            <p:spPr bwMode="auto">
              <a:xfrm>
                <a:off x="832128" y="5072408"/>
                <a:ext cx="865" cy="583"/>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5" name="Freeform 10041"/>
              <p:cNvSpPr>
                <a:spLocks/>
              </p:cNvSpPr>
              <p:nvPr/>
            </p:nvSpPr>
            <p:spPr bwMode="auto">
              <a:xfrm>
                <a:off x="1901549" y="5072408"/>
                <a:ext cx="1442" cy="583"/>
              </a:xfrm>
              <a:custGeom>
                <a:avLst/>
                <a:gdLst>
                  <a:gd name="T0" fmla="*/ 3 w 2"/>
                  <a:gd name="T1" fmla="*/ 2 h 1"/>
                  <a:gd name="T2" fmla="*/ 0 w 2"/>
                  <a:gd name="T3" fmla="*/ 2 h 1"/>
                  <a:gd name="T4" fmla="*/ 3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2" y="0"/>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6" name="Freeform 10042"/>
              <p:cNvSpPr>
                <a:spLocks/>
              </p:cNvSpPr>
              <p:nvPr/>
            </p:nvSpPr>
            <p:spPr bwMode="auto">
              <a:xfrm>
                <a:off x="1896070" y="5072408"/>
                <a:ext cx="865" cy="583"/>
              </a:xfrm>
              <a:custGeom>
                <a:avLst/>
                <a:gdLst>
                  <a:gd name="T0" fmla="*/ 3 w 1"/>
                  <a:gd name="T1" fmla="*/ 0 h 1"/>
                  <a:gd name="T2" fmla="*/ 0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7" name="Freeform 10043"/>
              <p:cNvSpPr>
                <a:spLocks/>
              </p:cNvSpPr>
              <p:nvPr/>
            </p:nvSpPr>
            <p:spPr bwMode="auto">
              <a:xfrm>
                <a:off x="1889439" y="5072992"/>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8" name="Freeform 10044"/>
              <p:cNvSpPr>
                <a:spLocks/>
              </p:cNvSpPr>
              <p:nvPr/>
            </p:nvSpPr>
            <p:spPr bwMode="auto">
              <a:xfrm>
                <a:off x="1945952" y="5072408"/>
                <a:ext cx="1153" cy="4084"/>
              </a:xfrm>
              <a:custGeom>
                <a:avLst/>
                <a:gdLst>
                  <a:gd name="T0" fmla="*/ 4 w 2"/>
                  <a:gd name="T1" fmla="*/ 5 h 6"/>
                  <a:gd name="T2" fmla="*/ 4 w 2"/>
                  <a:gd name="T3" fmla="*/ 5 h 6"/>
                  <a:gd name="T4" fmla="*/ 0 60000 65536"/>
                  <a:gd name="T5" fmla="*/ 0 60000 65536"/>
                  <a:gd name="T6" fmla="*/ 0 w 2"/>
                  <a:gd name="T7" fmla="*/ 0 h 6"/>
                  <a:gd name="T8" fmla="*/ 2 w 2"/>
                  <a:gd name="T9" fmla="*/ 6 h 6"/>
                </a:gdLst>
                <a:ahLst/>
                <a:cxnLst>
                  <a:cxn ang="T4">
                    <a:pos x="T0" y="T1"/>
                  </a:cxn>
                  <a:cxn ang="T5">
                    <a:pos x="T2" y="T3"/>
                  </a:cxn>
                </a:cxnLst>
                <a:rect l="T6" t="T7" r="T8" b="T9"/>
                <a:pathLst>
                  <a:path w="2" h="6">
                    <a:moveTo>
                      <a:pt x="2" y="2"/>
                    </a:moveTo>
                    <a:cubicBezTo>
                      <a:pt x="2" y="6"/>
                      <a:pt x="0" y="0"/>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39" name="Freeform 10045"/>
              <p:cNvSpPr>
                <a:spLocks/>
              </p:cNvSpPr>
              <p:nvPr/>
            </p:nvSpPr>
            <p:spPr bwMode="auto">
              <a:xfrm>
                <a:off x="828668" y="5072992"/>
                <a:ext cx="4902" cy="4960"/>
              </a:xfrm>
              <a:custGeom>
                <a:avLst/>
                <a:gdLst>
                  <a:gd name="T0" fmla="*/ 17 w 7"/>
                  <a:gd name="T1" fmla="*/ 7 h 7"/>
                  <a:gd name="T2" fmla="*/ 17 w 7"/>
                  <a:gd name="T3" fmla="*/ 7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7" y="3"/>
                    </a:moveTo>
                    <a:cubicBezTo>
                      <a:pt x="0" y="0"/>
                      <a:pt x="6" y="7"/>
                      <a:pt x="7"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0" name="Freeform 10046"/>
              <p:cNvSpPr>
                <a:spLocks/>
              </p:cNvSpPr>
              <p:nvPr/>
            </p:nvSpPr>
            <p:spPr bwMode="auto">
              <a:xfrm>
                <a:off x="1890015" y="5072992"/>
                <a:ext cx="577" cy="875"/>
              </a:xfrm>
              <a:custGeom>
                <a:avLst/>
                <a:gdLst>
                  <a:gd name="T0" fmla="*/ 2 w 1"/>
                  <a:gd name="T1" fmla="*/ 0 h 1"/>
                  <a:gd name="T2" fmla="*/ 2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1"/>
                      <a:pt x="1"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1" name="Freeform 10047"/>
              <p:cNvSpPr>
                <a:spLocks/>
              </p:cNvSpPr>
              <p:nvPr/>
            </p:nvSpPr>
            <p:spPr bwMode="auto">
              <a:xfrm>
                <a:off x="815116" y="5072992"/>
                <a:ext cx="865" cy="1459"/>
              </a:xfrm>
              <a:custGeom>
                <a:avLst/>
                <a:gdLst>
                  <a:gd name="T0" fmla="*/ 0 w 1"/>
                  <a:gd name="T1" fmla="*/ 5 h 2"/>
                  <a:gd name="T2" fmla="*/ 3 w 1"/>
                  <a:gd name="T3" fmla="*/ 0 h 2"/>
                  <a:gd name="T4" fmla="*/ 0 w 1"/>
                  <a:gd name="T5" fmla="*/ 5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1" y="1"/>
                      <a:pt x="1" y="1"/>
                      <a:pt x="1" y="0"/>
                    </a:cubicBezTo>
                    <a:cubicBezTo>
                      <a:pt x="0" y="1"/>
                      <a:pt x="0" y="1"/>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2" name="Freeform 10048"/>
              <p:cNvSpPr>
                <a:spLocks/>
              </p:cNvSpPr>
              <p:nvPr/>
            </p:nvSpPr>
            <p:spPr bwMode="auto">
              <a:xfrm>
                <a:off x="1889439" y="5073867"/>
                <a:ext cx="1153" cy="1459"/>
              </a:xfrm>
              <a:custGeom>
                <a:avLst/>
                <a:gdLst>
                  <a:gd name="T0" fmla="*/ 2 w 2"/>
                  <a:gd name="T1" fmla="*/ 0 h 2"/>
                  <a:gd name="T2" fmla="*/ 0 w 2"/>
                  <a:gd name="T3" fmla="*/ 0 h 2"/>
                  <a:gd name="T4" fmla="*/ 2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0"/>
                    </a:moveTo>
                    <a:cubicBezTo>
                      <a:pt x="1" y="0"/>
                      <a:pt x="0" y="0"/>
                      <a:pt x="0" y="0"/>
                    </a:cubicBezTo>
                    <a:cubicBezTo>
                      <a:pt x="1" y="2"/>
                      <a:pt x="2"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3" name="Freeform 10049"/>
              <p:cNvSpPr>
                <a:spLocks/>
              </p:cNvSpPr>
              <p:nvPr/>
            </p:nvSpPr>
            <p:spPr bwMode="auto">
              <a:xfrm>
                <a:off x="834146" y="5073867"/>
                <a:ext cx="865"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4" name="Freeform 10050"/>
              <p:cNvSpPr>
                <a:spLocks/>
              </p:cNvSpPr>
              <p:nvPr/>
            </p:nvSpPr>
            <p:spPr bwMode="auto">
              <a:xfrm>
                <a:off x="1969595" y="5072992"/>
                <a:ext cx="7497" cy="2334"/>
              </a:xfrm>
              <a:custGeom>
                <a:avLst/>
                <a:gdLst>
                  <a:gd name="T0" fmla="*/ 9 w 11"/>
                  <a:gd name="T1" fmla="*/ 5 h 3"/>
                  <a:gd name="T2" fmla="*/ 9 w 11"/>
                  <a:gd name="T3" fmla="*/ 5 h 3"/>
                  <a:gd name="T4" fmla="*/ 0 60000 65536"/>
                  <a:gd name="T5" fmla="*/ 0 60000 65536"/>
                  <a:gd name="T6" fmla="*/ 0 w 11"/>
                  <a:gd name="T7" fmla="*/ 0 h 3"/>
                  <a:gd name="T8" fmla="*/ 11 w 11"/>
                  <a:gd name="T9" fmla="*/ 3 h 3"/>
                </a:gdLst>
                <a:ahLst/>
                <a:cxnLst>
                  <a:cxn ang="T4">
                    <a:pos x="T0" y="T1"/>
                  </a:cxn>
                  <a:cxn ang="T5">
                    <a:pos x="T2" y="T3"/>
                  </a:cxn>
                </a:cxnLst>
                <a:rect l="T6" t="T7" r="T8" b="T9"/>
                <a:pathLst>
                  <a:path w="11" h="3">
                    <a:moveTo>
                      <a:pt x="4" y="2"/>
                    </a:moveTo>
                    <a:cubicBezTo>
                      <a:pt x="0" y="3"/>
                      <a:pt x="11" y="0"/>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5" name="Freeform 10051"/>
              <p:cNvSpPr>
                <a:spLocks/>
              </p:cNvSpPr>
              <p:nvPr/>
            </p:nvSpPr>
            <p:spPr bwMode="auto">
              <a:xfrm>
                <a:off x="816558" y="5073867"/>
                <a:ext cx="577" cy="583"/>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6" name="Freeform 10052"/>
              <p:cNvSpPr>
                <a:spLocks/>
              </p:cNvSpPr>
              <p:nvPr/>
            </p:nvSpPr>
            <p:spPr bwMode="auto">
              <a:xfrm>
                <a:off x="1966423" y="5074450"/>
                <a:ext cx="1153" cy="875"/>
              </a:xfrm>
              <a:custGeom>
                <a:avLst/>
                <a:gdLst>
                  <a:gd name="T0" fmla="*/ 2 w 2"/>
                  <a:gd name="T1" fmla="*/ 3 h 1"/>
                  <a:gd name="T2" fmla="*/ 4 w 2"/>
                  <a:gd name="T3" fmla="*/ 0 h 1"/>
                  <a:gd name="T4" fmla="*/ 2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0"/>
                      <a:pt x="2" y="1"/>
                      <a:pt x="2" y="0"/>
                    </a:cubicBezTo>
                    <a:cubicBezTo>
                      <a:pt x="1"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7" name="Freeform 10053"/>
              <p:cNvSpPr>
                <a:spLocks/>
              </p:cNvSpPr>
              <p:nvPr/>
            </p:nvSpPr>
            <p:spPr bwMode="auto">
              <a:xfrm>
                <a:off x="833569" y="5074450"/>
                <a:ext cx="577" cy="875"/>
              </a:xfrm>
              <a:custGeom>
                <a:avLst/>
                <a:gdLst>
                  <a:gd name="T0" fmla="*/ 2 w 1"/>
                  <a:gd name="T1" fmla="*/ 3 h 1"/>
                  <a:gd name="T2" fmla="*/ 0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0" y="0"/>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8" name="Freeform 10054"/>
              <p:cNvSpPr>
                <a:spLocks/>
              </p:cNvSpPr>
              <p:nvPr/>
            </p:nvSpPr>
            <p:spPr bwMode="auto">
              <a:xfrm>
                <a:off x="822036" y="5075325"/>
                <a:ext cx="577" cy="1167"/>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1" y="2"/>
                      <a:pt x="1" y="1"/>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49" name="Freeform 10055"/>
              <p:cNvSpPr>
                <a:spLocks/>
              </p:cNvSpPr>
              <p:nvPr/>
            </p:nvSpPr>
            <p:spPr bwMode="auto">
              <a:xfrm>
                <a:off x="1889439" y="5075909"/>
                <a:ext cx="15570" cy="7585"/>
              </a:xfrm>
              <a:custGeom>
                <a:avLst/>
                <a:gdLst>
                  <a:gd name="T0" fmla="*/ 54 w 23"/>
                  <a:gd name="T1" fmla="*/ 7 h 11"/>
                  <a:gd name="T2" fmla="*/ 0 w 23"/>
                  <a:gd name="T3" fmla="*/ 9 h 11"/>
                  <a:gd name="T4" fmla="*/ 23 w 23"/>
                  <a:gd name="T5" fmla="*/ 26 h 11"/>
                  <a:gd name="T6" fmla="*/ 21 w 23"/>
                  <a:gd name="T7" fmla="*/ 12 h 11"/>
                  <a:gd name="T8" fmla="*/ 54 w 23"/>
                  <a:gd name="T9" fmla="*/ 7 h 11"/>
                  <a:gd name="T10" fmla="*/ 0 60000 65536"/>
                  <a:gd name="T11" fmla="*/ 0 60000 65536"/>
                  <a:gd name="T12" fmla="*/ 0 60000 65536"/>
                  <a:gd name="T13" fmla="*/ 0 60000 65536"/>
                  <a:gd name="T14" fmla="*/ 0 60000 65536"/>
                  <a:gd name="T15" fmla="*/ 0 w 23"/>
                  <a:gd name="T16" fmla="*/ 0 h 11"/>
                  <a:gd name="T17" fmla="*/ 23 w 23"/>
                  <a:gd name="T18" fmla="*/ 11 h 11"/>
                </a:gdLst>
                <a:ahLst/>
                <a:cxnLst>
                  <a:cxn ang="T10">
                    <a:pos x="T0" y="T1"/>
                  </a:cxn>
                  <a:cxn ang="T11">
                    <a:pos x="T2" y="T3"/>
                  </a:cxn>
                  <a:cxn ang="T12">
                    <a:pos x="T4" y="T5"/>
                  </a:cxn>
                  <a:cxn ang="T13">
                    <a:pos x="T6" y="T7"/>
                  </a:cxn>
                  <a:cxn ang="T14">
                    <a:pos x="T8" y="T9"/>
                  </a:cxn>
                </a:cxnLst>
                <a:rect l="T15" t="T16" r="T17" b="T18"/>
                <a:pathLst>
                  <a:path w="23" h="11">
                    <a:moveTo>
                      <a:pt x="23" y="3"/>
                    </a:moveTo>
                    <a:cubicBezTo>
                      <a:pt x="23" y="0"/>
                      <a:pt x="2" y="2"/>
                      <a:pt x="0" y="4"/>
                    </a:cubicBezTo>
                    <a:cubicBezTo>
                      <a:pt x="3" y="6"/>
                      <a:pt x="7" y="8"/>
                      <a:pt x="10" y="11"/>
                    </a:cubicBezTo>
                    <a:cubicBezTo>
                      <a:pt x="14" y="8"/>
                      <a:pt x="13" y="6"/>
                      <a:pt x="9" y="5"/>
                    </a:cubicBezTo>
                    <a:cubicBezTo>
                      <a:pt x="8" y="5"/>
                      <a:pt x="23" y="3"/>
                      <a:pt x="2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0" name="Freeform 10056"/>
              <p:cNvSpPr>
                <a:spLocks/>
              </p:cNvSpPr>
              <p:nvPr/>
            </p:nvSpPr>
            <p:spPr bwMode="auto">
              <a:xfrm>
                <a:off x="1910487" y="5075909"/>
                <a:ext cx="0" cy="583"/>
              </a:xfrm>
              <a:custGeom>
                <a:avLst/>
                <a:gdLst>
                  <a:gd name="T0" fmla="*/ 0 h 1"/>
                  <a:gd name="T1" fmla="*/ 2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1"/>
                    </a:cubicBez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1" name="Freeform 10057"/>
              <p:cNvSpPr>
                <a:spLocks/>
              </p:cNvSpPr>
              <p:nvPr/>
            </p:nvSpPr>
            <p:spPr bwMode="auto">
              <a:xfrm>
                <a:off x="822036" y="5076492"/>
                <a:ext cx="6632" cy="1459"/>
              </a:xfrm>
              <a:custGeom>
                <a:avLst/>
                <a:gdLst>
                  <a:gd name="T0" fmla="*/ 0 w 10"/>
                  <a:gd name="T1" fmla="*/ 5 h 2"/>
                  <a:gd name="T2" fmla="*/ 0 w 10"/>
                  <a:gd name="T3" fmla="*/ 5 h 2"/>
                  <a:gd name="T4" fmla="*/ 0 60000 65536"/>
                  <a:gd name="T5" fmla="*/ 0 60000 65536"/>
                  <a:gd name="T6" fmla="*/ 0 w 10"/>
                  <a:gd name="T7" fmla="*/ 0 h 2"/>
                  <a:gd name="T8" fmla="*/ 10 w 10"/>
                  <a:gd name="T9" fmla="*/ 2 h 2"/>
                </a:gdLst>
                <a:ahLst/>
                <a:cxnLst>
                  <a:cxn ang="T4">
                    <a:pos x="T0" y="T1"/>
                  </a:cxn>
                  <a:cxn ang="T5">
                    <a:pos x="T2" y="T3"/>
                  </a:cxn>
                </a:cxnLst>
                <a:rect l="T6" t="T7" r="T8" b="T9"/>
                <a:pathLst>
                  <a:path w="10" h="2">
                    <a:moveTo>
                      <a:pt x="0" y="2"/>
                    </a:moveTo>
                    <a:cubicBezTo>
                      <a:pt x="10" y="2"/>
                      <a:pt x="1"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2" name="Freeform 10058"/>
              <p:cNvSpPr>
                <a:spLocks/>
              </p:cNvSpPr>
              <p:nvPr/>
            </p:nvSpPr>
            <p:spPr bwMode="auto">
              <a:xfrm>
                <a:off x="1897512" y="5076492"/>
                <a:ext cx="577"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3" name="Freeform 10059"/>
              <p:cNvSpPr>
                <a:spLocks/>
              </p:cNvSpPr>
              <p:nvPr/>
            </p:nvSpPr>
            <p:spPr bwMode="auto">
              <a:xfrm>
                <a:off x="1902125" y="5075909"/>
                <a:ext cx="1442" cy="2042"/>
              </a:xfrm>
              <a:custGeom>
                <a:avLst/>
                <a:gdLst>
                  <a:gd name="T0" fmla="*/ 0 w 2"/>
                  <a:gd name="T1" fmla="*/ 5 h 3"/>
                  <a:gd name="T2" fmla="*/ 0 w 2"/>
                  <a:gd name="T3" fmla="*/ 5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2"/>
                    </a:moveTo>
                    <a:cubicBezTo>
                      <a:pt x="2" y="3"/>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4" name="Freeform 10060"/>
              <p:cNvSpPr>
                <a:spLocks/>
              </p:cNvSpPr>
              <p:nvPr/>
            </p:nvSpPr>
            <p:spPr bwMode="auto">
              <a:xfrm>
                <a:off x="1898954" y="5076492"/>
                <a:ext cx="577" cy="875"/>
              </a:xfrm>
              <a:custGeom>
                <a:avLst/>
                <a:gdLst>
                  <a:gd name="T0" fmla="*/ 0 w 1"/>
                  <a:gd name="T1" fmla="*/ 3 h 1"/>
                  <a:gd name="T2" fmla="*/ 0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5" name="Freeform 10061"/>
              <p:cNvSpPr>
                <a:spLocks/>
              </p:cNvSpPr>
              <p:nvPr/>
            </p:nvSpPr>
            <p:spPr bwMode="auto">
              <a:xfrm>
                <a:off x="841643" y="5077951"/>
                <a:ext cx="865" cy="0"/>
              </a:xfrm>
              <a:custGeom>
                <a:avLst/>
                <a:gdLst>
                  <a:gd name="T0" fmla="*/ 3 w 1"/>
                  <a:gd name="T1" fmla="*/ 0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6" name="Freeform 10062"/>
              <p:cNvSpPr>
                <a:spLocks/>
              </p:cNvSpPr>
              <p:nvPr/>
            </p:nvSpPr>
            <p:spPr bwMode="auto">
              <a:xfrm>
                <a:off x="820595" y="5077951"/>
                <a:ext cx="577" cy="4084"/>
              </a:xfrm>
              <a:custGeom>
                <a:avLst/>
                <a:gdLst>
                  <a:gd name="T0" fmla="*/ 2 w 1"/>
                  <a:gd name="T1" fmla="*/ 9 h 6"/>
                  <a:gd name="T2" fmla="*/ 2 w 1"/>
                  <a:gd name="T3" fmla="*/ 9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1" y="4"/>
                    </a:moveTo>
                    <a:cubicBezTo>
                      <a:pt x="0" y="6"/>
                      <a:pt x="1" y="0"/>
                      <a:pt x="1"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7" name="Freeform 10063"/>
              <p:cNvSpPr>
                <a:spLocks/>
              </p:cNvSpPr>
              <p:nvPr/>
            </p:nvSpPr>
            <p:spPr bwMode="auto">
              <a:xfrm>
                <a:off x="1907027" y="5079410"/>
                <a:ext cx="577" cy="583"/>
              </a:xfrm>
              <a:custGeom>
                <a:avLst/>
                <a:gdLst>
                  <a:gd name="T0" fmla="*/ 0 w 1"/>
                  <a:gd name="T1" fmla="*/ 2 h 1"/>
                  <a:gd name="T2" fmla="*/ 2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8" name="Freeform 10064"/>
              <p:cNvSpPr>
                <a:spLocks/>
              </p:cNvSpPr>
              <p:nvPr/>
            </p:nvSpPr>
            <p:spPr bwMode="auto">
              <a:xfrm>
                <a:off x="1903567" y="5080577"/>
                <a:ext cx="865" cy="875"/>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1"/>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59" name="Freeform 10065"/>
              <p:cNvSpPr>
                <a:spLocks/>
              </p:cNvSpPr>
              <p:nvPr/>
            </p:nvSpPr>
            <p:spPr bwMode="auto">
              <a:xfrm>
                <a:off x="1900972" y="5081452"/>
                <a:ext cx="1153" cy="583"/>
              </a:xfrm>
              <a:custGeom>
                <a:avLst/>
                <a:gdLst>
                  <a:gd name="T0" fmla="*/ 2 w 2"/>
                  <a:gd name="T1" fmla="*/ 2 h 1"/>
                  <a:gd name="T2" fmla="*/ 2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2" y="1"/>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0" name="Freeform 10066"/>
              <p:cNvSpPr>
                <a:spLocks/>
              </p:cNvSpPr>
              <p:nvPr/>
            </p:nvSpPr>
            <p:spPr bwMode="auto">
              <a:xfrm>
                <a:off x="1892610" y="5082911"/>
                <a:ext cx="865" cy="583"/>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1" name="Freeform 10067"/>
              <p:cNvSpPr>
                <a:spLocks/>
              </p:cNvSpPr>
              <p:nvPr/>
            </p:nvSpPr>
            <p:spPr bwMode="auto">
              <a:xfrm>
                <a:off x="1885114" y="5082911"/>
                <a:ext cx="0" cy="583"/>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2" name="Freeform 10068"/>
              <p:cNvSpPr>
                <a:spLocks/>
              </p:cNvSpPr>
              <p:nvPr/>
            </p:nvSpPr>
            <p:spPr bwMode="auto">
              <a:xfrm>
                <a:off x="1893475" y="5083494"/>
                <a:ext cx="0" cy="583"/>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3" name="Freeform 10069"/>
              <p:cNvSpPr>
                <a:spLocks/>
              </p:cNvSpPr>
              <p:nvPr/>
            </p:nvSpPr>
            <p:spPr bwMode="auto">
              <a:xfrm>
                <a:off x="1892610" y="5084078"/>
                <a:ext cx="2883" cy="2917"/>
              </a:xfrm>
              <a:custGeom>
                <a:avLst/>
                <a:gdLst>
                  <a:gd name="T0" fmla="*/ 3 w 4"/>
                  <a:gd name="T1" fmla="*/ 3 h 4"/>
                  <a:gd name="T2" fmla="*/ 3 w 4"/>
                  <a:gd name="T3" fmla="*/ 3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1" y="1"/>
                    </a:moveTo>
                    <a:cubicBezTo>
                      <a:pt x="4" y="4"/>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4" name="Freeform 10070"/>
              <p:cNvSpPr>
                <a:spLocks/>
              </p:cNvSpPr>
              <p:nvPr/>
            </p:nvSpPr>
            <p:spPr bwMode="auto">
              <a:xfrm>
                <a:off x="1939608" y="5084078"/>
                <a:ext cx="1442" cy="875"/>
              </a:xfrm>
              <a:custGeom>
                <a:avLst/>
                <a:gdLst>
                  <a:gd name="T0" fmla="*/ 3 w 2"/>
                  <a:gd name="T1" fmla="*/ 0 h 1"/>
                  <a:gd name="T2" fmla="*/ 3 w 2"/>
                  <a:gd name="T3" fmla="*/ 3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0"/>
                      <a:pt x="1" y="1"/>
                    </a:cubicBezTo>
                    <a:cubicBezTo>
                      <a:pt x="1" y="1"/>
                      <a:pt x="2"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5" name="Freeform 10071"/>
              <p:cNvSpPr>
                <a:spLocks/>
              </p:cNvSpPr>
              <p:nvPr/>
            </p:nvSpPr>
            <p:spPr bwMode="auto">
              <a:xfrm>
                <a:off x="1888574" y="5084953"/>
                <a:ext cx="865" cy="0"/>
              </a:xfrm>
              <a:custGeom>
                <a:avLst/>
                <a:gdLst>
                  <a:gd name="T0" fmla="*/ 0 w 1"/>
                  <a:gd name="T1" fmla="*/ 3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6" name="Freeform 10072"/>
              <p:cNvSpPr>
                <a:spLocks/>
              </p:cNvSpPr>
              <p:nvPr/>
            </p:nvSpPr>
            <p:spPr bwMode="auto">
              <a:xfrm>
                <a:off x="1899530" y="5084953"/>
                <a:ext cx="577" cy="583"/>
              </a:xfrm>
              <a:custGeom>
                <a:avLst/>
                <a:gdLst>
                  <a:gd name="T0" fmla="*/ 0 w 1"/>
                  <a:gd name="T1" fmla="*/ 2 h 1"/>
                  <a:gd name="T2" fmla="*/ 0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7" name="Freeform 10073"/>
              <p:cNvSpPr>
                <a:spLocks/>
              </p:cNvSpPr>
              <p:nvPr/>
            </p:nvSpPr>
            <p:spPr bwMode="auto">
              <a:xfrm>
                <a:off x="1890015" y="5084953"/>
                <a:ext cx="577" cy="583"/>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8" name="Freeform 10074"/>
              <p:cNvSpPr>
                <a:spLocks/>
              </p:cNvSpPr>
              <p:nvPr/>
            </p:nvSpPr>
            <p:spPr bwMode="auto">
              <a:xfrm>
                <a:off x="1900107" y="5085536"/>
                <a:ext cx="865" cy="1459"/>
              </a:xfrm>
              <a:custGeom>
                <a:avLst/>
                <a:gdLst>
                  <a:gd name="T0" fmla="*/ 3 w 1"/>
                  <a:gd name="T1" fmla="*/ 3 h 2"/>
                  <a:gd name="T2" fmla="*/ 0 w 1"/>
                  <a:gd name="T3" fmla="*/ 3 h 2"/>
                  <a:gd name="T4" fmla="*/ 3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0"/>
                      <a:pt x="1" y="0"/>
                      <a:pt x="0" y="1"/>
                    </a:cubicBezTo>
                    <a:cubicBezTo>
                      <a:pt x="1" y="1"/>
                      <a:pt x="1" y="2"/>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69" name="Freeform 10075"/>
              <p:cNvSpPr>
                <a:spLocks/>
              </p:cNvSpPr>
              <p:nvPr/>
            </p:nvSpPr>
            <p:spPr bwMode="auto">
              <a:xfrm>
                <a:off x="1892610" y="5085536"/>
                <a:ext cx="865" cy="583"/>
              </a:xfrm>
              <a:custGeom>
                <a:avLst/>
                <a:gdLst>
                  <a:gd name="T0" fmla="*/ 0 w 1"/>
                  <a:gd name="T1" fmla="*/ 0 h 1"/>
                  <a:gd name="T2" fmla="*/ 3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1"/>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0" name="Freeform 10076"/>
              <p:cNvSpPr>
                <a:spLocks/>
              </p:cNvSpPr>
              <p:nvPr/>
            </p:nvSpPr>
            <p:spPr bwMode="auto">
              <a:xfrm>
                <a:off x="1894052" y="5085536"/>
                <a:ext cx="0" cy="1459"/>
              </a:xfrm>
              <a:custGeom>
                <a:avLst/>
                <a:gdLst>
                  <a:gd name="T0" fmla="*/ 5 h 2"/>
                  <a:gd name="T1" fmla="*/ 5 h 2"/>
                  <a:gd name="T2" fmla="*/ 0 60000 65536"/>
                  <a:gd name="T3" fmla="*/ 0 60000 65536"/>
                  <a:gd name="T4" fmla="*/ 0 h 2"/>
                  <a:gd name="T5" fmla="*/ 2 h 2"/>
                </a:gdLst>
                <a:ahLst/>
                <a:cxnLst>
                  <a:cxn ang="T2">
                    <a:pos x="0" y="T0"/>
                  </a:cxn>
                  <a:cxn ang="T3">
                    <a:pos x="0" y="T1"/>
                  </a:cxn>
                </a:cxnLst>
                <a:rect l="0" t="T4" r="0" b="T5"/>
                <a:pathLst>
                  <a:path h="2">
                    <a:moveTo>
                      <a:pt x="0" y="2"/>
                    </a:moveTo>
                    <a:cubicBezTo>
                      <a:pt x="0" y="1"/>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1" name="Freeform 10077"/>
              <p:cNvSpPr>
                <a:spLocks/>
              </p:cNvSpPr>
              <p:nvPr/>
            </p:nvSpPr>
            <p:spPr bwMode="auto">
              <a:xfrm>
                <a:off x="1891457" y="5087579"/>
                <a:ext cx="577" cy="583"/>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1"/>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2" name="Freeform 10078"/>
              <p:cNvSpPr>
                <a:spLocks/>
              </p:cNvSpPr>
              <p:nvPr/>
            </p:nvSpPr>
            <p:spPr bwMode="auto">
              <a:xfrm>
                <a:off x="1901549" y="5087579"/>
                <a:ext cx="57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3" name="Freeform 10079"/>
              <p:cNvSpPr>
                <a:spLocks/>
              </p:cNvSpPr>
              <p:nvPr/>
            </p:nvSpPr>
            <p:spPr bwMode="auto">
              <a:xfrm>
                <a:off x="1915100" y="5087579"/>
                <a:ext cx="865" cy="583"/>
              </a:xfrm>
              <a:custGeom>
                <a:avLst/>
                <a:gdLst>
                  <a:gd name="T0" fmla="*/ 3 w 1"/>
                  <a:gd name="T1" fmla="*/ 2 h 1"/>
                  <a:gd name="T2" fmla="*/ 3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4" name="Freeform 10080"/>
              <p:cNvSpPr>
                <a:spLocks/>
              </p:cNvSpPr>
              <p:nvPr/>
            </p:nvSpPr>
            <p:spPr bwMode="auto">
              <a:xfrm>
                <a:off x="1911063" y="5087579"/>
                <a:ext cx="5478" cy="583"/>
              </a:xfrm>
              <a:custGeom>
                <a:avLst/>
                <a:gdLst>
                  <a:gd name="T0" fmla="*/ 12 w 8"/>
                  <a:gd name="T1" fmla="*/ 2 h 1"/>
                  <a:gd name="T2" fmla="*/ 12 w 8"/>
                  <a:gd name="T3" fmla="*/ 2 h 1"/>
                  <a:gd name="T4" fmla="*/ 0 60000 65536"/>
                  <a:gd name="T5" fmla="*/ 0 60000 65536"/>
                  <a:gd name="T6" fmla="*/ 0 w 8"/>
                  <a:gd name="T7" fmla="*/ 0 h 1"/>
                  <a:gd name="T8" fmla="*/ 8 w 8"/>
                  <a:gd name="T9" fmla="*/ 1 h 1"/>
                </a:gdLst>
                <a:ahLst/>
                <a:cxnLst>
                  <a:cxn ang="T4">
                    <a:pos x="T0" y="T1"/>
                  </a:cxn>
                  <a:cxn ang="T5">
                    <a:pos x="T2" y="T3"/>
                  </a:cxn>
                </a:cxnLst>
                <a:rect l="T6" t="T7" r="T8" b="T9"/>
                <a:pathLst>
                  <a:path w="8" h="1">
                    <a:moveTo>
                      <a:pt x="5" y="1"/>
                    </a:moveTo>
                    <a:cubicBezTo>
                      <a:pt x="0" y="0"/>
                      <a:pt x="8" y="1"/>
                      <a:pt x="5"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5" name="Freeform 10081"/>
              <p:cNvSpPr>
                <a:spLocks/>
              </p:cNvSpPr>
              <p:nvPr/>
            </p:nvSpPr>
            <p:spPr bwMode="auto">
              <a:xfrm>
                <a:off x="1888574" y="5087579"/>
                <a:ext cx="865" cy="2042"/>
              </a:xfrm>
              <a:custGeom>
                <a:avLst/>
                <a:gdLst>
                  <a:gd name="T0" fmla="*/ 0 w 1"/>
                  <a:gd name="T1" fmla="*/ 7 h 3"/>
                  <a:gd name="T2" fmla="*/ 0 w 1"/>
                  <a:gd name="T3" fmla="*/ 7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1" y="0"/>
                      <a:pt x="1"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6" name="Freeform 10082"/>
              <p:cNvSpPr>
                <a:spLocks/>
              </p:cNvSpPr>
              <p:nvPr/>
            </p:nvSpPr>
            <p:spPr bwMode="auto">
              <a:xfrm>
                <a:off x="1892610" y="5088162"/>
                <a:ext cx="1442" cy="875"/>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1"/>
                      <a:pt x="2"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7" name="Freeform 10083"/>
              <p:cNvSpPr>
                <a:spLocks/>
              </p:cNvSpPr>
              <p:nvPr/>
            </p:nvSpPr>
            <p:spPr bwMode="auto">
              <a:xfrm>
                <a:off x="1892034" y="5088162"/>
                <a:ext cx="577" cy="1459"/>
              </a:xfrm>
              <a:custGeom>
                <a:avLst/>
                <a:gdLst>
                  <a:gd name="T0" fmla="*/ 0 w 1"/>
                  <a:gd name="T1" fmla="*/ 0 h 2"/>
                  <a:gd name="T2" fmla="*/ 0 w 1"/>
                  <a:gd name="T3" fmla="*/ 3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0" y="0"/>
                      <a:pt x="0" y="0"/>
                      <a:pt x="0" y="1"/>
                    </a:cubicBezTo>
                    <a:cubicBezTo>
                      <a:pt x="1" y="2"/>
                      <a:pt x="1" y="2"/>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8" name="Freeform 10084"/>
              <p:cNvSpPr>
                <a:spLocks/>
              </p:cNvSpPr>
              <p:nvPr/>
            </p:nvSpPr>
            <p:spPr bwMode="auto">
              <a:xfrm>
                <a:off x="1913082" y="5086995"/>
                <a:ext cx="2018" cy="6127"/>
              </a:xfrm>
              <a:custGeom>
                <a:avLst/>
                <a:gdLst>
                  <a:gd name="T0" fmla="*/ 0 w 3"/>
                  <a:gd name="T1" fmla="*/ 9 h 9"/>
                  <a:gd name="T2" fmla="*/ 0 w 3"/>
                  <a:gd name="T3" fmla="*/ 9 h 9"/>
                  <a:gd name="T4" fmla="*/ 0 60000 65536"/>
                  <a:gd name="T5" fmla="*/ 0 60000 65536"/>
                  <a:gd name="T6" fmla="*/ 0 w 3"/>
                  <a:gd name="T7" fmla="*/ 0 h 9"/>
                  <a:gd name="T8" fmla="*/ 3 w 3"/>
                  <a:gd name="T9" fmla="*/ 9 h 9"/>
                </a:gdLst>
                <a:ahLst/>
                <a:cxnLst>
                  <a:cxn ang="T4">
                    <a:pos x="T0" y="T1"/>
                  </a:cxn>
                  <a:cxn ang="T5">
                    <a:pos x="T2" y="T3"/>
                  </a:cxn>
                </a:cxnLst>
                <a:rect l="T6" t="T7" r="T8" b="T9"/>
                <a:pathLst>
                  <a:path w="3" h="9">
                    <a:moveTo>
                      <a:pt x="0" y="4"/>
                    </a:moveTo>
                    <a:cubicBezTo>
                      <a:pt x="3" y="9"/>
                      <a:pt x="1" y="0"/>
                      <a:pt x="0"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79" name="Freeform 10085"/>
              <p:cNvSpPr>
                <a:spLocks/>
              </p:cNvSpPr>
              <p:nvPr/>
            </p:nvSpPr>
            <p:spPr bwMode="auto">
              <a:xfrm>
                <a:off x="1911063" y="5083494"/>
                <a:ext cx="1442" cy="13128"/>
              </a:xfrm>
              <a:custGeom>
                <a:avLst/>
                <a:gdLst>
                  <a:gd name="T0" fmla="*/ 3 w 2"/>
                  <a:gd name="T1" fmla="*/ 28 h 19"/>
                  <a:gd name="T2" fmla="*/ 3 w 2"/>
                  <a:gd name="T3" fmla="*/ 28 h 19"/>
                  <a:gd name="T4" fmla="*/ 0 60000 65536"/>
                  <a:gd name="T5" fmla="*/ 0 60000 65536"/>
                  <a:gd name="T6" fmla="*/ 0 w 2"/>
                  <a:gd name="T7" fmla="*/ 0 h 19"/>
                  <a:gd name="T8" fmla="*/ 2 w 2"/>
                  <a:gd name="T9" fmla="*/ 19 h 19"/>
                </a:gdLst>
                <a:ahLst/>
                <a:cxnLst>
                  <a:cxn ang="T4">
                    <a:pos x="T0" y="T1"/>
                  </a:cxn>
                  <a:cxn ang="T5">
                    <a:pos x="T2" y="T3"/>
                  </a:cxn>
                </a:cxnLst>
                <a:rect l="T6" t="T7" r="T8" b="T9"/>
                <a:pathLst>
                  <a:path w="2" h="19">
                    <a:moveTo>
                      <a:pt x="1" y="12"/>
                    </a:moveTo>
                    <a:cubicBezTo>
                      <a:pt x="2" y="19"/>
                      <a:pt x="0" y="0"/>
                      <a:pt x="1"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0" name="Freeform 10086"/>
              <p:cNvSpPr>
                <a:spLocks/>
              </p:cNvSpPr>
              <p:nvPr/>
            </p:nvSpPr>
            <p:spPr bwMode="auto">
              <a:xfrm>
                <a:off x="1973055" y="5089037"/>
                <a:ext cx="577" cy="583"/>
              </a:xfrm>
              <a:custGeom>
                <a:avLst/>
                <a:gdLst>
                  <a:gd name="T0" fmla="*/ 0 w 1"/>
                  <a:gd name="T1" fmla="*/ 0 h 1"/>
                  <a:gd name="T2" fmla="*/ 2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1"/>
                    </a:cubicBezTo>
                    <a:cubicBezTo>
                      <a:pt x="1"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1" name="Freeform 10087"/>
              <p:cNvSpPr>
                <a:spLocks/>
              </p:cNvSpPr>
              <p:nvPr/>
            </p:nvSpPr>
            <p:spPr bwMode="auto">
              <a:xfrm>
                <a:off x="2004483" y="5089621"/>
                <a:ext cx="577" cy="875"/>
              </a:xfrm>
              <a:custGeom>
                <a:avLst/>
                <a:gdLst>
                  <a:gd name="T0" fmla="*/ 0 w 1"/>
                  <a:gd name="T1" fmla="*/ 0 h 1"/>
                  <a:gd name="T2" fmla="*/ 0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2" name="Freeform 10088"/>
              <p:cNvSpPr>
                <a:spLocks/>
              </p:cNvSpPr>
              <p:nvPr/>
            </p:nvSpPr>
            <p:spPr bwMode="auto">
              <a:xfrm>
                <a:off x="1905585" y="5089621"/>
                <a:ext cx="865"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3" name="Freeform 10089"/>
              <p:cNvSpPr>
                <a:spLocks/>
              </p:cNvSpPr>
              <p:nvPr/>
            </p:nvSpPr>
            <p:spPr bwMode="auto">
              <a:xfrm>
                <a:off x="1973055" y="5089621"/>
                <a:ext cx="0" cy="875"/>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1"/>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4" name="Freeform 10090"/>
              <p:cNvSpPr>
                <a:spLocks/>
              </p:cNvSpPr>
              <p:nvPr/>
            </p:nvSpPr>
            <p:spPr bwMode="auto">
              <a:xfrm>
                <a:off x="1907604" y="5089621"/>
                <a:ext cx="865" cy="875"/>
              </a:xfrm>
              <a:custGeom>
                <a:avLst/>
                <a:gdLst>
                  <a:gd name="T0" fmla="*/ 0 w 1"/>
                  <a:gd name="T1" fmla="*/ 3 h 1"/>
                  <a:gd name="T2" fmla="*/ 0 w 1"/>
                  <a:gd name="T3" fmla="*/ 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5" name="Freeform 10091"/>
              <p:cNvSpPr>
                <a:spLocks/>
              </p:cNvSpPr>
              <p:nvPr/>
            </p:nvSpPr>
            <p:spPr bwMode="auto">
              <a:xfrm>
                <a:off x="1902990" y="5089621"/>
                <a:ext cx="577" cy="875"/>
              </a:xfrm>
              <a:custGeom>
                <a:avLst/>
                <a:gdLst>
                  <a:gd name="T0" fmla="*/ 0 w 1"/>
                  <a:gd name="T1" fmla="*/ 3 h 1"/>
                  <a:gd name="T2" fmla="*/ 0 w 1"/>
                  <a:gd name="T3" fmla="*/ 3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1"/>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6" name="Freeform 10092"/>
              <p:cNvSpPr>
                <a:spLocks/>
              </p:cNvSpPr>
              <p:nvPr/>
            </p:nvSpPr>
            <p:spPr bwMode="auto">
              <a:xfrm>
                <a:off x="1972478" y="5090496"/>
                <a:ext cx="57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7" name="Freeform 10093"/>
              <p:cNvSpPr>
                <a:spLocks/>
              </p:cNvSpPr>
              <p:nvPr/>
            </p:nvSpPr>
            <p:spPr bwMode="auto">
              <a:xfrm>
                <a:off x="1897512" y="5090496"/>
                <a:ext cx="14417" cy="6710"/>
              </a:xfrm>
              <a:custGeom>
                <a:avLst/>
                <a:gdLst>
                  <a:gd name="T0" fmla="*/ 12 w 21"/>
                  <a:gd name="T1" fmla="*/ 0 h 10"/>
                  <a:gd name="T2" fmla="*/ 12 w 21"/>
                  <a:gd name="T3" fmla="*/ 0 h 10"/>
                  <a:gd name="T4" fmla="*/ 0 60000 65536"/>
                  <a:gd name="T5" fmla="*/ 0 60000 65536"/>
                  <a:gd name="T6" fmla="*/ 0 w 21"/>
                  <a:gd name="T7" fmla="*/ 0 h 10"/>
                  <a:gd name="T8" fmla="*/ 21 w 21"/>
                  <a:gd name="T9" fmla="*/ 10 h 10"/>
                </a:gdLst>
                <a:ahLst/>
                <a:cxnLst>
                  <a:cxn ang="T4">
                    <a:pos x="T0" y="T1"/>
                  </a:cxn>
                  <a:cxn ang="T5">
                    <a:pos x="T2" y="T3"/>
                  </a:cxn>
                </a:cxnLst>
                <a:rect l="T6" t="T7" r="T8" b="T9"/>
                <a:pathLst>
                  <a:path w="21" h="10">
                    <a:moveTo>
                      <a:pt x="5" y="0"/>
                    </a:moveTo>
                    <a:cubicBezTo>
                      <a:pt x="0" y="10"/>
                      <a:pt x="21" y="9"/>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8" name="Freeform 10094"/>
              <p:cNvSpPr>
                <a:spLocks/>
              </p:cNvSpPr>
              <p:nvPr/>
            </p:nvSpPr>
            <p:spPr bwMode="auto">
              <a:xfrm>
                <a:off x="1971036" y="5090496"/>
                <a:ext cx="1442" cy="1167"/>
              </a:xfrm>
              <a:custGeom>
                <a:avLst/>
                <a:gdLst>
                  <a:gd name="T0" fmla="*/ 5 w 2"/>
                  <a:gd name="T1" fmla="*/ 0 h 2"/>
                  <a:gd name="T2" fmla="*/ 3 w 2"/>
                  <a:gd name="T3" fmla="*/ 4 h 2"/>
                  <a:gd name="T4" fmla="*/ 5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0" y="0"/>
                      <a:pt x="0" y="1"/>
                      <a:pt x="1" y="2"/>
                    </a:cubicBezTo>
                    <a:cubicBezTo>
                      <a:pt x="1" y="2"/>
                      <a:pt x="1"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89" name="Freeform 10095"/>
              <p:cNvSpPr>
                <a:spLocks/>
              </p:cNvSpPr>
              <p:nvPr/>
            </p:nvSpPr>
            <p:spPr bwMode="auto">
              <a:xfrm>
                <a:off x="1882519" y="5082036"/>
                <a:ext cx="10092" cy="20714"/>
              </a:xfrm>
              <a:custGeom>
                <a:avLst/>
                <a:gdLst>
                  <a:gd name="T0" fmla="*/ 26 w 15"/>
                  <a:gd name="T1" fmla="*/ 50 h 30"/>
                  <a:gd name="T2" fmla="*/ 16 w 15"/>
                  <a:gd name="T3" fmla="*/ 33 h 30"/>
                  <a:gd name="T4" fmla="*/ 26 w 15"/>
                  <a:gd name="T5" fmla="*/ 50 h 30"/>
                  <a:gd name="T6" fmla="*/ 0 60000 65536"/>
                  <a:gd name="T7" fmla="*/ 0 60000 65536"/>
                  <a:gd name="T8" fmla="*/ 0 60000 65536"/>
                  <a:gd name="T9" fmla="*/ 0 w 15"/>
                  <a:gd name="T10" fmla="*/ 0 h 30"/>
                  <a:gd name="T11" fmla="*/ 15 w 15"/>
                  <a:gd name="T12" fmla="*/ 30 h 30"/>
                </a:gdLst>
                <a:ahLst/>
                <a:cxnLst>
                  <a:cxn ang="T6">
                    <a:pos x="T0" y="T1"/>
                  </a:cxn>
                  <a:cxn ang="T7">
                    <a:pos x="T2" y="T3"/>
                  </a:cxn>
                  <a:cxn ang="T8">
                    <a:pos x="T4" y="T5"/>
                  </a:cxn>
                </a:cxnLst>
                <a:rect l="T9" t="T10" r="T11" b="T12"/>
                <a:pathLst>
                  <a:path w="15" h="30">
                    <a:moveTo>
                      <a:pt x="11" y="21"/>
                    </a:moveTo>
                    <a:cubicBezTo>
                      <a:pt x="15" y="30"/>
                      <a:pt x="8" y="0"/>
                      <a:pt x="7" y="14"/>
                    </a:cubicBezTo>
                    <a:cubicBezTo>
                      <a:pt x="6" y="21"/>
                      <a:pt x="0" y="18"/>
                      <a:pt x="11" y="2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0" name="Freeform 10096"/>
              <p:cNvSpPr>
                <a:spLocks/>
              </p:cNvSpPr>
              <p:nvPr/>
            </p:nvSpPr>
            <p:spPr bwMode="auto">
              <a:xfrm>
                <a:off x="1910487" y="5090496"/>
                <a:ext cx="1442" cy="583"/>
              </a:xfrm>
              <a:custGeom>
                <a:avLst/>
                <a:gdLst>
                  <a:gd name="T0" fmla="*/ 0 w 2"/>
                  <a:gd name="T1" fmla="*/ 2 h 1"/>
                  <a:gd name="T2" fmla="*/ 0 w 2"/>
                  <a:gd name="T3" fmla="*/ 2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1"/>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1" name="Freeform 10097"/>
              <p:cNvSpPr>
                <a:spLocks/>
              </p:cNvSpPr>
              <p:nvPr/>
            </p:nvSpPr>
            <p:spPr bwMode="auto">
              <a:xfrm>
                <a:off x="1913947" y="5091080"/>
                <a:ext cx="0" cy="583"/>
              </a:xfrm>
              <a:custGeom>
                <a:avLst/>
                <a:gdLst>
                  <a:gd name="T0" fmla="*/ 0 h 1"/>
                  <a:gd name="T1" fmla="*/ 2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1"/>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2" name="Freeform 10098"/>
              <p:cNvSpPr>
                <a:spLocks/>
              </p:cNvSpPr>
              <p:nvPr/>
            </p:nvSpPr>
            <p:spPr bwMode="auto">
              <a:xfrm>
                <a:off x="777057" y="5089621"/>
                <a:ext cx="3460" cy="3501"/>
              </a:xfrm>
              <a:custGeom>
                <a:avLst/>
                <a:gdLst>
                  <a:gd name="T0" fmla="*/ 12 w 5"/>
                  <a:gd name="T1" fmla="*/ 5 h 5"/>
                  <a:gd name="T2" fmla="*/ 12 w 5"/>
                  <a:gd name="T3" fmla="*/ 5 h 5"/>
                  <a:gd name="T4" fmla="*/ 0 60000 65536"/>
                  <a:gd name="T5" fmla="*/ 0 60000 65536"/>
                  <a:gd name="T6" fmla="*/ 0 w 5"/>
                  <a:gd name="T7" fmla="*/ 0 h 5"/>
                  <a:gd name="T8" fmla="*/ 5 w 5"/>
                  <a:gd name="T9" fmla="*/ 5 h 5"/>
                </a:gdLst>
                <a:ahLst/>
                <a:cxnLst>
                  <a:cxn ang="T4">
                    <a:pos x="T0" y="T1"/>
                  </a:cxn>
                  <a:cxn ang="T5">
                    <a:pos x="T2" y="T3"/>
                  </a:cxn>
                </a:cxnLst>
                <a:rect l="T6" t="T7" r="T8" b="T9"/>
                <a:pathLst>
                  <a:path w="5" h="5">
                    <a:moveTo>
                      <a:pt x="5" y="2"/>
                    </a:moveTo>
                    <a:cubicBezTo>
                      <a:pt x="0" y="0"/>
                      <a:pt x="4" y="5"/>
                      <a:pt x="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3" name="Freeform 10099"/>
              <p:cNvSpPr>
                <a:spLocks/>
              </p:cNvSpPr>
              <p:nvPr/>
            </p:nvSpPr>
            <p:spPr bwMode="auto">
              <a:xfrm>
                <a:off x="1969595" y="5091663"/>
                <a:ext cx="865" cy="875"/>
              </a:xfrm>
              <a:custGeom>
                <a:avLst/>
                <a:gdLst>
                  <a:gd name="T0" fmla="*/ 3 w 1"/>
                  <a:gd name="T1" fmla="*/ 0 h 1"/>
                  <a:gd name="T2" fmla="*/ 0 w 1"/>
                  <a:gd name="T3" fmla="*/ 0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4" name="Freeform 10100"/>
              <p:cNvSpPr>
                <a:spLocks/>
              </p:cNvSpPr>
              <p:nvPr/>
            </p:nvSpPr>
            <p:spPr bwMode="auto">
              <a:xfrm>
                <a:off x="1967000" y="5091663"/>
                <a:ext cx="2018" cy="2042"/>
              </a:xfrm>
              <a:custGeom>
                <a:avLst/>
                <a:gdLst>
                  <a:gd name="T0" fmla="*/ 0 w 3"/>
                  <a:gd name="T1" fmla="*/ 5 h 3"/>
                  <a:gd name="T2" fmla="*/ 0 w 3"/>
                  <a:gd name="T3" fmla="*/ 5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0" y="2"/>
                    </a:moveTo>
                    <a:cubicBezTo>
                      <a:pt x="3" y="0"/>
                      <a:pt x="1" y="3"/>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5" name="Freeform 10101"/>
              <p:cNvSpPr>
                <a:spLocks/>
              </p:cNvSpPr>
              <p:nvPr/>
            </p:nvSpPr>
            <p:spPr bwMode="auto">
              <a:xfrm>
                <a:off x="1969595" y="5092538"/>
                <a:ext cx="865" cy="583"/>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6" name="Freeform 10102"/>
              <p:cNvSpPr>
                <a:spLocks/>
              </p:cNvSpPr>
              <p:nvPr/>
            </p:nvSpPr>
            <p:spPr bwMode="auto">
              <a:xfrm>
                <a:off x="1887132" y="5096623"/>
                <a:ext cx="14993" cy="6710"/>
              </a:xfrm>
              <a:custGeom>
                <a:avLst/>
                <a:gdLst>
                  <a:gd name="T0" fmla="*/ 43 w 22"/>
                  <a:gd name="T1" fmla="*/ 2 h 10"/>
                  <a:gd name="T2" fmla="*/ 43 w 22"/>
                  <a:gd name="T3" fmla="*/ 2 h 10"/>
                  <a:gd name="T4" fmla="*/ 0 60000 65536"/>
                  <a:gd name="T5" fmla="*/ 0 60000 65536"/>
                  <a:gd name="T6" fmla="*/ 0 w 22"/>
                  <a:gd name="T7" fmla="*/ 0 h 10"/>
                  <a:gd name="T8" fmla="*/ 22 w 22"/>
                  <a:gd name="T9" fmla="*/ 10 h 10"/>
                </a:gdLst>
                <a:ahLst/>
                <a:cxnLst>
                  <a:cxn ang="T4">
                    <a:pos x="T0" y="T1"/>
                  </a:cxn>
                  <a:cxn ang="T5">
                    <a:pos x="T2" y="T3"/>
                  </a:cxn>
                </a:cxnLst>
                <a:rect l="T6" t="T7" r="T8" b="T9"/>
                <a:pathLst>
                  <a:path w="22" h="10">
                    <a:moveTo>
                      <a:pt x="18" y="1"/>
                    </a:moveTo>
                    <a:cubicBezTo>
                      <a:pt x="22" y="0"/>
                      <a:pt x="0" y="10"/>
                      <a:pt x="18"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7" name="Freeform 10103"/>
              <p:cNvSpPr>
                <a:spLocks/>
              </p:cNvSpPr>
              <p:nvPr/>
            </p:nvSpPr>
            <p:spPr bwMode="auto">
              <a:xfrm>
                <a:off x="726022" y="5093122"/>
                <a:ext cx="1153" cy="0"/>
              </a:xfrm>
              <a:custGeom>
                <a:avLst/>
                <a:gdLst>
                  <a:gd name="T0" fmla="*/ 4 w 2"/>
                  <a:gd name="T1" fmla="*/ 4 w 2"/>
                  <a:gd name="T2" fmla="*/ 4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2" y="0"/>
                    </a:moveTo>
                    <a:cubicBezTo>
                      <a:pt x="1" y="0"/>
                      <a:pt x="0" y="0"/>
                      <a:pt x="2" y="0"/>
                    </a:cubicBezTo>
                    <a:cubicBezTo>
                      <a:pt x="1" y="0"/>
                      <a:pt x="2" y="0"/>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8" name="Freeform 10104"/>
              <p:cNvSpPr>
                <a:spLocks/>
              </p:cNvSpPr>
              <p:nvPr/>
            </p:nvSpPr>
            <p:spPr bwMode="auto">
              <a:xfrm>
                <a:off x="792050" y="5093122"/>
                <a:ext cx="2018" cy="1459"/>
              </a:xfrm>
              <a:custGeom>
                <a:avLst/>
                <a:gdLst>
                  <a:gd name="T0" fmla="*/ 7 w 3"/>
                  <a:gd name="T1" fmla="*/ 0 h 2"/>
                  <a:gd name="T2" fmla="*/ 7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0"/>
                    </a:moveTo>
                    <a:cubicBezTo>
                      <a:pt x="0" y="1"/>
                      <a:pt x="3" y="2"/>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799" name="Freeform 10105"/>
              <p:cNvSpPr>
                <a:spLocks/>
              </p:cNvSpPr>
              <p:nvPr/>
            </p:nvSpPr>
            <p:spPr bwMode="auto">
              <a:xfrm>
                <a:off x="1940473" y="5093122"/>
                <a:ext cx="9515" cy="2042"/>
              </a:xfrm>
              <a:custGeom>
                <a:avLst/>
                <a:gdLst>
                  <a:gd name="T0" fmla="*/ 19 w 14"/>
                  <a:gd name="T1" fmla="*/ 5 h 3"/>
                  <a:gd name="T2" fmla="*/ 19 w 14"/>
                  <a:gd name="T3" fmla="*/ 5 h 3"/>
                  <a:gd name="T4" fmla="*/ 0 60000 65536"/>
                  <a:gd name="T5" fmla="*/ 0 60000 65536"/>
                  <a:gd name="T6" fmla="*/ 0 w 14"/>
                  <a:gd name="T7" fmla="*/ 0 h 3"/>
                  <a:gd name="T8" fmla="*/ 14 w 14"/>
                  <a:gd name="T9" fmla="*/ 3 h 3"/>
                </a:gdLst>
                <a:ahLst/>
                <a:cxnLst>
                  <a:cxn ang="T4">
                    <a:pos x="T0" y="T1"/>
                  </a:cxn>
                  <a:cxn ang="T5">
                    <a:pos x="T2" y="T3"/>
                  </a:cxn>
                </a:cxnLst>
                <a:rect l="T6" t="T7" r="T8" b="T9"/>
                <a:pathLst>
                  <a:path w="14" h="3">
                    <a:moveTo>
                      <a:pt x="8" y="2"/>
                    </a:moveTo>
                    <a:cubicBezTo>
                      <a:pt x="14" y="3"/>
                      <a:pt x="0" y="0"/>
                      <a:pt x="8"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0" name="Freeform 10106"/>
              <p:cNvSpPr>
                <a:spLocks/>
              </p:cNvSpPr>
              <p:nvPr/>
            </p:nvSpPr>
            <p:spPr bwMode="auto">
              <a:xfrm>
                <a:off x="1909622" y="5093705"/>
                <a:ext cx="3460" cy="2042"/>
              </a:xfrm>
              <a:custGeom>
                <a:avLst/>
                <a:gdLst>
                  <a:gd name="T0" fmla="*/ 5 w 5"/>
                  <a:gd name="T1" fmla="*/ 0 h 3"/>
                  <a:gd name="T2" fmla="*/ 5 w 5"/>
                  <a:gd name="T3" fmla="*/ 0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2" y="0"/>
                    </a:moveTo>
                    <a:cubicBezTo>
                      <a:pt x="0" y="1"/>
                      <a:pt x="5" y="3"/>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1" name="Freeform 10107"/>
              <p:cNvSpPr>
                <a:spLocks/>
              </p:cNvSpPr>
              <p:nvPr/>
            </p:nvSpPr>
            <p:spPr bwMode="auto">
              <a:xfrm>
                <a:off x="1981128" y="5094580"/>
                <a:ext cx="865"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2" name="Freeform 10108"/>
              <p:cNvSpPr>
                <a:spLocks/>
              </p:cNvSpPr>
              <p:nvPr/>
            </p:nvSpPr>
            <p:spPr bwMode="auto">
              <a:xfrm>
                <a:off x="1968441" y="5094580"/>
                <a:ext cx="0" cy="583"/>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3" name="Freeform 10109"/>
              <p:cNvSpPr>
                <a:spLocks/>
              </p:cNvSpPr>
              <p:nvPr/>
            </p:nvSpPr>
            <p:spPr bwMode="auto">
              <a:xfrm>
                <a:off x="1967000" y="5094580"/>
                <a:ext cx="577" cy="583"/>
              </a:xfrm>
              <a:custGeom>
                <a:avLst/>
                <a:gdLst>
                  <a:gd name="T0" fmla="*/ 2 w 1"/>
                  <a:gd name="T1" fmla="*/ 0 h 1"/>
                  <a:gd name="T2" fmla="*/ 0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1"/>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4" name="Freeform 10110"/>
              <p:cNvSpPr>
                <a:spLocks/>
              </p:cNvSpPr>
              <p:nvPr/>
            </p:nvSpPr>
            <p:spPr bwMode="auto">
              <a:xfrm>
                <a:off x="1946528" y="5095164"/>
                <a:ext cx="577"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5" name="Freeform 10111"/>
              <p:cNvSpPr>
                <a:spLocks/>
              </p:cNvSpPr>
              <p:nvPr/>
            </p:nvSpPr>
            <p:spPr bwMode="auto">
              <a:xfrm>
                <a:off x="1932112" y="5095164"/>
                <a:ext cx="865" cy="1459"/>
              </a:xfrm>
              <a:custGeom>
                <a:avLst/>
                <a:gdLst>
                  <a:gd name="T0" fmla="*/ 3 w 1"/>
                  <a:gd name="T1" fmla="*/ 3 h 2"/>
                  <a:gd name="T2" fmla="*/ 0 w 1"/>
                  <a:gd name="T3" fmla="*/ 3 h 2"/>
                  <a:gd name="T4" fmla="*/ 3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0"/>
                      <a:pt x="0" y="0"/>
                      <a:pt x="0" y="1"/>
                    </a:cubicBezTo>
                    <a:cubicBezTo>
                      <a:pt x="0" y="2"/>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6" name="Freeform 10112"/>
              <p:cNvSpPr>
                <a:spLocks/>
              </p:cNvSpPr>
              <p:nvPr/>
            </p:nvSpPr>
            <p:spPr bwMode="auto">
              <a:xfrm>
                <a:off x="777057" y="5096623"/>
                <a:ext cx="14128" cy="3501"/>
              </a:xfrm>
              <a:custGeom>
                <a:avLst/>
                <a:gdLst>
                  <a:gd name="T0" fmla="*/ 28 w 21"/>
                  <a:gd name="T1" fmla="*/ 7 h 5"/>
                  <a:gd name="T2" fmla="*/ 40 w 21"/>
                  <a:gd name="T3" fmla="*/ 0 h 5"/>
                  <a:gd name="T4" fmla="*/ 28 w 21"/>
                  <a:gd name="T5" fmla="*/ 7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12" y="3"/>
                    </a:moveTo>
                    <a:cubicBezTo>
                      <a:pt x="21" y="4"/>
                      <a:pt x="16" y="5"/>
                      <a:pt x="17" y="0"/>
                    </a:cubicBezTo>
                    <a:cubicBezTo>
                      <a:pt x="14" y="2"/>
                      <a:pt x="0" y="1"/>
                      <a:pt x="1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7" name="Freeform 10113"/>
              <p:cNvSpPr>
                <a:spLocks/>
              </p:cNvSpPr>
              <p:nvPr/>
            </p:nvSpPr>
            <p:spPr bwMode="auto">
              <a:xfrm>
                <a:off x="2005059" y="5092538"/>
                <a:ext cx="2018" cy="11670"/>
              </a:xfrm>
              <a:custGeom>
                <a:avLst/>
                <a:gdLst>
                  <a:gd name="T0" fmla="*/ 0 w 3"/>
                  <a:gd name="T1" fmla="*/ 16 h 17"/>
                  <a:gd name="T2" fmla="*/ 0 w 3"/>
                  <a:gd name="T3" fmla="*/ 16 h 17"/>
                  <a:gd name="T4" fmla="*/ 0 60000 65536"/>
                  <a:gd name="T5" fmla="*/ 0 60000 65536"/>
                  <a:gd name="T6" fmla="*/ 0 w 3"/>
                  <a:gd name="T7" fmla="*/ 0 h 17"/>
                  <a:gd name="T8" fmla="*/ 3 w 3"/>
                  <a:gd name="T9" fmla="*/ 17 h 17"/>
                </a:gdLst>
                <a:ahLst/>
                <a:cxnLst>
                  <a:cxn ang="T4">
                    <a:pos x="T0" y="T1"/>
                  </a:cxn>
                  <a:cxn ang="T5">
                    <a:pos x="T2" y="T3"/>
                  </a:cxn>
                </a:cxnLst>
                <a:rect l="T6" t="T7" r="T8" b="T9"/>
                <a:pathLst>
                  <a:path w="3" h="17">
                    <a:moveTo>
                      <a:pt x="0" y="7"/>
                    </a:moveTo>
                    <a:cubicBezTo>
                      <a:pt x="3" y="17"/>
                      <a:pt x="0" y="0"/>
                      <a:pt x="0"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8" name="Freeform 10114"/>
              <p:cNvSpPr>
                <a:spLocks/>
              </p:cNvSpPr>
              <p:nvPr/>
            </p:nvSpPr>
            <p:spPr bwMode="auto">
              <a:xfrm>
                <a:off x="1980551" y="5095747"/>
                <a:ext cx="0" cy="875"/>
              </a:xfrm>
              <a:custGeom>
                <a:avLst/>
                <a:gdLst>
                  <a:gd name="T0" fmla="*/ 3 h 1"/>
                  <a:gd name="T1" fmla="*/ 0 h 1"/>
                  <a:gd name="T2" fmla="*/ 3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09" name="Freeform 10115"/>
              <p:cNvSpPr>
                <a:spLocks/>
              </p:cNvSpPr>
              <p:nvPr/>
            </p:nvSpPr>
            <p:spPr bwMode="auto">
              <a:xfrm>
                <a:off x="1954025" y="5096623"/>
                <a:ext cx="1442" cy="583"/>
              </a:xfrm>
              <a:custGeom>
                <a:avLst/>
                <a:gdLst>
                  <a:gd name="T0" fmla="*/ 5 w 2"/>
                  <a:gd name="T1" fmla="*/ 2 h 1"/>
                  <a:gd name="T2" fmla="*/ 0 w 2"/>
                  <a:gd name="T3" fmla="*/ 2 h 1"/>
                  <a:gd name="T4" fmla="*/ 5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2" y="0"/>
                      <a:pt x="1" y="0"/>
                      <a:pt x="0" y="1"/>
                    </a:cubicBezTo>
                    <a:cubicBezTo>
                      <a:pt x="0" y="1"/>
                      <a:pt x="1"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0" name="Freeform 10116"/>
              <p:cNvSpPr>
                <a:spLocks/>
              </p:cNvSpPr>
              <p:nvPr/>
            </p:nvSpPr>
            <p:spPr bwMode="auto">
              <a:xfrm>
                <a:off x="1904432" y="5097206"/>
                <a:ext cx="2595" cy="0"/>
              </a:xfrm>
              <a:custGeom>
                <a:avLst/>
                <a:gdLst>
                  <a:gd name="T0" fmla="*/ 9 w 4"/>
                  <a:gd name="T1" fmla="*/ 9 w 4"/>
                  <a:gd name="T2" fmla="*/ 0 60000 65536"/>
                  <a:gd name="T3" fmla="*/ 0 60000 65536"/>
                  <a:gd name="T4" fmla="*/ 0 w 4"/>
                  <a:gd name="T5" fmla="*/ 4 w 4"/>
                </a:gdLst>
                <a:ahLst/>
                <a:cxnLst>
                  <a:cxn ang="T2">
                    <a:pos x="T0" y="0"/>
                  </a:cxn>
                  <a:cxn ang="T3">
                    <a:pos x="T1" y="0"/>
                  </a:cxn>
                </a:cxnLst>
                <a:rect l="T4" t="0" r="T5" b="0"/>
                <a:pathLst>
                  <a:path w="4">
                    <a:moveTo>
                      <a:pt x="4" y="0"/>
                    </a:moveTo>
                    <a:cubicBezTo>
                      <a:pt x="0" y="0"/>
                      <a:pt x="4" y="0"/>
                      <a:pt x="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1" name="Freeform 10117"/>
              <p:cNvSpPr>
                <a:spLocks/>
              </p:cNvSpPr>
              <p:nvPr/>
            </p:nvSpPr>
            <p:spPr bwMode="auto">
              <a:xfrm>
                <a:off x="662589" y="5097206"/>
                <a:ext cx="3460" cy="1459"/>
              </a:xfrm>
              <a:custGeom>
                <a:avLst/>
                <a:gdLst>
                  <a:gd name="T0" fmla="*/ 12 w 5"/>
                  <a:gd name="T1" fmla="*/ 5 h 2"/>
                  <a:gd name="T2" fmla="*/ 12 w 5"/>
                  <a:gd name="T3" fmla="*/ 5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0" y="0"/>
                      <a:pt x="0" y="0"/>
                      <a:pt x="5"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2" name="Freeform 10118"/>
              <p:cNvSpPr>
                <a:spLocks/>
              </p:cNvSpPr>
              <p:nvPr/>
            </p:nvSpPr>
            <p:spPr bwMode="auto">
              <a:xfrm>
                <a:off x="1890592" y="5097206"/>
                <a:ext cx="2018" cy="1459"/>
              </a:xfrm>
              <a:custGeom>
                <a:avLst/>
                <a:gdLst>
                  <a:gd name="T0" fmla="*/ 7 w 3"/>
                  <a:gd name="T1" fmla="*/ 0 h 2"/>
                  <a:gd name="T2" fmla="*/ 0 w 3"/>
                  <a:gd name="T3" fmla="*/ 5 h 2"/>
                  <a:gd name="T4" fmla="*/ 7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cubicBezTo>
                      <a:pt x="2" y="0"/>
                      <a:pt x="1" y="1"/>
                      <a:pt x="0" y="2"/>
                    </a:cubicBezTo>
                    <a:cubicBezTo>
                      <a:pt x="1" y="2"/>
                      <a:pt x="3" y="1"/>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3" name="Freeform 10119"/>
              <p:cNvSpPr>
                <a:spLocks/>
              </p:cNvSpPr>
              <p:nvPr/>
            </p:nvSpPr>
            <p:spPr bwMode="auto">
              <a:xfrm>
                <a:off x="1913947" y="5097206"/>
                <a:ext cx="577" cy="875"/>
              </a:xfrm>
              <a:custGeom>
                <a:avLst/>
                <a:gdLst>
                  <a:gd name="T0" fmla="*/ 2 w 1"/>
                  <a:gd name="T1" fmla="*/ 3 h 1"/>
                  <a:gd name="T2" fmla="*/ 0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0"/>
                      <a:pt x="0" y="0"/>
                    </a:cubicBezTo>
                    <a:cubicBezTo>
                      <a:pt x="0" y="1"/>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4" name="Freeform 10120"/>
              <p:cNvSpPr>
                <a:spLocks/>
              </p:cNvSpPr>
              <p:nvPr/>
            </p:nvSpPr>
            <p:spPr bwMode="auto">
              <a:xfrm>
                <a:off x="1894629" y="5098081"/>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5" name="Freeform 10121"/>
              <p:cNvSpPr>
                <a:spLocks/>
              </p:cNvSpPr>
              <p:nvPr/>
            </p:nvSpPr>
            <p:spPr bwMode="auto">
              <a:xfrm>
                <a:off x="1890015" y="5094580"/>
                <a:ext cx="10092" cy="13712"/>
              </a:xfrm>
              <a:custGeom>
                <a:avLst/>
                <a:gdLst>
                  <a:gd name="T0" fmla="*/ 33 w 15"/>
                  <a:gd name="T1" fmla="*/ 21 h 20"/>
                  <a:gd name="T2" fmla="*/ 0 w 15"/>
                  <a:gd name="T3" fmla="*/ 21 h 20"/>
                  <a:gd name="T4" fmla="*/ 0 w 15"/>
                  <a:gd name="T5" fmla="*/ 33 h 20"/>
                  <a:gd name="T6" fmla="*/ 12 w 15"/>
                  <a:gd name="T7" fmla="*/ 47 h 20"/>
                  <a:gd name="T8" fmla="*/ 33 w 15"/>
                  <a:gd name="T9" fmla="*/ 21 h 20"/>
                  <a:gd name="T10" fmla="*/ 0 60000 65536"/>
                  <a:gd name="T11" fmla="*/ 0 60000 65536"/>
                  <a:gd name="T12" fmla="*/ 0 60000 65536"/>
                  <a:gd name="T13" fmla="*/ 0 60000 65536"/>
                  <a:gd name="T14" fmla="*/ 0 60000 65536"/>
                  <a:gd name="T15" fmla="*/ 0 w 15"/>
                  <a:gd name="T16" fmla="*/ 0 h 20"/>
                  <a:gd name="T17" fmla="*/ 15 w 15"/>
                  <a:gd name="T18" fmla="*/ 20 h 20"/>
                </a:gdLst>
                <a:ahLst/>
                <a:cxnLst>
                  <a:cxn ang="T10">
                    <a:pos x="T0" y="T1"/>
                  </a:cxn>
                  <a:cxn ang="T11">
                    <a:pos x="T2" y="T3"/>
                  </a:cxn>
                  <a:cxn ang="T12">
                    <a:pos x="T4" y="T5"/>
                  </a:cxn>
                  <a:cxn ang="T13">
                    <a:pos x="T6" y="T7"/>
                  </a:cxn>
                  <a:cxn ang="T14">
                    <a:pos x="T8" y="T9"/>
                  </a:cxn>
                </a:cxnLst>
                <a:rect l="T15" t="T16" r="T17" b="T18"/>
                <a:pathLst>
                  <a:path w="15" h="20">
                    <a:moveTo>
                      <a:pt x="14" y="9"/>
                    </a:moveTo>
                    <a:cubicBezTo>
                      <a:pt x="15" y="0"/>
                      <a:pt x="0" y="10"/>
                      <a:pt x="0" y="9"/>
                    </a:cubicBezTo>
                    <a:cubicBezTo>
                      <a:pt x="8" y="11"/>
                      <a:pt x="1" y="12"/>
                      <a:pt x="0" y="14"/>
                    </a:cubicBezTo>
                    <a:cubicBezTo>
                      <a:pt x="1" y="13"/>
                      <a:pt x="2" y="20"/>
                      <a:pt x="5" y="20"/>
                    </a:cubicBezTo>
                    <a:cubicBezTo>
                      <a:pt x="0" y="10"/>
                      <a:pt x="10" y="12"/>
                      <a:pt x="14"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6" name="Freeform 10122"/>
              <p:cNvSpPr>
                <a:spLocks/>
              </p:cNvSpPr>
              <p:nvPr/>
            </p:nvSpPr>
            <p:spPr bwMode="auto">
              <a:xfrm>
                <a:off x="1948547" y="5098081"/>
                <a:ext cx="577" cy="583"/>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7" name="Freeform 10124"/>
              <p:cNvSpPr>
                <a:spLocks/>
              </p:cNvSpPr>
              <p:nvPr/>
            </p:nvSpPr>
            <p:spPr bwMode="auto">
              <a:xfrm>
                <a:off x="1965537" y="5098623"/>
                <a:ext cx="13570" cy="17222"/>
              </a:xfrm>
              <a:custGeom>
                <a:avLst/>
                <a:gdLst>
                  <a:gd name="T0" fmla="*/ 35 w 20"/>
                  <a:gd name="T1" fmla="*/ 28 h 26"/>
                  <a:gd name="T2" fmla="*/ 5 w 20"/>
                  <a:gd name="T3" fmla="*/ 0 h 26"/>
                  <a:gd name="T4" fmla="*/ 0 w 20"/>
                  <a:gd name="T5" fmla="*/ 9 h 26"/>
                  <a:gd name="T6" fmla="*/ 12 w 20"/>
                  <a:gd name="T7" fmla="*/ 49 h 26"/>
                  <a:gd name="T8" fmla="*/ 14 w 20"/>
                  <a:gd name="T9" fmla="*/ 54 h 26"/>
                  <a:gd name="T10" fmla="*/ 16 w 20"/>
                  <a:gd name="T11" fmla="*/ 31 h 26"/>
                  <a:gd name="T12" fmla="*/ 35 w 20"/>
                  <a:gd name="T13" fmla="*/ 28 h 26"/>
                  <a:gd name="T14" fmla="*/ 0 60000 65536"/>
                  <a:gd name="T15" fmla="*/ 0 60000 65536"/>
                  <a:gd name="T16" fmla="*/ 0 60000 65536"/>
                  <a:gd name="T17" fmla="*/ 0 60000 65536"/>
                  <a:gd name="T18" fmla="*/ 0 60000 65536"/>
                  <a:gd name="T19" fmla="*/ 0 60000 65536"/>
                  <a:gd name="T20" fmla="*/ 0 60000 65536"/>
                  <a:gd name="T21" fmla="*/ 0 w 20"/>
                  <a:gd name="T22" fmla="*/ 0 h 26"/>
                  <a:gd name="T23" fmla="*/ 20 w 2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6">
                    <a:moveTo>
                      <a:pt x="15" y="12"/>
                    </a:moveTo>
                    <a:cubicBezTo>
                      <a:pt x="13" y="12"/>
                      <a:pt x="6" y="0"/>
                      <a:pt x="2" y="0"/>
                    </a:cubicBezTo>
                    <a:cubicBezTo>
                      <a:pt x="4" y="4"/>
                      <a:pt x="4" y="5"/>
                      <a:pt x="0" y="4"/>
                    </a:cubicBezTo>
                    <a:cubicBezTo>
                      <a:pt x="3" y="8"/>
                      <a:pt x="2" y="17"/>
                      <a:pt x="5" y="21"/>
                    </a:cubicBezTo>
                    <a:cubicBezTo>
                      <a:pt x="5" y="20"/>
                      <a:pt x="5" y="21"/>
                      <a:pt x="6" y="23"/>
                    </a:cubicBezTo>
                    <a:cubicBezTo>
                      <a:pt x="11" y="26"/>
                      <a:pt x="7" y="13"/>
                      <a:pt x="7" y="13"/>
                    </a:cubicBezTo>
                    <a:cubicBezTo>
                      <a:pt x="20" y="23"/>
                      <a:pt x="7" y="4"/>
                      <a:pt x="15"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8" name="Freeform 10125"/>
              <p:cNvSpPr>
                <a:spLocks/>
              </p:cNvSpPr>
              <p:nvPr/>
            </p:nvSpPr>
            <p:spPr bwMode="auto">
              <a:xfrm>
                <a:off x="1899998" y="5099188"/>
                <a:ext cx="1444" cy="1412"/>
              </a:xfrm>
              <a:custGeom>
                <a:avLst/>
                <a:gdLst>
                  <a:gd name="T0" fmla="*/ 5 w 2"/>
                  <a:gd name="T1" fmla="*/ 5 h 2"/>
                  <a:gd name="T2" fmla="*/ 5 w 2"/>
                  <a:gd name="T3" fmla="*/ 5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0" y="0"/>
                      <a:pt x="0" y="0"/>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19" name="Freeform 10126"/>
              <p:cNvSpPr>
                <a:spLocks/>
              </p:cNvSpPr>
              <p:nvPr/>
            </p:nvSpPr>
            <p:spPr bwMode="auto">
              <a:xfrm>
                <a:off x="1899421" y="5098623"/>
                <a:ext cx="577" cy="1129"/>
              </a:xfrm>
              <a:custGeom>
                <a:avLst/>
                <a:gdLst>
                  <a:gd name="T0" fmla="*/ 2 w 1"/>
                  <a:gd name="T1" fmla="*/ 2 h 2"/>
                  <a:gd name="T2" fmla="*/ 0 w 1"/>
                  <a:gd name="T3" fmla="*/ 2 h 2"/>
                  <a:gd name="T4" fmla="*/ 2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1" y="0"/>
                      <a:pt x="0" y="1"/>
                    </a:cubicBezTo>
                    <a:cubicBezTo>
                      <a:pt x="1" y="2"/>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0" name="Freeform 10127"/>
              <p:cNvSpPr>
                <a:spLocks/>
              </p:cNvSpPr>
              <p:nvPr/>
            </p:nvSpPr>
            <p:spPr bwMode="auto">
              <a:xfrm>
                <a:off x="1915011" y="5099188"/>
                <a:ext cx="577" cy="565"/>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1" name="Freeform 10128"/>
              <p:cNvSpPr>
                <a:spLocks/>
              </p:cNvSpPr>
              <p:nvPr/>
            </p:nvSpPr>
            <p:spPr bwMode="auto">
              <a:xfrm>
                <a:off x="1913568" y="5099188"/>
                <a:ext cx="866" cy="565"/>
              </a:xfrm>
              <a:custGeom>
                <a:avLst/>
                <a:gdLst>
                  <a:gd name="T0" fmla="*/ 0 w 1"/>
                  <a:gd name="T1" fmla="*/ 2 h 1"/>
                  <a:gd name="T2" fmla="*/ 3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0"/>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2" name="Freeform 10129"/>
              <p:cNvSpPr>
                <a:spLocks/>
              </p:cNvSpPr>
              <p:nvPr/>
            </p:nvSpPr>
            <p:spPr bwMode="auto">
              <a:xfrm>
                <a:off x="1988635" y="5099188"/>
                <a:ext cx="0" cy="565"/>
              </a:xfrm>
              <a:custGeom>
                <a:avLst/>
                <a:gdLst>
                  <a:gd name="T0" fmla="*/ 2 h 1"/>
                  <a:gd name="T1" fmla="*/ 0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3" name="Freeform 10130"/>
              <p:cNvSpPr>
                <a:spLocks/>
              </p:cNvSpPr>
              <p:nvPr/>
            </p:nvSpPr>
            <p:spPr bwMode="auto">
              <a:xfrm>
                <a:off x="1940996" y="5099188"/>
                <a:ext cx="577" cy="565"/>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4" name="Freeform 10131"/>
              <p:cNvSpPr>
                <a:spLocks/>
              </p:cNvSpPr>
              <p:nvPr/>
            </p:nvSpPr>
            <p:spPr bwMode="auto">
              <a:xfrm>
                <a:off x="669478" y="5090436"/>
                <a:ext cx="20499" cy="17504"/>
              </a:xfrm>
              <a:custGeom>
                <a:avLst/>
                <a:gdLst>
                  <a:gd name="T0" fmla="*/ 26 w 30"/>
                  <a:gd name="T1" fmla="*/ 41 h 26"/>
                  <a:gd name="T2" fmla="*/ 26 w 30"/>
                  <a:gd name="T3" fmla="*/ 41 h 26"/>
                  <a:gd name="T4" fmla="*/ 0 60000 65536"/>
                  <a:gd name="T5" fmla="*/ 0 60000 65536"/>
                  <a:gd name="T6" fmla="*/ 0 w 30"/>
                  <a:gd name="T7" fmla="*/ 0 h 26"/>
                  <a:gd name="T8" fmla="*/ 30 w 30"/>
                  <a:gd name="T9" fmla="*/ 26 h 26"/>
                </a:gdLst>
                <a:ahLst/>
                <a:cxnLst>
                  <a:cxn ang="T4">
                    <a:pos x="T0" y="T1"/>
                  </a:cxn>
                  <a:cxn ang="T5">
                    <a:pos x="T2" y="T3"/>
                  </a:cxn>
                </a:cxnLst>
                <a:rect l="T6" t="T7" r="T8" b="T9"/>
                <a:pathLst>
                  <a:path w="30" h="26">
                    <a:moveTo>
                      <a:pt x="11" y="17"/>
                    </a:moveTo>
                    <a:cubicBezTo>
                      <a:pt x="30" y="0"/>
                      <a:pt x="0" y="26"/>
                      <a:pt x="11" y="1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5" name="Freeform 10132"/>
              <p:cNvSpPr>
                <a:spLocks/>
              </p:cNvSpPr>
              <p:nvPr/>
            </p:nvSpPr>
            <p:spPr bwMode="auto">
              <a:xfrm>
                <a:off x="753495" y="5099188"/>
                <a:ext cx="21654" cy="16092"/>
              </a:xfrm>
              <a:custGeom>
                <a:avLst/>
                <a:gdLst>
                  <a:gd name="T0" fmla="*/ 75 w 32"/>
                  <a:gd name="T1" fmla="*/ 43 h 24"/>
                  <a:gd name="T2" fmla="*/ 59 w 32"/>
                  <a:gd name="T3" fmla="*/ 5 h 24"/>
                  <a:gd name="T4" fmla="*/ 56 w 32"/>
                  <a:gd name="T5" fmla="*/ 19 h 24"/>
                  <a:gd name="T6" fmla="*/ 45 w 32"/>
                  <a:gd name="T7" fmla="*/ 21 h 24"/>
                  <a:gd name="T8" fmla="*/ 40 w 32"/>
                  <a:gd name="T9" fmla="*/ 2 h 24"/>
                  <a:gd name="T10" fmla="*/ 23 w 32"/>
                  <a:gd name="T11" fmla="*/ 57 h 24"/>
                  <a:gd name="T12" fmla="*/ 75 w 32"/>
                  <a:gd name="T13" fmla="*/ 43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18"/>
                    </a:moveTo>
                    <a:cubicBezTo>
                      <a:pt x="25" y="19"/>
                      <a:pt x="26" y="2"/>
                      <a:pt x="25" y="2"/>
                    </a:cubicBezTo>
                    <a:cubicBezTo>
                      <a:pt x="25" y="1"/>
                      <a:pt x="24" y="7"/>
                      <a:pt x="24" y="8"/>
                    </a:cubicBezTo>
                    <a:cubicBezTo>
                      <a:pt x="23" y="5"/>
                      <a:pt x="21" y="6"/>
                      <a:pt x="19" y="9"/>
                    </a:cubicBezTo>
                    <a:cubicBezTo>
                      <a:pt x="18" y="9"/>
                      <a:pt x="24" y="2"/>
                      <a:pt x="17" y="1"/>
                    </a:cubicBezTo>
                    <a:cubicBezTo>
                      <a:pt x="0" y="0"/>
                      <a:pt x="15" y="18"/>
                      <a:pt x="10" y="24"/>
                    </a:cubicBezTo>
                    <a:cubicBezTo>
                      <a:pt x="12" y="23"/>
                      <a:pt x="32" y="17"/>
                      <a:pt x="32" y="1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6" name="Freeform 10133"/>
              <p:cNvSpPr>
                <a:spLocks/>
              </p:cNvSpPr>
              <p:nvPr/>
            </p:nvSpPr>
            <p:spPr bwMode="auto">
              <a:xfrm>
                <a:off x="1949080" y="5099188"/>
                <a:ext cx="4908" cy="1976"/>
              </a:xfrm>
              <a:custGeom>
                <a:avLst/>
                <a:gdLst>
                  <a:gd name="T0" fmla="*/ 12 w 7"/>
                  <a:gd name="T1" fmla="*/ 2 h 3"/>
                  <a:gd name="T2" fmla="*/ 12 w 7"/>
                  <a:gd name="T3" fmla="*/ 2 h 3"/>
                  <a:gd name="T4" fmla="*/ 0 60000 65536"/>
                  <a:gd name="T5" fmla="*/ 0 60000 65536"/>
                  <a:gd name="T6" fmla="*/ 0 w 7"/>
                  <a:gd name="T7" fmla="*/ 0 h 3"/>
                  <a:gd name="T8" fmla="*/ 7 w 7"/>
                  <a:gd name="T9" fmla="*/ 3 h 3"/>
                </a:gdLst>
                <a:ahLst/>
                <a:cxnLst>
                  <a:cxn ang="T4">
                    <a:pos x="T0" y="T1"/>
                  </a:cxn>
                  <a:cxn ang="T5">
                    <a:pos x="T2" y="T3"/>
                  </a:cxn>
                </a:cxnLst>
                <a:rect l="T6" t="T7" r="T8" b="T9"/>
                <a:pathLst>
                  <a:path w="7" h="3">
                    <a:moveTo>
                      <a:pt x="5" y="1"/>
                    </a:moveTo>
                    <a:cubicBezTo>
                      <a:pt x="0" y="0"/>
                      <a:pt x="7" y="3"/>
                      <a:pt x="5"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7" name="Freeform 10134"/>
              <p:cNvSpPr>
                <a:spLocks/>
              </p:cNvSpPr>
              <p:nvPr/>
            </p:nvSpPr>
            <p:spPr bwMode="auto">
              <a:xfrm>
                <a:off x="1909526" y="5099753"/>
                <a:ext cx="6063" cy="0"/>
              </a:xfrm>
              <a:custGeom>
                <a:avLst/>
                <a:gdLst>
                  <a:gd name="T0" fmla="*/ 14 w 9"/>
                  <a:gd name="T1" fmla="*/ 14 w 9"/>
                  <a:gd name="T2" fmla="*/ 0 60000 65536"/>
                  <a:gd name="T3" fmla="*/ 0 60000 65536"/>
                  <a:gd name="T4" fmla="*/ 0 w 9"/>
                  <a:gd name="T5" fmla="*/ 9 w 9"/>
                </a:gdLst>
                <a:ahLst/>
                <a:cxnLst>
                  <a:cxn ang="T2">
                    <a:pos x="T0" y="0"/>
                  </a:cxn>
                  <a:cxn ang="T3">
                    <a:pos x="T1" y="0"/>
                  </a:cxn>
                </a:cxnLst>
                <a:rect l="T4" t="0" r="T5" b="0"/>
                <a:pathLst>
                  <a:path w="9">
                    <a:moveTo>
                      <a:pt x="6" y="0"/>
                    </a:moveTo>
                    <a:cubicBezTo>
                      <a:pt x="0" y="0"/>
                      <a:pt x="9" y="0"/>
                      <a:pt x="6"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8" name="Freeform 10135"/>
              <p:cNvSpPr>
                <a:spLocks/>
              </p:cNvSpPr>
              <p:nvPr/>
            </p:nvSpPr>
            <p:spPr bwMode="auto">
              <a:xfrm>
                <a:off x="1953122" y="5099753"/>
                <a:ext cx="866" cy="847"/>
              </a:xfrm>
              <a:custGeom>
                <a:avLst/>
                <a:gdLst>
                  <a:gd name="T0" fmla="*/ 0 w 1"/>
                  <a:gd name="T1" fmla="*/ 0 h 1"/>
                  <a:gd name="T2" fmla="*/ 3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1"/>
                      <a:pt x="1" y="1"/>
                    </a:cubicBezTo>
                    <a:cubicBezTo>
                      <a:pt x="1" y="0"/>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29" name="Freeform 10136"/>
              <p:cNvSpPr>
                <a:spLocks/>
              </p:cNvSpPr>
              <p:nvPr/>
            </p:nvSpPr>
            <p:spPr bwMode="auto">
              <a:xfrm>
                <a:off x="1914434" y="5099753"/>
                <a:ext cx="577" cy="847"/>
              </a:xfrm>
              <a:custGeom>
                <a:avLst/>
                <a:gdLst>
                  <a:gd name="T0" fmla="*/ 0 w 1"/>
                  <a:gd name="T1" fmla="*/ 3 h 1"/>
                  <a:gd name="T2" fmla="*/ 2 w 1"/>
                  <a:gd name="T3" fmla="*/ 3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0" name="Freeform 10137"/>
              <p:cNvSpPr>
                <a:spLocks/>
              </p:cNvSpPr>
              <p:nvPr/>
            </p:nvSpPr>
            <p:spPr bwMode="auto">
              <a:xfrm>
                <a:off x="1915589" y="5100600"/>
                <a:ext cx="866" cy="565"/>
              </a:xfrm>
              <a:custGeom>
                <a:avLst/>
                <a:gdLst>
                  <a:gd name="T0" fmla="*/ 0 w 1"/>
                  <a:gd name="T1" fmla="*/ 0 h 1"/>
                  <a:gd name="T2" fmla="*/ 3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1" name="Freeform 10138"/>
              <p:cNvSpPr>
                <a:spLocks/>
              </p:cNvSpPr>
              <p:nvPr/>
            </p:nvSpPr>
            <p:spPr bwMode="auto">
              <a:xfrm>
                <a:off x="1913568" y="5101164"/>
                <a:ext cx="1444" cy="0"/>
              </a:xfrm>
              <a:custGeom>
                <a:avLst/>
                <a:gdLst>
                  <a:gd name="T0" fmla="*/ 0 w 2"/>
                  <a:gd name="T1" fmla="*/ 0 w 2"/>
                  <a:gd name="T2" fmla="*/ 0 60000 65536"/>
                  <a:gd name="T3" fmla="*/ 0 60000 65536"/>
                  <a:gd name="T4" fmla="*/ 0 w 2"/>
                  <a:gd name="T5" fmla="*/ 2 w 2"/>
                </a:gdLst>
                <a:ahLst/>
                <a:cxnLst>
                  <a:cxn ang="T2">
                    <a:pos x="T0" y="0"/>
                  </a:cxn>
                  <a:cxn ang="T3">
                    <a:pos x="T1" y="0"/>
                  </a:cxn>
                </a:cxnLst>
                <a:rect l="T4" t="0" r="T5" b="0"/>
                <a:pathLst>
                  <a:path w="2">
                    <a:moveTo>
                      <a:pt x="0" y="0"/>
                    </a:moveTo>
                    <a:cubicBezTo>
                      <a:pt x="2"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2" name="Freeform 10139"/>
              <p:cNvSpPr>
                <a:spLocks/>
              </p:cNvSpPr>
              <p:nvPr/>
            </p:nvSpPr>
            <p:spPr bwMode="auto">
              <a:xfrm>
                <a:off x="1917032" y="5101164"/>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1" y="0"/>
                    </a:cubicBez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3" name="Freeform 10140"/>
              <p:cNvSpPr>
                <a:spLocks/>
              </p:cNvSpPr>
              <p:nvPr/>
            </p:nvSpPr>
            <p:spPr bwMode="auto">
              <a:xfrm>
                <a:off x="1915011" y="5101164"/>
                <a:ext cx="577" cy="0"/>
              </a:xfrm>
              <a:custGeom>
                <a:avLst/>
                <a:gdLst>
                  <a:gd name="T0" fmla="*/ 0 w 1"/>
                  <a:gd name="T1" fmla="*/ 2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4" name="Freeform 10141"/>
              <p:cNvSpPr>
                <a:spLocks/>
              </p:cNvSpPr>
              <p:nvPr/>
            </p:nvSpPr>
            <p:spPr bwMode="auto">
              <a:xfrm>
                <a:off x="2005092" y="5102576"/>
                <a:ext cx="577" cy="1129"/>
              </a:xfrm>
              <a:custGeom>
                <a:avLst/>
                <a:gdLst>
                  <a:gd name="T0" fmla="*/ 0 w 1"/>
                  <a:gd name="T1" fmla="*/ 0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1" y="2"/>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5" name="Freeform 10142"/>
              <p:cNvSpPr>
                <a:spLocks/>
              </p:cNvSpPr>
              <p:nvPr/>
            </p:nvSpPr>
            <p:spPr bwMode="auto">
              <a:xfrm>
                <a:off x="1917610" y="5101164"/>
                <a:ext cx="2310" cy="1412"/>
              </a:xfrm>
              <a:custGeom>
                <a:avLst/>
                <a:gdLst>
                  <a:gd name="T0" fmla="*/ 5 w 3"/>
                  <a:gd name="T1" fmla="*/ 0 h 2"/>
                  <a:gd name="T2" fmla="*/ 5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2" y="0"/>
                    </a:moveTo>
                    <a:cubicBezTo>
                      <a:pt x="0" y="1"/>
                      <a:pt x="3" y="2"/>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6" name="Freeform 10143"/>
              <p:cNvSpPr>
                <a:spLocks/>
              </p:cNvSpPr>
              <p:nvPr/>
            </p:nvSpPr>
            <p:spPr bwMode="auto">
              <a:xfrm>
                <a:off x="772550" y="5099188"/>
                <a:ext cx="9528" cy="9317"/>
              </a:xfrm>
              <a:custGeom>
                <a:avLst/>
                <a:gdLst>
                  <a:gd name="T0" fmla="*/ 33 w 14"/>
                  <a:gd name="T1" fmla="*/ 21 h 14"/>
                  <a:gd name="T2" fmla="*/ 5 w 14"/>
                  <a:gd name="T3" fmla="*/ 14 h 14"/>
                  <a:gd name="T4" fmla="*/ 0 w 14"/>
                  <a:gd name="T5" fmla="*/ 19 h 14"/>
                  <a:gd name="T6" fmla="*/ 33 w 14"/>
                  <a:gd name="T7" fmla="*/ 21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9"/>
                    </a:moveTo>
                    <a:cubicBezTo>
                      <a:pt x="13" y="8"/>
                      <a:pt x="2" y="0"/>
                      <a:pt x="2" y="6"/>
                    </a:cubicBezTo>
                    <a:cubicBezTo>
                      <a:pt x="3" y="6"/>
                      <a:pt x="3" y="6"/>
                      <a:pt x="0" y="8"/>
                    </a:cubicBezTo>
                    <a:cubicBezTo>
                      <a:pt x="7" y="14"/>
                      <a:pt x="11" y="12"/>
                      <a:pt x="14"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7" name="Freeform 10144"/>
              <p:cNvSpPr>
                <a:spLocks/>
              </p:cNvSpPr>
              <p:nvPr/>
            </p:nvSpPr>
            <p:spPr bwMode="auto">
              <a:xfrm>
                <a:off x="1920497" y="5101729"/>
                <a:ext cx="577" cy="847"/>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0"/>
                    </a:cubicBezTo>
                    <a:cubicBezTo>
                      <a:pt x="0"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8" name="Freeform 10145"/>
              <p:cNvSpPr>
                <a:spLocks/>
              </p:cNvSpPr>
              <p:nvPr/>
            </p:nvSpPr>
            <p:spPr bwMode="auto">
              <a:xfrm>
                <a:off x="1991522" y="5101729"/>
                <a:ext cx="577" cy="847"/>
              </a:xfrm>
              <a:custGeom>
                <a:avLst/>
                <a:gdLst>
                  <a:gd name="T0" fmla="*/ 0 w 1"/>
                  <a:gd name="T1" fmla="*/ 0 h 1"/>
                  <a:gd name="T2" fmla="*/ 0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39" name="Freeform 10146"/>
              <p:cNvSpPr>
                <a:spLocks/>
              </p:cNvSpPr>
              <p:nvPr/>
            </p:nvSpPr>
            <p:spPr bwMode="auto">
              <a:xfrm>
                <a:off x="1921074" y="5102576"/>
                <a:ext cx="1444" cy="0"/>
              </a:xfrm>
              <a:custGeom>
                <a:avLst/>
                <a:gdLst>
                  <a:gd name="T0" fmla="*/ 0 w 2"/>
                  <a:gd name="T1" fmla="*/ 0 w 2"/>
                  <a:gd name="T2" fmla="*/ 0 60000 65536"/>
                  <a:gd name="T3" fmla="*/ 0 60000 65536"/>
                  <a:gd name="T4" fmla="*/ 0 w 2"/>
                  <a:gd name="T5" fmla="*/ 2 w 2"/>
                </a:gdLst>
                <a:ahLst/>
                <a:cxnLst>
                  <a:cxn ang="T2">
                    <a:pos x="T0" y="0"/>
                  </a:cxn>
                  <a:cxn ang="T3">
                    <a:pos x="T1" y="0"/>
                  </a:cxn>
                </a:cxnLst>
                <a:rect l="T4" t="0" r="T5" b="0"/>
                <a:pathLst>
                  <a:path w="2">
                    <a:moveTo>
                      <a:pt x="0" y="0"/>
                    </a:moveTo>
                    <a:cubicBezTo>
                      <a:pt x="2"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0" name="Freeform 10147"/>
              <p:cNvSpPr>
                <a:spLocks/>
              </p:cNvSpPr>
              <p:nvPr/>
            </p:nvSpPr>
            <p:spPr bwMode="auto">
              <a:xfrm>
                <a:off x="1902596" y="5101729"/>
                <a:ext cx="0" cy="847"/>
              </a:xfrm>
              <a:custGeom>
                <a:avLst/>
                <a:gdLst>
                  <a:gd name="T0" fmla="*/ 3 h 1"/>
                  <a:gd name="T1" fmla="*/ 3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1" name="Freeform 10148"/>
              <p:cNvSpPr>
                <a:spLocks/>
              </p:cNvSpPr>
              <p:nvPr/>
            </p:nvSpPr>
            <p:spPr bwMode="auto">
              <a:xfrm>
                <a:off x="784965" y="5102576"/>
                <a:ext cx="14147" cy="2541"/>
              </a:xfrm>
              <a:custGeom>
                <a:avLst/>
                <a:gdLst>
                  <a:gd name="T0" fmla="*/ 23 w 21"/>
                  <a:gd name="T1" fmla="*/ 2 h 4"/>
                  <a:gd name="T2" fmla="*/ 23 w 21"/>
                  <a:gd name="T3" fmla="*/ 2 h 4"/>
                  <a:gd name="T4" fmla="*/ 0 60000 65536"/>
                  <a:gd name="T5" fmla="*/ 0 60000 65536"/>
                  <a:gd name="T6" fmla="*/ 0 w 21"/>
                  <a:gd name="T7" fmla="*/ 0 h 4"/>
                  <a:gd name="T8" fmla="*/ 21 w 21"/>
                  <a:gd name="T9" fmla="*/ 4 h 4"/>
                </a:gdLst>
                <a:ahLst/>
                <a:cxnLst>
                  <a:cxn ang="T4">
                    <a:pos x="T0" y="T1"/>
                  </a:cxn>
                  <a:cxn ang="T5">
                    <a:pos x="T2" y="T3"/>
                  </a:cxn>
                </a:cxnLst>
                <a:rect l="T6" t="T7" r="T8" b="T9"/>
                <a:pathLst>
                  <a:path w="21" h="4">
                    <a:moveTo>
                      <a:pt x="10" y="1"/>
                    </a:moveTo>
                    <a:cubicBezTo>
                      <a:pt x="0" y="0"/>
                      <a:pt x="21" y="4"/>
                      <a:pt x="1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2" name="Freeform 10149"/>
              <p:cNvSpPr>
                <a:spLocks/>
              </p:cNvSpPr>
              <p:nvPr/>
            </p:nvSpPr>
            <p:spPr bwMode="auto">
              <a:xfrm>
                <a:off x="1898554" y="5101729"/>
                <a:ext cx="10394" cy="11293"/>
              </a:xfrm>
              <a:custGeom>
                <a:avLst/>
                <a:gdLst>
                  <a:gd name="T0" fmla="*/ 36 w 15"/>
                  <a:gd name="T1" fmla="*/ 21 h 17"/>
                  <a:gd name="T2" fmla="*/ 5 w 15"/>
                  <a:gd name="T3" fmla="*/ 9 h 17"/>
                  <a:gd name="T4" fmla="*/ 2 w 15"/>
                  <a:gd name="T5" fmla="*/ 16 h 17"/>
                  <a:gd name="T6" fmla="*/ 36 w 15"/>
                  <a:gd name="T7" fmla="*/ 21 h 17"/>
                  <a:gd name="T8" fmla="*/ 0 60000 65536"/>
                  <a:gd name="T9" fmla="*/ 0 60000 65536"/>
                  <a:gd name="T10" fmla="*/ 0 60000 65536"/>
                  <a:gd name="T11" fmla="*/ 0 60000 65536"/>
                  <a:gd name="T12" fmla="*/ 0 w 15"/>
                  <a:gd name="T13" fmla="*/ 0 h 17"/>
                  <a:gd name="T14" fmla="*/ 15 w 15"/>
                  <a:gd name="T15" fmla="*/ 17 h 17"/>
                </a:gdLst>
                <a:ahLst/>
                <a:cxnLst>
                  <a:cxn ang="T8">
                    <a:pos x="T0" y="T1"/>
                  </a:cxn>
                  <a:cxn ang="T9">
                    <a:pos x="T2" y="T3"/>
                  </a:cxn>
                  <a:cxn ang="T10">
                    <a:pos x="T4" y="T5"/>
                  </a:cxn>
                  <a:cxn ang="T11">
                    <a:pos x="T6" y="T7"/>
                  </a:cxn>
                </a:cxnLst>
                <a:rect l="T12" t="T13" r="T14" b="T15"/>
                <a:pathLst>
                  <a:path w="15" h="17">
                    <a:moveTo>
                      <a:pt x="15" y="9"/>
                    </a:moveTo>
                    <a:cubicBezTo>
                      <a:pt x="14" y="10"/>
                      <a:pt x="10" y="0"/>
                      <a:pt x="2" y="4"/>
                    </a:cubicBezTo>
                    <a:cubicBezTo>
                      <a:pt x="7" y="6"/>
                      <a:pt x="7" y="7"/>
                      <a:pt x="1" y="7"/>
                    </a:cubicBezTo>
                    <a:cubicBezTo>
                      <a:pt x="0" y="11"/>
                      <a:pt x="14" y="17"/>
                      <a:pt x="15"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3" name="Freeform 10150"/>
              <p:cNvSpPr>
                <a:spLocks/>
              </p:cNvSpPr>
              <p:nvPr/>
            </p:nvSpPr>
            <p:spPr bwMode="auto">
              <a:xfrm>
                <a:off x="1972178" y="5101164"/>
                <a:ext cx="8950" cy="6776"/>
              </a:xfrm>
              <a:custGeom>
                <a:avLst/>
                <a:gdLst>
                  <a:gd name="T0" fmla="*/ 14 w 13"/>
                  <a:gd name="T1" fmla="*/ 10 h 10"/>
                  <a:gd name="T2" fmla="*/ 14 w 13"/>
                  <a:gd name="T3" fmla="*/ 10 h 10"/>
                  <a:gd name="T4" fmla="*/ 0 60000 65536"/>
                  <a:gd name="T5" fmla="*/ 0 60000 65536"/>
                  <a:gd name="T6" fmla="*/ 0 w 13"/>
                  <a:gd name="T7" fmla="*/ 0 h 10"/>
                  <a:gd name="T8" fmla="*/ 13 w 13"/>
                  <a:gd name="T9" fmla="*/ 10 h 10"/>
                </a:gdLst>
                <a:ahLst/>
                <a:cxnLst>
                  <a:cxn ang="T4">
                    <a:pos x="T0" y="T1"/>
                  </a:cxn>
                  <a:cxn ang="T5">
                    <a:pos x="T2" y="T3"/>
                  </a:cxn>
                </a:cxnLst>
                <a:rect l="T6" t="T7" r="T8" b="T9"/>
                <a:pathLst>
                  <a:path w="13" h="10">
                    <a:moveTo>
                      <a:pt x="6" y="4"/>
                    </a:moveTo>
                    <a:cubicBezTo>
                      <a:pt x="0" y="0"/>
                      <a:pt x="13" y="10"/>
                      <a:pt x="6"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4" name="Freeform 10151"/>
              <p:cNvSpPr>
                <a:spLocks/>
              </p:cNvSpPr>
              <p:nvPr/>
            </p:nvSpPr>
            <p:spPr bwMode="auto">
              <a:xfrm>
                <a:off x="664858" y="5104552"/>
                <a:ext cx="9528" cy="5364"/>
              </a:xfrm>
              <a:custGeom>
                <a:avLst/>
                <a:gdLst>
                  <a:gd name="T0" fmla="*/ 33 w 14"/>
                  <a:gd name="T1" fmla="*/ 0 h 8"/>
                  <a:gd name="T2" fmla="*/ 33 w 14"/>
                  <a:gd name="T3" fmla="*/ 0 h 8"/>
                  <a:gd name="T4" fmla="*/ 0 60000 65536"/>
                  <a:gd name="T5" fmla="*/ 0 60000 65536"/>
                  <a:gd name="T6" fmla="*/ 0 w 14"/>
                  <a:gd name="T7" fmla="*/ 0 h 8"/>
                  <a:gd name="T8" fmla="*/ 14 w 14"/>
                  <a:gd name="T9" fmla="*/ 8 h 8"/>
                </a:gdLst>
                <a:ahLst/>
                <a:cxnLst>
                  <a:cxn ang="T4">
                    <a:pos x="T0" y="T1"/>
                  </a:cxn>
                  <a:cxn ang="T5">
                    <a:pos x="T2" y="T3"/>
                  </a:cxn>
                </a:cxnLst>
                <a:rect l="T6" t="T7" r="T8" b="T9"/>
                <a:pathLst>
                  <a:path w="14" h="8">
                    <a:moveTo>
                      <a:pt x="14" y="0"/>
                    </a:moveTo>
                    <a:cubicBezTo>
                      <a:pt x="14" y="4"/>
                      <a:pt x="0" y="8"/>
                      <a:pt x="14"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5" name="Freeform 10152"/>
              <p:cNvSpPr>
                <a:spLocks/>
              </p:cNvSpPr>
              <p:nvPr/>
            </p:nvSpPr>
            <p:spPr bwMode="auto">
              <a:xfrm>
                <a:off x="2000183" y="5105117"/>
                <a:ext cx="866" cy="565"/>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1"/>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6" name="Freeform 10153"/>
              <p:cNvSpPr>
                <a:spLocks/>
              </p:cNvSpPr>
              <p:nvPr/>
            </p:nvSpPr>
            <p:spPr bwMode="auto">
              <a:xfrm>
                <a:off x="1956587" y="5105117"/>
                <a:ext cx="577" cy="565"/>
              </a:xfrm>
              <a:custGeom>
                <a:avLst/>
                <a:gdLst>
                  <a:gd name="T0" fmla="*/ 2 w 1"/>
                  <a:gd name="T1" fmla="*/ 2 h 1"/>
                  <a:gd name="T2" fmla="*/ 2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0"/>
                    </a:cubicBezTo>
                    <a:cubicBezTo>
                      <a:pt x="0"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7" name="Freeform 10154"/>
              <p:cNvSpPr>
                <a:spLocks/>
              </p:cNvSpPr>
              <p:nvPr/>
            </p:nvSpPr>
            <p:spPr bwMode="auto">
              <a:xfrm>
                <a:off x="675830" y="5105681"/>
                <a:ext cx="1155" cy="0"/>
              </a:xfrm>
              <a:custGeom>
                <a:avLst/>
                <a:gdLst>
                  <a:gd name="T0" fmla="*/ 2 w 2"/>
                  <a:gd name="T1" fmla="*/ 4 w 2"/>
                  <a:gd name="T2" fmla="*/ 2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0" y="0"/>
                      <a:pt x="2"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8" name="Freeform 10155"/>
              <p:cNvSpPr>
                <a:spLocks/>
              </p:cNvSpPr>
              <p:nvPr/>
            </p:nvSpPr>
            <p:spPr bwMode="auto">
              <a:xfrm>
                <a:off x="783522" y="5105681"/>
                <a:ext cx="20499" cy="23433"/>
              </a:xfrm>
              <a:custGeom>
                <a:avLst/>
                <a:gdLst>
                  <a:gd name="T0" fmla="*/ 62 w 30"/>
                  <a:gd name="T1" fmla="*/ 36 h 35"/>
                  <a:gd name="T2" fmla="*/ 52 w 30"/>
                  <a:gd name="T3" fmla="*/ 26 h 35"/>
                  <a:gd name="T4" fmla="*/ 59 w 30"/>
                  <a:gd name="T5" fmla="*/ 0 h 35"/>
                  <a:gd name="T6" fmla="*/ 31 w 30"/>
                  <a:gd name="T7" fmla="*/ 17 h 35"/>
                  <a:gd name="T8" fmla="*/ 43 w 30"/>
                  <a:gd name="T9" fmla="*/ 31 h 35"/>
                  <a:gd name="T10" fmla="*/ 24 w 30"/>
                  <a:gd name="T11" fmla="*/ 24 h 35"/>
                  <a:gd name="T12" fmla="*/ 14 w 30"/>
                  <a:gd name="T13" fmla="*/ 31 h 35"/>
                  <a:gd name="T14" fmla="*/ 2 w 30"/>
                  <a:gd name="T15" fmla="*/ 69 h 35"/>
                  <a:gd name="T16" fmla="*/ 7 w 30"/>
                  <a:gd name="T17" fmla="*/ 81 h 35"/>
                  <a:gd name="T18" fmla="*/ 62 w 30"/>
                  <a:gd name="T19" fmla="*/ 36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5"/>
                  <a:gd name="T32" fmla="*/ 30 w 30"/>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5">
                    <a:moveTo>
                      <a:pt x="26" y="15"/>
                    </a:moveTo>
                    <a:cubicBezTo>
                      <a:pt x="26" y="7"/>
                      <a:pt x="30" y="11"/>
                      <a:pt x="22" y="11"/>
                    </a:cubicBezTo>
                    <a:cubicBezTo>
                      <a:pt x="23" y="10"/>
                      <a:pt x="25" y="0"/>
                      <a:pt x="25" y="0"/>
                    </a:cubicBezTo>
                    <a:cubicBezTo>
                      <a:pt x="29" y="2"/>
                      <a:pt x="12" y="8"/>
                      <a:pt x="13" y="7"/>
                    </a:cubicBezTo>
                    <a:cubicBezTo>
                      <a:pt x="15" y="9"/>
                      <a:pt x="16" y="15"/>
                      <a:pt x="18" y="13"/>
                    </a:cubicBezTo>
                    <a:cubicBezTo>
                      <a:pt x="18" y="20"/>
                      <a:pt x="10" y="11"/>
                      <a:pt x="10" y="10"/>
                    </a:cubicBezTo>
                    <a:cubicBezTo>
                      <a:pt x="4" y="11"/>
                      <a:pt x="21" y="13"/>
                      <a:pt x="6" y="13"/>
                    </a:cubicBezTo>
                    <a:cubicBezTo>
                      <a:pt x="12" y="13"/>
                      <a:pt x="10" y="24"/>
                      <a:pt x="1" y="29"/>
                    </a:cubicBezTo>
                    <a:cubicBezTo>
                      <a:pt x="0" y="28"/>
                      <a:pt x="4" y="35"/>
                      <a:pt x="3" y="34"/>
                    </a:cubicBezTo>
                    <a:cubicBezTo>
                      <a:pt x="9" y="31"/>
                      <a:pt x="27" y="13"/>
                      <a:pt x="26" y="1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49" name="Freeform 10156"/>
              <p:cNvSpPr>
                <a:spLocks/>
              </p:cNvSpPr>
              <p:nvPr/>
            </p:nvSpPr>
            <p:spPr bwMode="auto">
              <a:xfrm>
                <a:off x="815570" y="5105681"/>
                <a:ext cx="577" cy="847"/>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0" name="Freeform 10157"/>
              <p:cNvSpPr>
                <a:spLocks/>
              </p:cNvSpPr>
              <p:nvPr/>
            </p:nvSpPr>
            <p:spPr bwMode="auto">
              <a:xfrm>
                <a:off x="1982572" y="510652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1" name="Freeform 10158"/>
              <p:cNvSpPr>
                <a:spLocks/>
              </p:cNvSpPr>
              <p:nvPr/>
            </p:nvSpPr>
            <p:spPr bwMode="auto">
              <a:xfrm>
                <a:off x="1975065" y="5104552"/>
                <a:ext cx="17034" cy="18069"/>
              </a:xfrm>
              <a:custGeom>
                <a:avLst/>
                <a:gdLst>
                  <a:gd name="T0" fmla="*/ 24 w 25"/>
                  <a:gd name="T1" fmla="*/ 57 h 27"/>
                  <a:gd name="T2" fmla="*/ 12 w 25"/>
                  <a:gd name="T3" fmla="*/ 7 h 27"/>
                  <a:gd name="T4" fmla="*/ 0 w 25"/>
                  <a:gd name="T5" fmla="*/ 52 h 27"/>
                  <a:gd name="T6" fmla="*/ 9 w 25"/>
                  <a:gd name="T7" fmla="*/ 62 h 27"/>
                  <a:gd name="T8" fmla="*/ 7 w 25"/>
                  <a:gd name="T9" fmla="*/ 57 h 27"/>
                  <a:gd name="T10" fmla="*/ 24 w 25"/>
                  <a:gd name="T11" fmla="*/ 57 h 27"/>
                  <a:gd name="T12" fmla="*/ 0 60000 65536"/>
                  <a:gd name="T13" fmla="*/ 0 60000 65536"/>
                  <a:gd name="T14" fmla="*/ 0 60000 65536"/>
                  <a:gd name="T15" fmla="*/ 0 60000 65536"/>
                  <a:gd name="T16" fmla="*/ 0 60000 65536"/>
                  <a:gd name="T17" fmla="*/ 0 60000 65536"/>
                  <a:gd name="T18" fmla="*/ 0 w 25"/>
                  <a:gd name="T19" fmla="*/ 0 h 27"/>
                  <a:gd name="T20" fmla="*/ 25 w 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 h="27">
                    <a:moveTo>
                      <a:pt x="10" y="24"/>
                    </a:moveTo>
                    <a:cubicBezTo>
                      <a:pt x="25" y="27"/>
                      <a:pt x="17" y="2"/>
                      <a:pt x="5" y="3"/>
                    </a:cubicBezTo>
                    <a:cubicBezTo>
                      <a:pt x="2" y="0"/>
                      <a:pt x="9" y="23"/>
                      <a:pt x="0" y="22"/>
                    </a:cubicBezTo>
                    <a:cubicBezTo>
                      <a:pt x="0" y="22"/>
                      <a:pt x="3" y="26"/>
                      <a:pt x="4" y="26"/>
                    </a:cubicBezTo>
                    <a:cubicBezTo>
                      <a:pt x="4" y="25"/>
                      <a:pt x="5" y="24"/>
                      <a:pt x="3" y="24"/>
                    </a:cubicBezTo>
                    <a:cubicBezTo>
                      <a:pt x="12" y="20"/>
                      <a:pt x="1" y="18"/>
                      <a:pt x="10" y="2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2" name="Freeform 10159"/>
              <p:cNvSpPr>
                <a:spLocks/>
              </p:cNvSpPr>
              <p:nvPr/>
            </p:nvSpPr>
            <p:spPr bwMode="auto">
              <a:xfrm>
                <a:off x="683336" y="5106528"/>
                <a:ext cx="577" cy="565"/>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3" name="Freeform 10160"/>
              <p:cNvSpPr>
                <a:spLocks/>
              </p:cNvSpPr>
              <p:nvPr/>
            </p:nvSpPr>
            <p:spPr bwMode="auto">
              <a:xfrm>
                <a:off x="1975065" y="5106528"/>
                <a:ext cx="577" cy="565"/>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1"/>
                      <a:pt x="1"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4" name="Freeform 10161"/>
              <p:cNvSpPr>
                <a:spLocks/>
              </p:cNvSpPr>
              <p:nvPr/>
            </p:nvSpPr>
            <p:spPr bwMode="auto">
              <a:xfrm>
                <a:off x="1912413" y="5106528"/>
                <a:ext cx="577" cy="565"/>
              </a:xfrm>
              <a:custGeom>
                <a:avLst/>
                <a:gdLst>
                  <a:gd name="T0" fmla="*/ 2 w 1"/>
                  <a:gd name="T1" fmla="*/ 2 h 1"/>
                  <a:gd name="T2" fmla="*/ 2 w 1"/>
                  <a:gd name="T3" fmla="*/ 2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5" name="Freeform 10162"/>
              <p:cNvSpPr>
                <a:spLocks/>
              </p:cNvSpPr>
              <p:nvPr/>
            </p:nvSpPr>
            <p:spPr bwMode="auto">
              <a:xfrm>
                <a:off x="1910969" y="5106528"/>
                <a:ext cx="1444" cy="565"/>
              </a:xfrm>
              <a:custGeom>
                <a:avLst/>
                <a:gdLst>
                  <a:gd name="T0" fmla="*/ 3 w 2"/>
                  <a:gd name="T1" fmla="*/ 2 h 1"/>
                  <a:gd name="T2" fmla="*/ 5 w 2"/>
                  <a:gd name="T3" fmla="*/ 2 h 1"/>
                  <a:gd name="T4" fmla="*/ 3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1"/>
                      <a:pt x="2" y="1"/>
                      <a:pt x="2" y="1"/>
                    </a:cubicBezTo>
                    <a:cubicBezTo>
                      <a:pt x="0"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6" name="Freeform 10163"/>
              <p:cNvSpPr>
                <a:spLocks/>
              </p:cNvSpPr>
              <p:nvPr/>
            </p:nvSpPr>
            <p:spPr bwMode="auto">
              <a:xfrm>
                <a:off x="1981128" y="5107093"/>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7" name="Freeform 10164"/>
              <p:cNvSpPr>
                <a:spLocks/>
              </p:cNvSpPr>
              <p:nvPr/>
            </p:nvSpPr>
            <p:spPr bwMode="auto">
              <a:xfrm>
                <a:off x="1917032" y="5107093"/>
                <a:ext cx="3465" cy="1976"/>
              </a:xfrm>
              <a:custGeom>
                <a:avLst/>
                <a:gdLst>
                  <a:gd name="T0" fmla="*/ 0 w 5"/>
                  <a:gd name="T1" fmla="*/ 2 h 3"/>
                  <a:gd name="T2" fmla="*/ 0 w 5"/>
                  <a:gd name="T3" fmla="*/ 0 h 3"/>
                  <a:gd name="T4" fmla="*/ 0 w 5"/>
                  <a:gd name="T5" fmla="*/ 2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0" y="1"/>
                    </a:moveTo>
                    <a:cubicBezTo>
                      <a:pt x="0" y="3"/>
                      <a:pt x="5" y="0"/>
                      <a:pt x="0" y="0"/>
                    </a:cubicBezTo>
                    <a:cubicBezTo>
                      <a:pt x="1"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8" name="Freeform 10165"/>
              <p:cNvSpPr>
                <a:spLocks/>
              </p:cNvSpPr>
              <p:nvPr/>
            </p:nvSpPr>
            <p:spPr bwMode="auto">
              <a:xfrm>
                <a:off x="1983149" y="5107093"/>
                <a:ext cx="3465" cy="1412"/>
              </a:xfrm>
              <a:custGeom>
                <a:avLst/>
                <a:gdLst>
                  <a:gd name="T0" fmla="*/ 7 w 5"/>
                  <a:gd name="T1" fmla="*/ 3 h 2"/>
                  <a:gd name="T2" fmla="*/ 0 w 5"/>
                  <a:gd name="T3" fmla="*/ 0 h 2"/>
                  <a:gd name="T4" fmla="*/ 7 w 5"/>
                  <a:gd name="T5" fmla="*/ 3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3" y="1"/>
                    </a:moveTo>
                    <a:cubicBezTo>
                      <a:pt x="2" y="1"/>
                      <a:pt x="1" y="1"/>
                      <a:pt x="0" y="0"/>
                    </a:cubicBezTo>
                    <a:cubicBezTo>
                      <a:pt x="1" y="2"/>
                      <a:pt x="5" y="2"/>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59" name="Freeform 10166"/>
              <p:cNvSpPr>
                <a:spLocks/>
              </p:cNvSpPr>
              <p:nvPr/>
            </p:nvSpPr>
            <p:spPr bwMode="auto">
              <a:xfrm>
                <a:off x="1906927" y="5107940"/>
                <a:ext cx="25119" cy="33314"/>
              </a:xfrm>
              <a:custGeom>
                <a:avLst/>
                <a:gdLst>
                  <a:gd name="T0" fmla="*/ 87 w 37"/>
                  <a:gd name="T1" fmla="*/ 109 h 50"/>
                  <a:gd name="T2" fmla="*/ 28 w 37"/>
                  <a:gd name="T3" fmla="*/ 38 h 50"/>
                  <a:gd name="T4" fmla="*/ 28 w 37"/>
                  <a:gd name="T5" fmla="*/ 33 h 50"/>
                  <a:gd name="T6" fmla="*/ 45 w 37"/>
                  <a:gd name="T7" fmla="*/ 35 h 50"/>
                  <a:gd name="T8" fmla="*/ 24 w 37"/>
                  <a:gd name="T9" fmla="*/ 0 h 50"/>
                  <a:gd name="T10" fmla="*/ 9 w 37"/>
                  <a:gd name="T11" fmla="*/ 5 h 50"/>
                  <a:gd name="T12" fmla="*/ 19 w 37"/>
                  <a:gd name="T13" fmla="*/ 9 h 50"/>
                  <a:gd name="T14" fmla="*/ 7 w 37"/>
                  <a:gd name="T15" fmla="*/ 14 h 50"/>
                  <a:gd name="T16" fmla="*/ 9 w 37"/>
                  <a:gd name="T17" fmla="*/ 19 h 50"/>
                  <a:gd name="T18" fmla="*/ 9 w 37"/>
                  <a:gd name="T19" fmla="*/ 24 h 50"/>
                  <a:gd name="T20" fmla="*/ 26 w 37"/>
                  <a:gd name="T21" fmla="*/ 26 h 50"/>
                  <a:gd name="T22" fmla="*/ 7 w 37"/>
                  <a:gd name="T23" fmla="*/ 28 h 50"/>
                  <a:gd name="T24" fmla="*/ 38 w 37"/>
                  <a:gd name="T25" fmla="*/ 61 h 50"/>
                  <a:gd name="T26" fmla="*/ 28 w 37"/>
                  <a:gd name="T27" fmla="*/ 66 h 50"/>
                  <a:gd name="T28" fmla="*/ 66 w 37"/>
                  <a:gd name="T29" fmla="*/ 94 h 50"/>
                  <a:gd name="T30" fmla="*/ 87 w 37"/>
                  <a:gd name="T31" fmla="*/ 109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0"/>
                  <a:gd name="T50" fmla="*/ 37 w 37"/>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0">
                    <a:moveTo>
                      <a:pt x="37" y="46"/>
                    </a:moveTo>
                    <a:cubicBezTo>
                      <a:pt x="34" y="45"/>
                      <a:pt x="17" y="23"/>
                      <a:pt x="12" y="16"/>
                    </a:cubicBezTo>
                    <a:cubicBezTo>
                      <a:pt x="19" y="15"/>
                      <a:pt x="15" y="16"/>
                      <a:pt x="12" y="14"/>
                    </a:cubicBezTo>
                    <a:cubicBezTo>
                      <a:pt x="14" y="11"/>
                      <a:pt x="17" y="12"/>
                      <a:pt x="19" y="15"/>
                    </a:cubicBezTo>
                    <a:cubicBezTo>
                      <a:pt x="15" y="9"/>
                      <a:pt x="11" y="0"/>
                      <a:pt x="10" y="0"/>
                    </a:cubicBezTo>
                    <a:cubicBezTo>
                      <a:pt x="8" y="0"/>
                      <a:pt x="6" y="1"/>
                      <a:pt x="4" y="2"/>
                    </a:cubicBezTo>
                    <a:cubicBezTo>
                      <a:pt x="4" y="3"/>
                      <a:pt x="8" y="4"/>
                      <a:pt x="8" y="4"/>
                    </a:cubicBezTo>
                    <a:cubicBezTo>
                      <a:pt x="8" y="6"/>
                      <a:pt x="6" y="7"/>
                      <a:pt x="3" y="6"/>
                    </a:cubicBezTo>
                    <a:cubicBezTo>
                      <a:pt x="4" y="7"/>
                      <a:pt x="12" y="8"/>
                      <a:pt x="4" y="8"/>
                    </a:cubicBezTo>
                    <a:cubicBezTo>
                      <a:pt x="8" y="9"/>
                      <a:pt x="7" y="10"/>
                      <a:pt x="4" y="10"/>
                    </a:cubicBezTo>
                    <a:cubicBezTo>
                      <a:pt x="6" y="10"/>
                      <a:pt x="8" y="10"/>
                      <a:pt x="11" y="11"/>
                    </a:cubicBezTo>
                    <a:cubicBezTo>
                      <a:pt x="11" y="11"/>
                      <a:pt x="4" y="11"/>
                      <a:pt x="3" y="12"/>
                    </a:cubicBezTo>
                    <a:cubicBezTo>
                      <a:pt x="0" y="19"/>
                      <a:pt x="16" y="26"/>
                      <a:pt x="16" y="26"/>
                    </a:cubicBezTo>
                    <a:cubicBezTo>
                      <a:pt x="16" y="28"/>
                      <a:pt x="15" y="28"/>
                      <a:pt x="12" y="28"/>
                    </a:cubicBezTo>
                    <a:cubicBezTo>
                      <a:pt x="16" y="30"/>
                      <a:pt x="22" y="41"/>
                      <a:pt x="28" y="40"/>
                    </a:cubicBezTo>
                    <a:cubicBezTo>
                      <a:pt x="25" y="50"/>
                      <a:pt x="33" y="40"/>
                      <a:pt x="37" y="4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0" name="Freeform 10167"/>
              <p:cNvSpPr>
                <a:spLocks/>
              </p:cNvSpPr>
              <p:nvPr/>
            </p:nvSpPr>
            <p:spPr bwMode="auto">
              <a:xfrm>
                <a:off x="1915589" y="5107093"/>
                <a:ext cx="866" cy="847"/>
              </a:xfrm>
              <a:custGeom>
                <a:avLst/>
                <a:gdLst>
                  <a:gd name="T0" fmla="*/ 3 w 1"/>
                  <a:gd name="T1" fmla="*/ 3 h 1"/>
                  <a:gd name="T2" fmla="*/ 0 w 1"/>
                  <a:gd name="T3" fmla="*/ 3 h 1"/>
                  <a:gd name="T4" fmla="*/ 3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0"/>
                      <a:pt x="0" y="1"/>
                    </a:cubicBezTo>
                    <a:cubicBezTo>
                      <a:pt x="0" y="1"/>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1" name="Freeform 10168"/>
              <p:cNvSpPr>
                <a:spLocks/>
              </p:cNvSpPr>
              <p:nvPr/>
            </p:nvSpPr>
            <p:spPr bwMode="auto">
              <a:xfrm>
                <a:off x="721447" y="5098623"/>
                <a:ext cx="9528" cy="21174"/>
              </a:xfrm>
              <a:custGeom>
                <a:avLst/>
                <a:gdLst>
                  <a:gd name="T0" fmla="*/ 33 w 14"/>
                  <a:gd name="T1" fmla="*/ 33 h 32"/>
                  <a:gd name="T2" fmla="*/ 33 w 14"/>
                  <a:gd name="T3" fmla="*/ 33 h 32"/>
                  <a:gd name="T4" fmla="*/ 0 60000 65536"/>
                  <a:gd name="T5" fmla="*/ 0 60000 65536"/>
                  <a:gd name="T6" fmla="*/ 0 w 14"/>
                  <a:gd name="T7" fmla="*/ 0 h 32"/>
                  <a:gd name="T8" fmla="*/ 14 w 14"/>
                  <a:gd name="T9" fmla="*/ 32 h 32"/>
                </a:gdLst>
                <a:ahLst/>
                <a:cxnLst>
                  <a:cxn ang="T4">
                    <a:pos x="T0" y="T1"/>
                  </a:cxn>
                  <a:cxn ang="T5">
                    <a:pos x="T2" y="T3"/>
                  </a:cxn>
                </a:cxnLst>
                <a:rect l="T6" t="T7" r="T8" b="T9"/>
                <a:pathLst>
                  <a:path w="14" h="32">
                    <a:moveTo>
                      <a:pt x="14" y="14"/>
                    </a:moveTo>
                    <a:cubicBezTo>
                      <a:pt x="0" y="0"/>
                      <a:pt x="12" y="32"/>
                      <a:pt x="14"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2" name="Freeform 10169"/>
              <p:cNvSpPr>
                <a:spLocks/>
              </p:cNvSpPr>
              <p:nvPr/>
            </p:nvSpPr>
            <p:spPr bwMode="auto">
              <a:xfrm>
                <a:off x="807485" y="5107940"/>
                <a:ext cx="8084" cy="11293"/>
              </a:xfrm>
              <a:custGeom>
                <a:avLst/>
                <a:gdLst>
                  <a:gd name="T0" fmla="*/ 28 w 12"/>
                  <a:gd name="T1" fmla="*/ 35 h 17"/>
                  <a:gd name="T2" fmla="*/ 26 w 12"/>
                  <a:gd name="T3" fmla="*/ 0 h 17"/>
                  <a:gd name="T4" fmla="*/ 5 w 12"/>
                  <a:gd name="T5" fmla="*/ 24 h 17"/>
                  <a:gd name="T6" fmla="*/ 9 w 12"/>
                  <a:gd name="T7" fmla="*/ 40 h 17"/>
                  <a:gd name="T8" fmla="*/ 28 w 12"/>
                  <a:gd name="T9" fmla="*/ 35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12" y="15"/>
                    </a:moveTo>
                    <a:cubicBezTo>
                      <a:pt x="8" y="15"/>
                      <a:pt x="11" y="1"/>
                      <a:pt x="11" y="0"/>
                    </a:cubicBezTo>
                    <a:cubicBezTo>
                      <a:pt x="6" y="4"/>
                      <a:pt x="3" y="9"/>
                      <a:pt x="2" y="10"/>
                    </a:cubicBezTo>
                    <a:cubicBezTo>
                      <a:pt x="12" y="12"/>
                      <a:pt x="0" y="13"/>
                      <a:pt x="4" y="17"/>
                    </a:cubicBezTo>
                    <a:cubicBezTo>
                      <a:pt x="4" y="14"/>
                      <a:pt x="11" y="13"/>
                      <a:pt x="12" y="1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3" name="Freeform 10170"/>
              <p:cNvSpPr>
                <a:spLocks/>
              </p:cNvSpPr>
              <p:nvPr/>
            </p:nvSpPr>
            <p:spPr bwMode="auto">
              <a:xfrm>
                <a:off x="1986036" y="5107940"/>
                <a:ext cx="577" cy="565"/>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4" name="Freeform 10171"/>
              <p:cNvSpPr>
                <a:spLocks/>
              </p:cNvSpPr>
              <p:nvPr/>
            </p:nvSpPr>
            <p:spPr bwMode="auto">
              <a:xfrm>
                <a:off x="672942" y="5108505"/>
                <a:ext cx="866"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0" y="0"/>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5" name="Freeform 10172"/>
              <p:cNvSpPr>
                <a:spLocks/>
              </p:cNvSpPr>
              <p:nvPr/>
            </p:nvSpPr>
            <p:spPr bwMode="auto">
              <a:xfrm>
                <a:off x="1932623" y="5108505"/>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6" name="Freeform 10173"/>
              <p:cNvSpPr>
                <a:spLocks/>
              </p:cNvSpPr>
              <p:nvPr/>
            </p:nvSpPr>
            <p:spPr bwMode="auto">
              <a:xfrm>
                <a:off x="1925983" y="5107940"/>
                <a:ext cx="0" cy="565"/>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7" name="Freeform 10174"/>
              <p:cNvSpPr>
                <a:spLocks/>
              </p:cNvSpPr>
              <p:nvPr/>
            </p:nvSpPr>
            <p:spPr bwMode="auto">
              <a:xfrm>
                <a:off x="1950524" y="5108505"/>
                <a:ext cx="577" cy="565"/>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8" name="Freeform 10175"/>
              <p:cNvSpPr>
                <a:spLocks/>
              </p:cNvSpPr>
              <p:nvPr/>
            </p:nvSpPr>
            <p:spPr bwMode="auto">
              <a:xfrm>
                <a:off x="1925116" y="5108505"/>
                <a:ext cx="0" cy="565"/>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69" name="Freeform 10176"/>
              <p:cNvSpPr>
                <a:spLocks/>
              </p:cNvSpPr>
              <p:nvPr/>
            </p:nvSpPr>
            <p:spPr bwMode="auto">
              <a:xfrm>
                <a:off x="1956009" y="5109069"/>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0" name="Freeform 10177"/>
              <p:cNvSpPr>
                <a:spLocks/>
              </p:cNvSpPr>
              <p:nvPr/>
            </p:nvSpPr>
            <p:spPr bwMode="auto">
              <a:xfrm>
                <a:off x="1921941" y="5109069"/>
                <a:ext cx="4042" cy="1976"/>
              </a:xfrm>
              <a:custGeom>
                <a:avLst/>
                <a:gdLst>
                  <a:gd name="T0" fmla="*/ 0 w 6"/>
                  <a:gd name="T1" fmla="*/ 7 h 3"/>
                  <a:gd name="T2" fmla="*/ 0 w 6"/>
                  <a:gd name="T3" fmla="*/ 7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0" y="3"/>
                    </a:moveTo>
                    <a:cubicBezTo>
                      <a:pt x="6" y="0"/>
                      <a:pt x="0" y="3"/>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1" name="Freeform 10178"/>
              <p:cNvSpPr>
                <a:spLocks/>
              </p:cNvSpPr>
              <p:nvPr/>
            </p:nvSpPr>
            <p:spPr bwMode="auto">
              <a:xfrm>
                <a:off x="1921941" y="5109069"/>
                <a:ext cx="0" cy="847"/>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2" name="Freeform 10179"/>
              <p:cNvSpPr>
                <a:spLocks/>
              </p:cNvSpPr>
              <p:nvPr/>
            </p:nvSpPr>
            <p:spPr bwMode="auto">
              <a:xfrm>
                <a:off x="734440" y="5108505"/>
                <a:ext cx="4620" cy="3952"/>
              </a:xfrm>
              <a:custGeom>
                <a:avLst/>
                <a:gdLst>
                  <a:gd name="T0" fmla="*/ 16 w 7"/>
                  <a:gd name="T1" fmla="*/ 2 h 6"/>
                  <a:gd name="T2" fmla="*/ 16 w 7"/>
                  <a:gd name="T3" fmla="*/ 2 h 6"/>
                  <a:gd name="T4" fmla="*/ 0 60000 65536"/>
                  <a:gd name="T5" fmla="*/ 0 60000 65536"/>
                  <a:gd name="T6" fmla="*/ 0 w 7"/>
                  <a:gd name="T7" fmla="*/ 0 h 6"/>
                  <a:gd name="T8" fmla="*/ 7 w 7"/>
                  <a:gd name="T9" fmla="*/ 6 h 6"/>
                </a:gdLst>
                <a:ahLst/>
                <a:cxnLst>
                  <a:cxn ang="T4">
                    <a:pos x="T0" y="T1"/>
                  </a:cxn>
                  <a:cxn ang="T5">
                    <a:pos x="T2" y="T3"/>
                  </a:cxn>
                </a:cxnLst>
                <a:rect l="T6" t="T7" r="T8" b="T9"/>
                <a:pathLst>
                  <a:path w="7" h="6">
                    <a:moveTo>
                      <a:pt x="7" y="1"/>
                    </a:moveTo>
                    <a:cubicBezTo>
                      <a:pt x="0" y="0"/>
                      <a:pt x="1" y="6"/>
                      <a:pt x="7"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3" name="Freeform 10180"/>
              <p:cNvSpPr>
                <a:spLocks/>
              </p:cNvSpPr>
              <p:nvPr/>
            </p:nvSpPr>
            <p:spPr bwMode="auto">
              <a:xfrm>
                <a:off x="1984015" y="5109916"/>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4" name="Freeform 10181"/>
              <p:cNvSpPr>
                <a:spLocks/>
              </p:cNvSpPr>
              <p:nvPr/>
            </p:nvSpPr>
            <p:spPr bwMode="auto">
              <a:xfrm>
                <a:off x="1920497" y="5109916"/>
                <a:ext cx="577" cy="565"/>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5" name="Freeform 10182"/>
              <p:cNvSpPr>
                <a:spLocks/>
              </p:cNvSpPr>
              <p:nvPr/>
            </p:nvSpPr>
            <p:spPr bwMode="auto">
              <a:xfrm>
                <a:off x="1925116" y="5109916"/>
                <a:ext cx="0" cy="565"/>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6" name="Freeform 10183"/>
              <p:cNvSpPr>
                <a:spLocks/>
              </p:cNvSpPr>
              <p:nvPr/>
            </p:nvSpPr>
            <p:spPr bwMode="auto">
              <a:xfrm>
                <a:off x="1923962" y="5110481"/>
                <a:ext cx="577" cy="0"/>
              </a:xfrm>
              <a:custGeom>
                <a:avLst/>
                <a:gdLst>
                  <a:gd name="T0" fmla="*/ 2 w 1"/>
                  <a:gd name="T1" fmla="*/ 2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7" name="Freeform 10184"/>
              <p:cNvSpPr>
                <a:spLocks/>
              </p:cNvSpPr>
              <p:nvPr/>
            </p:nvSpPr>
            <p:spPr bwMode="auto">
              <a:xfrm>
                <a:off x="1924539" y="5110481"/>
                <a:ext cx="1444" cy="0"/>
              </a:xfrm>
              <a:custGeom>
                <a:avLst/>
                <a:gdLst>
                  <a:gd name="T0" fmla="*/ 3 w 2"/>
                  <a:gd name="T1" fmla="*/ 3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0" y="0"/>
                      <a:pt x="1" y="0"/>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8" name="Freeform 10185"/>
              <p:cNvSpPr>
                <a:spLocks/>
              </p:cNvSpPr>
              <p:nvPr/>
            </p:nvSpPr>
            <p:spPr bwMode="auto">
              <a:xfrm>
                <a:off x="1919920" y="5109916"/>
                <a:ext cx="12126" cy="11857"/>
              </a:xfrm>
              <a:custGeom>
                <a:avLst/>
                <a:gdLst>
                  <a:gd name="T0" fmla="*/ 16 w 18"/>
                  <a:gd name="T1" fmla="*/ 9 h 18"/>
                  <a:gd name="T2" fmla="*/ 33 w 18"/>
                  <a:gd name="T3" fmla="*/ 42 h 18"/>
                  <a:gd name="T4" fmla="*/ 42 w 18"/>
                  <a:gd name="T5" fmla="*/ 33 h 18"/>
                  <a:gd name="T6" fmla="*/ 16 w 18"/>
                  <a:gd name="T7" fmla="*/ 9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7" y="4"/>
                    </a:moveTo>
                    <a:cubicBezTo>
                      <a:pt x="0" y="7"/>
                      <a:pt x="14" y="18"/>
                      <a:pt x="14" y="18"/>
                    </a:cubicBezTo>
                    <a:cubicBezTo>
                      <a:pt x="14" y="15"/>
                      <a:pt x="17" y="16"/>
                      <a:pt x="18" y="14"/>
                    </a:cubicBezTo>
                    <a:cubicBezTo>
                      <a:pt x="18" y="9"/>
                      <a:pt x="10" y="0"/>
                      <a:pt x="7"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79" name="Freeform 10186"/>
              <p:cNvSpPr>
                <a:spLocks/>
              </p:cNvSpPr>
              <p:nvPr/>
            </p:nvSpPr>
            <p:spPr bwMode="auto">
              <a:xfrm>
                <a:off x="1908948" y="5110481"/>
                <a:ext cx="577" cy="1412"/>
              </a:xfrm>
              <a:custGeom>
                <a:avLst/>
                <a:gdLst>
                  <a:gd name="T0" fmla="*/ 0 w 1"/>
                  <a:gd name="T1" fmla="*/ 3 h 2"/>
                  <a:gd name="T2" fmla="*/ 2 w 1"/>
                  <a:gd name="T3" fmla="*/ 0 h 2"/>
                  <a:gd name="T4" fmla="*/ 0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1" y="1"/>
                      <a:pt x="0" y="2"/>
                      <a:pt x="1" y="0"/>
                    </a:cubicBezTo>
                    <a:cubicBezTo>
                      <a:pt x="1"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0" name="Freeform 10187"/>
              <p:cNvSpPr>
                <a:spLocks/>
              </p:cNvSpPr>
              <p:nvPr/>
            </p:nvSpPr>
            <p:spPr bwMode="auto">
              <a:xfrm>
                <a:off x="808063" y="5111045"/>
                <a:ext cx="1444" cy="847"/>
              </a:xfrm>
              <a:custGeom>
                <a:avLst/>
                <a:gdLst>
                  <a:gd name="T0" fmla="*/ 5 w 2"/>
                  <a:gd name="T1" fmla="*/ 3 h 1"/>
                  <a:gd name="T2" fmla="*/ 3 w 2"/>
                  <a:gd name="T3" fmla="*/ 0 h 1"/>
                  <a:gd name="T4" fmla="*/ 5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2" y="1"/>
                      <a:pt x="2" y="0"/>
                      <a:pt x="1" y="0"/>
                    </a:cubicBezTo>
                    <a:cubicBezTo>
                      <a:pt x="0" y="1"/>
                      <a:pt x="1"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1" name="Freeform 10188"/>
              <p:cNvSpPr>
                <a:spLocks/>
              </p:cNvSpPr>
              <p:nvPr/>
            </p:nvSpPr>
            <p:spPr bwMode="auto">
              <a:xfrm>
                <a:off x="1981705" y="5107940"/>
                <a:ext cx="8950" cy="5929"/>
              </a:xfrm>
              <a:custGeom>
                <a:avLst/>
                <a:gdLst>
                  <a:gd name="T0" fmla="*/ 21 w 13"/>
                  <a:gd name="T1" fmla="*/ 16 h 9"/>
                  <a:gd name="T2" fmla="*/ 21 w 13"/>
                  <a:gd name="T3" fmla="*/ 16 h 9"/>
                  <a:gd name="T4" fmla="*/ 0 60000 65536"/>
                  <a:gd name="T5" fmla="*/ 0 60000 65536"/>
                  <a:gd name="T6" fmla="*/ 0 w 13"/>
                  <a:gd name="T7" fmla="*/ 0 h 9"/>
                  <a:gd name="T8" fmla="*/ 13 w 13"/>
                  <a:gd name="T9" fmla="*/ 9 h 9"/>
                </a:gdLst>
                <a:ahLst/>
                <a:cxnLst>
                  <a:cxn ang="T4">
                    <a:pos x="T0" y="T1"/>
                  </a:cxn>
                  <a:cxn ang="T5">
                    <a:pos x="T2" y="T3"/>
                  </a:cxn>
                </a:cxnLst>
                <a:rect l="T6" t="T7" r="T8" b="T9"/>
                <a:pathLst>
                  <a:path w="13" h="9">
                    <a:moveTo>
                      <a:pt x="9" y="7"/>
                    </a:moveTo>
                    <a:cubicBezTo>
                      <a:pt x="0" y="0"/>
                      <a:pt x="13" y="9"/>
                      <a:pt x="9"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2" name="Freeform 10189"/>
              <p:cNvSpPr>
                <a:spLocks/>
              </p:cNvSpPr>
              <p:nvPr/>
            </p:nvSpPr>
            <p:spPr bwMode="auto">
              <a:xfrm>
                <a:off x="1988057" y="5111045"/>
                <a:ext cx="577" cy="847"/>
              </a:xfrm>
              <a:custGeom>
                <a:avLst/>
                <a:gdLst>
                  <a:gd name="T0" fmla="*/ 0 w 1"/>
                  <a:gd name="T1" fmla="*/ 0 h 1"/>
                  <a:gd name="T2" fmla="*/ 2 w 1"/>
                  <a:gd name="T3" fmla="*/ 3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1"/>
                      <a:pt x="1" y="1"/>
                    </a:cubicBez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3" name="Freeform 10190"/>
              <p:cNvSpPr>
                <a:spLocks/>
              </p:cNvSpPr>
              <p:nvPr/>
            </p:nvSpPr>
            <p:spPr bwMode="auto">
              <a:xfrm>
                <a:off x="713363" y="5109916"/>
                <a:ext cx="13570" cy="12704"/>
              </a:xfrm>
              <a:custGeom>
                <a:avLst/>
                <a:gdLst>
                  <a:gd name="T0" fmla="*/ 45 w 20"/>
                  <a:gd name="T1" fmla="*/ 21 h 19"/>
                  <a:gd name="T2" fmla="*/ 9 w 20"/>
                  <a:gd name="T3" fmla="*/ 14 h 19"/>
                  <a:gd name="T4" fmla="*/ 21 w 20"/>
                  <a:gd name="T5" fmla="*/ 12 h 19"/>
                  <a:gd name="T6" fmla="*/ 45 w 20"/>
                  <a:gd name="T7" fmla="*/ 21 h 19"/>
                  <a:gd name="T8" fmla="*/ 0 60000 65536"/>
                  <a:gd name="T9" fmla="*/ 0 60000 65536"/>
                  <a:gd name="T10" fmla="*/ 0 60000 65536"/>
                  <a:gd name="T11" fmla="*/ 0 60000 65536"/>
                  <a:gd name="T12" fmla="*/ 0 w 20"/>
                  <a:gd name="T13" fmla="*/ 0 h 19"/>
                  <a:gd name="T14" fmla="*/ 20 w 20"/>
                  <a:gd name="T15" fmla="*/ 19 h 19"/>
                </a:gdLst>
                <a:ahLst/>
                <a:cxnLst>
                  <a:cxn ang="T8">
                    <a:pos x="T0" y="T1"/>
                  </a:cxn>
                  <a:cxn ang="T9">
                    <a:pos x="T2" y="T3"/>
                  </a:cxn>
                  <a:cxn ang="T10">
                    <a:pos x="T4" y="T5"/>
                  </a:cxn>
                  <a:cxn ang="T11">
                    <a:pos x="T6" y="T7"/>
                  </a:cxn>
                </a:cxnLst>
                <a:rect l="T12" t="T13" r="T14" b="T15"/>
                <a:pathLst>
                  <a:path w="20" h="19">
                    <a:moveTo>
                      <a:pt x="19" y="9"/>
                    </a:moveTo>
                    <a:cubicBezTo>
                      <a:pt x="20" y="6"/>
                      <a:pt x="0" y="0"/>
                      <a:pt x="4" y="6"/>
                    </a:cubicBezTo>
                    <a:cubicBezTo>
                      <a:pt x="10" y="18"/>
                      <a:pt x="8" y="4"/>
                      <a:pt x="9" y="5"/>
                    </a:cubicBezTo>
                    <a:cubicBezTo>
                      <a:pt x="10" y="4"/>
                      <a:pt x="14" y="19"/>
                      <a:pt x="19"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4" name="Freeform 10191"/>
              <p:cNvSpPr>
                <a:spLocks/>
              </p:cNvSpPr>
              <p:nvPr/>
            </p:nvSpPr>
            <p:spPr bwMode="auto">
              <a:xfrm>
                <a:off x="1923962" y="5111892"/>
                <a:ext cx="577" cy="565"/>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5" name="Freeform 10192"/>
              <p:cNvSpPr>
                <a:spLocks/>
              </p:cNvSpPr>
              <p:nvPr/>
            </p:nvSpPr>
            <p:spPr bwMode="auto">
              <a:xfrm>
                <a:off x="1907505" y="5111892"/>
                <a:ext cx="577" cy="565"/>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6" name="Freeform 10193"/>
              <p:cNvSpPr>
                <a:spLocks/>
              </p:cNvSpPr>
              <p:nvPr/>
            </p:nvSpPr>
            <p:spPr bwMode="auto">
              <a:xfrm>
                <a:off x="1919053" y="5112457"/>
                <a:ext cx="866" cy="565"/>
              </a:xfrm>
              <a:custGeom>
                <a:avLst/>
                <a:gdLst>
                  <a:gd name="T0" fmla="*/ 3 w 1"/>
                  <a:gd name="T1" fmla="*/ 0 h 1"/>
                  <a:gd name="T2" fmla="*/ 3 w 1"/>
                  <a:gd name="T3" fmla="*/ 2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7" name="Freeform 10194"/>
              <p:cNvSpPr>
                <a:spLocks/>
              </p:cNvSpPr>
              <p:nvPr/>
            </p:nvSpPr>
            <p:spPr bwMode="auto">
              <a:xfrm>
                <a:off x="1918476" y="5112457"/>
                <a:ext cx="577" cy="565"/>
              </a:xfrm>
              <a:custGeom>
                <a:avLst/>
                <a:gdLst>
                  <a:gd name="T0" fmla="*/ 0 w 1"/>
                  <a:gd name="T1" fmla="*/ 2 h 1"/>
                  <a:gd name="T2" fmla="*/ 2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0"/>
                    </a:cubicBezTo>
                    <a:cubicBezTo>
                      <a:pt x="0" y="0"/>
                      <a:pt x="1"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8" name="Freeform 10195"/>
              <p:cNvSpPr>
                <a:spLocks/>
              </p:cNvSpPr>
              <p:nvPr/>
            </p:nvSpPr>
            <p:spPr bwMode="auto">
              <a:xfrm>
                <a:off x="1978530" y="5112457"/>
                <a:ext cx="577" cy="565"/>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89" name="Freeform 10196"/>
              <p:cNvSpPr>
                <a:spLocks/>
              </p:cNvSpPr>
              <p:nvPr/>
            </p:nvSpPr>
            <p:spPr bwMode="auto">
              <a:xfrm>
                <a:off x="1922518" y="5113022"/>
                <a:ext cx="577" cy="847"/>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0" name="Freeform 10197"/>
              <p:cNvSpPr>
                <a:spLocks/>
              </p:cNvSpPr>
              <p:nvPr/>
            </p:nvSpPr>
            <p:spPr bwMode="auto">
              <a:xfrm>
                <a:off x="1971600" y="5113022"/>
                <a:ext cx="577" cy="847"/>
              </a:xfrm>
              <a:custGeom>
                <a:avLst/>
                <a:gdLst>
                  <a:gd name="T0" fmla="*/ 2 w 1"/>
                  <a:gd name="T1" fmla="*/ 0 h 1"/>
                  <a:gd name="T2" fmla="*/ 2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1"/>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1" name="Freeform 10198"/>
              <p:cNvSpPr>
                <a:spLocks/>
              </p:cNvSpPr>
              <p:nvPr/>
            </p:nvSpPr>
            <p:spPr bwMode="auto">
              <a:xfrm>
                <a:off x="1961495" y="5113022"/>
                <a:ext cx="577" cy="847"/>
              </a:xfrm>
              <a:custGeom>
                <a:avLst/>
                <a:gdLst>
                  <a:gd name="T0" fmla="*/ 2 w 1"/>
                  <a:gd name="T1" fmla="*/ 0 h 1"/>
                  <a:gd name="T2" fmla="*/ 2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1"/>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2" name="Freeform 10199"/>
              <p:cNvSpPr>
                <a:spLocks/>
              </p:cNvSpPr>
              <p:nvPr/>
            </p:nvSpPr>
            <p:spPr bwMode="auto">
              <a:xfrm>
                <a:off x="1922518" y="5113869"/>
                <a:ext cx="0" cy="565"/>
              </a:xfrm>
              <a:custGeom>
                <a:avLst/>
                <a:gdLst>
                  <a:gd name="T0" fmla="*/ 2 h 1"/>
                  <a:gd name="T1" fmla="*/ 0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1"/>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3" name="Freeform 10200"/>
              <p:cNvSpPr>
                <a:spLocks/>
              </p:cNvSpPr>
              <p:nvPr/>
            </p:nvSpPr>
            <p:spPr bwMode="auto">
              <a:xfrm>
                <a:off x="1929447" y="5112457"/>
                <a:ext cx="4620" cy="3388"/>
              </a:xfrm>
              <a:custGeom>
                <a:avLst/>
                <a:gdLst>
                  <a:gd name="T0" fmla="*/ 7 w 7"/>
                  <a:gd name="T1" fmla="*/ 7 h 5"/>
                  <a:gd name="T2" fmla="*/ 7 w 7"/>
                  <a:gd name="T3" fmla="*/ 7 h 5"/>
                  <a:gd name="T4" fmla="*/ 0 60000 65536"/>
                  <a:gd name="T5" fmla="*/ 0 60000 65536"/>
                  <a:gd name="T6" fmla="*/ 0 w 7"/>
                  <a:gd name="T7" fmla="*/ 0 h 5"/>
                  <a:gd name="T8" fmla="*/ 7 w 7"/>
                  <a:gd name="T9" fmla="*/ 5 h 5"/>
                </a:gdLst>
                <a:ahLst/>
                <a:cxnLst>
                  <a:cxn ang="T4">
                    <a:pos x="T0" y="T1"/>
                  </a:cxn>
                  <a:cxn ang="T5">
                    <a:pos x="T2" y="T3"/>
                  </a:cxn>
                </a:cxnLst>
                <a:rect l="T6" t="T7" r="T8" b="T9"/>
                <a:pathLst>
                  <a:path w="7" h="5">
                    <a:moveTo>
                      <a:pt x="3" y="3"/>
                    </a:moveTo>
                    <a:cubicBezTo>
                      <a:pt x="0" y="0"/>
                      <a:pt x="7" y="5"/>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4" name="Freeform 10201"/>
              <p:cNvSpPr>
                <a:spLocks/>
              </p:cNvSpPr>
              <p:nvPr/>
            </p:nvSpPr>
            <p:spPr bwMode="auto">
              <a:xfrm>
                <a:off x="805176" y="5114433"/>
                <a:ext cx="2310" cy="1412"/>
              </a:xfrm>
              <a:custGeom>
                <a:avLst/>
                <a:gdLst>
                  <a:gd name="T0" fmla="*/ 0 w 3"/>
                  <a:gd name="T1" fmla="*/ 5 h 2"/>
                  <a:gd name="T2" fmla="*/ 0 w 3"/>
                  <a:gd name="T3" fmla="*/ 5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3" y="0"/>
                      <a:pt x="3"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5" name="Freeform 10202"/>
              <p:cNvSpPr>
                <a:spLocks/>
              </p:cNvSpPr>
              <p:nvPr/>
            </p:nvSpPr>
            <p:spPr bwMode="auto">
              <a:xfrm>
                <a:off x="728088" y="5108505"/>
                <a:ext cx="2887" cy="11857"/>
              </a:xfrm>
              <a:custGeom>
                <a:avLst/>
                <a:gdLst>
                  <a:gd name="T0" fmla="*/ 8 w 4"/>
                  <a:gd name="T1" fmla="*/ 30 h 18"/>
                  <a:gd name="T2" fmla="*/ 8 w 4"/>
                  <a:gd name="T3" fmla="*/ 30 h 18"/>
                  <a:gd name="T4" fmla="*/ 0 60000 65536"/>
                  <a:gd name="T5" fmla="*/ 0 60000 65536"/>
                  <a:gd name="T6" fmla="*/ 0 w 4"/>
                  <a:gd name="T7" fmla="*/ 0 h 18"/>
                  <a:gd name="T8" fmla="*/ 4 w 4"/>
                  <a:gd name="T9" fmla="*/ 18 h 18"/>
                </a:gdLst>
                <a:ahLst/>
                <a:cxnLst>
                  <a:cxn ang="T4">
                    <a:pos x="T0" y="T1"/>
                  </a:cxn>
                  <a:cxn ang="T5">
                    <a:pos x="T2" y="T3"/>
                  </a:cxn>
                </a:cxnLst>
                <a:rect l="T6" t="T7" r="T8" b="T9"/>
                <a:pathLst>
                  <a:path w="4" h="18">
                    <a:moveTo>
                      <a:pt x="3" y="13"/>
                    </a:moveTo>
                    <a:cubicBezTo>
                      <a:pt x="0" y="0"/>
                      <a:pt x="4" y="18"/>
                      <a:pt x="3" y="1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6" name="Freeform 10203"/>
              <p:cNvSpPr>
                <a:spLocks/>
              </p:cNvSpPr>
              <p:nvPr/>
            </p:nvSpPr>
            <p:spPr bwMode="auto">
              <a:xfrm>
                <a:off x="714518" y="5115280"/>
                <a:ext cx="2887" cy="1976"/>
              </a:xfrm>
              <a:custGeom>
                <a:avLst/>
                <a:gdLst>
                  <a:gd name="T0" fmla="*/ 10 w 4"/>
                  <a:gd name="T1" fmla="*/ 2 h 3"/>
                  <a:gd name="T2" fmla="*/ 0 w 4"/>
                  <a:gd name="T3" fmla="*/ 0 h 3"/>
                  <a:gd name="T4" fmla="*/ 10 w 4"/>
                  <a:gd name="T5" fmla="*/ 2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1"/>
                    </a:moveTo>
                    <a:cubicBezTo>
                      <a:pt x="2" y="1"/>
                      <a:pt x="1" y="0"/>
                      <a:pt x="0" y="0"/>
                    </a:cubicBezTo>
                    <a:cubicBezTo>
                      <a:pt x="1" y="1"/>
                      <a:pt x="3" y="3"/>
                      <a:pt x="4"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7" name="Freeform 10204"/>
              <p:cNvSpPr>
                <a:spLocks/>
              </p:cNvSpPr>
              <p:nvPr/>
            </p:nvSpPr>
            <p:spPr bwMode="auto">
              <a:xfrm>
                <a:off x="1993543" y="5110481"/>
                <a:ext cx="1155" cy="14681"/>
              </a:xfrm>
              <a:custGeom>
                <a:avLst/>
                <a:gdLst>
                  <a:gd name="T0" fmla="*/ 4 w 2"/>
                  <a:gd name="T1" fmla="*/ 21 h 22"/>
                  <a:gd name="T2" fmla="*/ 4 w 2"/>
                  <a:gd name="T3" fmla="*/ 21 h 22"/>
                  <a:gd name="T4" fmla="*/ 0 60000 65536"/>
                  <a:gd name="T5" fmla="*/ 0 60000 65536"/>
                  <a:gd name="T6" fmla="*/ 0 w 2"/>
                  <a:gd name="T7" fmla="*/ 0 h 22"/>
                  <a:gd name="T8" fmla="*/ 2 w 2"/>
                  <a:gd name="T9" fmla="*/ 22 h 22"/>
                </a:gdLst>
                <a:ahLst/>
                <a:cxnLst>
                  <a:cxn ang="T4">
                    <a:pos x="T0" y="T1"/>
                  </a:cxn>
                  <a:cxn ang="T5">
                    <a:pos x="T2" y="T3"/>
                  </a:cxn>
                </a:cxnLst>
                <a:rect l="T6" t="T7" r="T8" b="T9"/>
                <a:pathLst>
                  <a:path w="2" h="22">
                    <a:moveTo>
                      <a:pt x="2" y="9"/>
                    </a:moveTo>
                    <a:cubicBezTo>
                      <a:pt x="0" y="0"/>
                      <a:pt x="2" y="22"/>
                      <a:pt x="2"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8" name="Freeform 10205"/>
              <p:cNvSpPr>
                <a:spLocks/>
              </p:cNvSpPr>
              <p:nvPr/>
            </p:nvSpPr>
            <p:spPr bwMode="auto">
              <a:xfrm>
                <a:off x="1931468" y="5116410"/>
                <a:ext cx="577" cy="847"/>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899" name="Freeform 10206"/>
              <p:cNvSpPr>
                <a:spLocks/>
              </p:cNvSpPr>
              <p:nvPr/>
            </p:nvSpPr>
            <p:spPr bwMode="auto">
              <a:xfrm>
                <a:off x="799979" y="5114433"/>
                <a:ext cx="6641" cy="6776"/>
              </a:xfrm>
              <a:custGeom>
                <a:avLst/>
                <a:gdLst>
                  <a:gd name="T0" fmla="*/ 14 w 10"/>
                  <a:gd name="T1" fmla="*/ 7 h 10"/>
                  <a:gd name="T2" fmla="*/ 14 w 10"/>
                  <a:gd name="T3" fmla="*/ 7 h 10"/>
                  <a:gd name="T4" fmla="*/ 0 60000 65536"/>
                  <a:gd name="T5" fmla="*/ 0 60000 65536"/>
                  <a:gd name="T6" fmla="*/ 0 w 10"/>
                  <a:gd name="T7" fmla="*/ 0 h 10"/>
                  <a:gd name="T8" fmla="*/ 10 w 10"/>
                  <a:gd name="T9" fmla="*/ 10 h 10"/>
                </a:gdLst>
                <a:ahLst/>
                <a:cxnLst>
                  <a:cxn ang="T4">
                    <a:pos x="T0" y="T1"/>
                  </a:cxn>
                  <a:cxn ang="T5">
                    <a:pos x="T2" y="T3"/>
                  </a:cxn>
                </a:cxnLst>
                <a:rect l="T6" t="T7" r="T8" b="T9"/>
                <a:pathLst>
                  <a:path w="10" h="10">
                    <a:moveTo>
                      <a:pt x="6" y="3"/>
                    </a:moveTo>
                    <a:cubicBezTo>
                      <a:pt x="0" y="0"/>
                      <a:pt x="10" y="10"/>
                      <a:pt x="6"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0" name="Freeform 10207"/>
              <p:cNvSpPr>
                <a:spLocks/>
              </p:cNvSpPr>
              <p:nvPr/>
            </p:nvSpPr>
            <p:spPr bwMode="auto">
              <a:xfrm>
                <a:off x="1923095" y="5116410"/>
                <a:ext cx="866" cy="847"/>
              </a:xfrm>
              <a:custGeom>
                <a:avLst/>
                <a:gdLst>
                  <a:gd name="T0" fmla="*/ 0 w 1"/>
                  <a:gd name="T1" fmla="*/ 3 h 1"/>
                  <a:gd name="T2" fmla="*/ 0 w 1"/>
                  <a:gd name="T3" fmla="*/ 0 h 1"/>
                  <a:gd name="T4" fmla="*/ 0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0"/>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1" name="Freeform 10208"/>
              <p:cNvSpPr>
                <a:spLocks/>
              </p:cNvSpPr>
              <p:nvPr/>
            </p:nvSpPr>
            <p:spPr bwMode="auto">
              <a:xfrm>
                <a:off x="652443" y="5112457"/>
                <a:ext cx="3465" cy="5929"/>
              </a:xfrm>
              <a:custGeom>
                <a:avLst/>
                <a:gdLst>
                  <a:gd name="T0" fmla="*/ 0 w 5"/>
                  <a:gd name="T1" fmla="*/ 19 h 9"/>
                  <a:gd name="T2" fmla="*/ 0 w 5"/>
                  <a:gd name="T3" fmla="*/ 19 h 9"/>
                  <a:gd name="T4" fmla="*/ 0 60000 65536"/>
                  <a:gd name="T5" fmla="*/ 0 60000 65536"/>
                  <a:gd name="T6" fmla="*/ 0 w 5"/>
                  <a:gd name="T7" fmla="*/ 0 h 9"/>
                  <a:gd name="T8" fmla="*/ 5 w 5"/>
                  <a:gd name="T9" fmla="*/ 9 h 9"/>
                </a:gdLst>
                <a:ahLst/>
                <a:cxnLst>
                  <a:cxn ang="T4">
                    <a:pos x="T0" y="T1"/>
                  </a:cxn>
                  <a:cxn ang="T5">
                    <a:pos x="T2" y="T3"/>
                  </a:cxn>
                </a:cxnLst>
                <a:rect l="T6" t="T7" r="T8" b="T9"/>
                <a:pathLst>
                  <a:path w="5" h="9">
                    <a:moveTo>
                      <a:pt x="0" y="8"/>
                    </a:moveTo>
                    <a:cubicBezTo>
                      <a:pt x="5" y="0"/>
                      <a:pt x="2" y="9"/>
                      <a:pt x="0"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2" name="Freeform 10209"/>
              <p:cNvSpPr>
                <a:spLocks/>
              </p:cNvSpPr>
              <p:nvPr/>
            </p:nvSpPr>
            <p:spPr bwMode="auto">
              <a:xfrm>
                <a:off x="815570" y="5116410"/>
                <a:ext cx="577" cy="847"/>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3" name="Freeform 10210"/>
              <p:cNvSpPr>
                <a:spLocks/>
              </p:cNvSpPr>
              <p:nvPr/>
            </p:nvSpPr>
            <p:spPr bwMode="auto">
              <a:xfrm>
                <a:off x="1924539" y="5116410"/>
                <a:ext cx="577" cy="847"/>
              </a:xfrm>
              <a:custGeom>
                <a:avLst/>
                <a:gdLst>
                  <a:gd name="T0" fmla="*/ 2 w 1"/>
                  <a:gd name="T1" fmla="*/ 3 h 1"/>
                  <a:gd name="T2" fmla="*/ 0 w 1"/>
                  <a:gd name="T3" fmla="*/ 3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1" y="0"/>
                      <a:pt x="0" y="1"/>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4" name="Freeform 10211"/>
              <p:cNvSpPr>
                <a:spLocks/>
              </p:cNvSpPr>
              <p:nvPr/>
            </p:nvSpPr>
            <p:spPr bwMode="auto">
              <a:xfrm>
                <a:off x="712497" y="5117257"/>
                <a:ext cx="1444" cy="1129"/>
              </a:xfrm>
              <a:custGeom>
                <a:avLst/>
                <a:gdLst>
                  <a:gd name="T0" fmla="*/ 5 w 2"/>
                  <a:gd name="T1" fmla="*/ 4 h 2"/>
                  <a:gd name="T2" fmla="*/ 5 w 2"/>
                  <a:gd name="T3" fmla="*/ 4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0" y="0"/>
                      <a:pt x="0" y="0"/>
                      <a:pt x="2"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5" name="Freeform 10212"/>
              <p:cNvSpPr>
                <a:spLocks/>
              </p:cNvSpPr>
              <p:nvPr/>
            </p:nvSpPr>
            <p:spPr bwMode="auto">
              <a:xfrm>
                <a:off x="1922518" y="5117257"/>
                <a:ext cx="577" cy="565"/>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0"/>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6" name="Freeform 10213"/>
              <p:cNvSpPr>
                <a:spLocks/>
              </p:cNvSpPr>
              <p:nvPr/>
            </p:nvSpPr>
            <p:spPr bwMode="auto">
              <a:xfrm>
                <a:off x="1921941" y="5115280"/>
                <a:ext cx="577" cy="3952"/>
              </a:xfrm>
              <a:custGeom>
                <a:avLst/>
                <a:gdLst>
                  <a:gd name="T0" fmla="*/ 2 w 1"/>
                  <a:gd name="T1" fmla="*/ 12 h 6"/>
                  <a:gd name="T2" fmla="*/ 2 w 1"/>
                  <a:gd name="T3" fmla="*/ 12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1" y="5"/>
                    </a:moveTo>
                    <a:cubicBezTo>
                      <a:pt x="0" y="0"/>
                      <a:pt x="0" y="6"/>
                      <a:pt x="1"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7" name="Freeform 10214"/>
              <p:cNvSpPr>
                <a:spLocks/>
              </p:cNvSpPr>
              <p:nvPr/>
            </p:nvSpPr>
            <p:spPr bwMode="auto">
              <a:xfrm>
                <a:off x="819034" y="5117257"/>
                <a:ext cx="577" cy="565"/>
              </a:xfrm>
              <a:custGeom>
                <a:avLst/>
                <a:gdLst>
                  <a:gd name="T0" fmla="*/ 0 w 1"/>
                  <a:gd name="T1" fmla="*/ 2 h 1"/>
                  <a:gd name="T2" fmla="*/ 0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1"/>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8" name="Freeform 10215"/>
              <p:cNvSpPr>
                <a:spLocks/>
              </p:cNvSpPr>
              <p:nvPr/>
            </p:nvSpPr>
            <p:spPr bwMode="auto">
              <a:xfrm>
                <a:off x="1959474" y="5117821"/>
                <a:ext cx="577" cy="565"/>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09" name="Freeform 10216"/>
              <p:cNvSpPr>
                <a:spLocks/>
              </p:cNvSpPr>
              <p:nvPr/>
            </p:nvSpPr>
            <p:spPr bwMode="auto">
              <a:xfrm>
                <a:off x="816147" y="5117257"/>
                <a:ext cx="6063" cy="9881"/>
              </a:xfrm>
              <a:custGeom>
                <a:avLst/>
                <a:gdLst>
                  <a:gd name="T0" fmla="*/ 21 w 9"/>
                  <a:gd name="T1" fmla="*/ 19 h 15"/>
                  <a:gd name="T2" fmla="*/ 5 w 9"/>
                  <a:gd name="T3" fmla="*/ 2 h 15"/>
                  <a:gd name="T4" fmla="*/ 21 w 9"/>
                  <a:gd name="T5" fmla="*/ 19 h 15"/>
                  <a:gd name="T6" fmla="*/ 0 60000 65536"/>
                  <a:gd name="T7" fmla="*/ 0 60000 65536"/>
                  <a:gd name="T8" fmla="*/ 0 60000 65536"/>
                  <a:gd name="T9" fmla="*/ 0 w 9"/>
                  <a:gd name="T10" fmla="*/ 0 h 15"/>
                  <a:gd name="T11" fmla="*/ 9 w 9"/>
                  <a:gd name="T12" fmla="*/ 15 h 15"/>
                </a:gdLst>
                <a:ahLst/>
                <a:cxnLst>
                  <a:cxn ang="T6">
                    <a:pos x="T0" y="T1"/>
                  </a:cxn>
                  <a:cxn ang="T7">
                    <a:pos x="T2" y="T3"/>
                  </a:cxn>
                  <a:cxn ang="T8">
                    <a:pos x="T4" y="T5"/>
                  </a:cxn>
                </a:cxnLst>
                <a:rect l="T9" t="T10" r="T11" b="T12"/>
                <a:pathLst>
                  <a:path w="9" h="15">
                    <a:moveTo>
                      <a:pt x="9" y="8"/>
                    </a:moveTo>
                    <a:cubicBezTo>
                      <a:pt x="8" y="0"/>
                      <a:pt x="7" y="5"/>
                      <a:pt x="2" y="1"/>
                    </a:cubicBezTo>
                    <a:cubicBezTo>
                      <a:pt x="5" y="3"/>
                      <a:pt x="0" y="15"/>
                      <a:pt x="9"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0" name="Freeform 10217"/>
              <p:cNvSpPr>
                <a:spLocks/>
              </p:cNvSpPr>
              <p:nvPr/>
            </p:nvSpPr>
            <p:spPr bwMode="auto">
              <a:xfrm>
                <a:off x="1922518" y="5117821"/>
                <a:ext cx="577" cy="565"/>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1" name="Freeform 10218"/>
              <p:cNvSpPr>
                <a:spLocks/>
              </p:cNvSpPr>
              <p:nvPr/>
            </p:nvSpPr>
            <p:spPr bwMode="auto">
              <a:xfrm>
                <a:off x="822210" y="5117821"/>
                <a:ext cx="1444" cy="565"/>
              </a:xfrm>
              <a:custGeom>
                <a:avLst/>
                <a:gdLst>
                  <a:gd name="T0" fmla="*/ 5 w 2"/>
                  <a:gd name="T1" fmla="*/ 2 h 1"/>
                  <a:gd name="T2" fmla="*/ 0 w 2"/>
                  <a:gd name="T3" fmla="*/ 0 h 1"/>
                  <a:gd name="T4" fmla="*/ 5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2" y="0"/>
                      <a:pt x="1" y="0"/>
                      <a:pt x="0" y="0"/>
                    </a:cubicBezTo>
                    <a:cubicBezTo>
                      <a:pt x="1" y="1"/>
                      <a:pt x="2"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2" name="Freeform 10219"/>
              <p:cNvSpPr>
                <a:spLocks/>
              </p:cNvSpPr>
              <p:nvPr/>
            </p:nvSpPr>
            <p:spPr bwMode="auto">
              <a:xfrm>
                <a:off x="1955143" y="5117821"/>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3" name="Freeform 10220"/>
              <p:cNvSpPr>
                <a:spLocks/>
              </p:cNvSpPr>
              <p:nvPr/>
            </p:nvSpPr>
            <p:spPr bwMode="auto">
              <a:xfrm>
                <a:off x="1956009" y="5117821"/>
                <a:ext cx="577" cy="565"/>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4" name="Freeform 10221"/>
              <p:cNvSpPr>
                <a:spLocks/>
              </p:cNvSpPr>
              <p:nvPr/>
            </p:nvSpPr>
            <p:spPr bwMode="auto">
              <a:xfrm>
                <a:off x="1924539" y="5117821"/>
                <a:ext cx="577" cy="565"/>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5" name="Freeform 10222"/>
              <p:cNvSpPr>
                <a:spLocks/>
              </p:cNvSpPr>
              <p:nvPr/>
            </p:nvSpPr>
            <p:spPr bwMode="auto">
              <a:xfrm>
                <a:off x="800556" y="5116410"/>
                <a:ext cx="2021" cy="4799"/>
              </a:xfrm>
              <a:custGeom>
                <a:avLst/>
                <a:gdLst>
                  <a:gd name="T0" fmla="*/ 7 w 3"/>
                  <a:gd name="T1" fmla="*/ 15 h 7"/>
                  <a:gd name="T2" fmla="*/ 7 w 3"/>
                  <a:gd name="T3" fmla="*/ 15 h 7"/>
                  <a:gd name="T4" fmla="*/ 0 60000 65536"/>
                  <a:gd name="T5" fmla="*/ 0 60000 65536"/>
                  <a:gd name="T6" fmla="*/ 0 w 3"/>
                  <a:gd name="T7" fmla="*/ 0 h 7"/>
                  <a:gd name="T8" fmla="*/ 3 w 3"/>
                  <a:gd name="T9" fmla="*/ 7 h 7"/>
                </a:gdLst>
                <a:ahLst/>
                <a:cxnLst>
                  <a:cxn ang="T4">
                    <a:pos x="T0" y="T1"/>
                  </a:cxn>
                  <a:cxn ang="T5">
                    <a:pos x="T2" y="T3"/>
                  </a:cxn>
                </a:cxnLst>
                <a:rect l="T6" t="T7" r="T8" b="T9"/>
                <a:pathLst>
                  <a:path w="3" h="7">
                    <a:moveTo>
                      <a:pt x="3" y="6"/>
                    </a:moveTo>
                    <a:cubicBezTo>
                      <a:pt x="3" y="0"/>
                      <a:pt x="0" y="7"/>
                      <a:pt x="3" y="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6" name="Freeform 10223"/>
              <p:cNvSpPr>
                <a:spLocks/>
              </p:cNvSpPr>
              <p:nvPr/>
            </p:nvSpPr>
            <p:spPr bwMode="auto">
              <a:xfrm>
                <a:off x="1957164" y="5118386"/>
                <a:ext cx="866"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7" name="Freeform 10224"/>
              <p:cNvSpPr>
                <a:spLocks/>
              </p:cNvSpPr>
              <p:nvPr/>
            </p:nvSpPr>
            <p:spPr bwMode="auto">
              <a:xfrm>
                <a:off x="1960629" y="5118386"/>
                <a:ext cx="866" cy="0"/>
              </a:xfrm>
              <a:custGeom>
                <a:avLst/>
                <a:gdLst>
                  <a:gd name="T0" fmla="*/ 0 w 1"/>
                  <a:gd name="T1" fmla="*/ 3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0" y="0"/>
                      <a:pt x="1"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8" name="Freeform 10225"/>
              <p:cNvSpPr>
                <a:spLocks/>
              </p:cNvSpPr>
              <p:nvPr/>
            </p:nvSpPr>
            <p:spPr bwMode="auto">
              <a:xfrm>
                <a:off x="568715" y="5117821"/>
                <a:ext cx="98742" cy="38113"/>
              </a:xfrm>
              <a:custGeom>
                <a:avLst/>
                <a:gdLst>
                  <a:gd name="T0" fmla="*/ 342 w 145"/>
                  <a:gd name="T1" fmla="*/ 71 h 57"/>
                  <a:gd name="T2" fmla="*/ 283 w 145"/>
                  <a:gd name="T3" fmla="*/ 5 h 57"/>
                  <a:gd name="T4" fmla="*/ 177 w 145"/>
                  <a:gd name="T5" fmla="*/ 33 h 57"/>
                  <a:gd name="T6" fmla="*/ 130 w 145"/>
                  <a:gd name="T7" fmla="*/ 123 h 57"/>
                  <a:gd name="T8" fmla="*/ 342 w 145"/>
                  <a:gd name="T9" fmla="*/ 71 h 57"/>
                  <a:gd name="T10" fmla="*/ 0 60000 65536"/>
                  <a:gd name="T11" fmla="*/ 0 60000 65536"/>
                  <a:gd name="T12" fmla="*/ 0 60000 65536"/>
                  <a:gd name="T13" fmla="*/ 0 60000 65536"/>
                  <a:gd name="T14" fmla="*/ 0 60000 65536"/>
                  <a:gd name="T15" fmla="*/ 0 w 145"/>
                  <a:gd name="T16" fmla="*/ 0 h 57"/>
                  <a:gd name="T17" fmla="*/ 145 w 145"/>
                  <a:gd name="T18" fmla="*/ 57 h 57"/>
                </a:gdLst>
                <a:ahLst/>
                <a:cxnLst>
                  <a:cxn ang="T10">
                    <a:pos x="T0" y="T1"/>
                  </a:cxn>
                  <a:cxn ang="T11">
                    <a:pos x="T2" y="T3"/>
                  </a:cxn>
                  <a:cxn ang="T12">
                    <a:pos x="T4" y="T5"/>
                  </a:cxn>
                  <a:cxn ang="T13">
                    <a:pos x="T6" y="T7"/>
                  </a:cxn>
                  <a:cxn ang="T14">
                    <a:pos x="T8" y="T9"/>
                  </a:cxn>
                </a:cxnLst>
                <a:rect l="T15" t="T16" r="T17" b="T18"/>
                <a:pathLst>
                  <a:path w="145" h="57">
                    <a:moveTo>
                      <a:pt x="145" y="30"/>
                    </a:moveTo>
                    <a:cubicBezTo>
                      <a:pt x="130" y="36"/>
                      <a:pt x="117" y="0"/>
                      <a:pt x="120" y="2"/>
                    </a:cubicBezTo>
                    <a:cubicBezTo>
                      <a:pt x="117" y="2"/>
                      <a:pt x="67" y="5"/>
                      <a:pt x="75" y="14"/>
                    </a:cubicBezTo>
                    <a:cubicBezTo>
                      <a:pt x="59" y="0"/>
                      <a:pt x="0" y="57"/>
                      <a:pt x="55" y="52"/>
                    </a:cubicBezTo>
                    <a:cubicBezTo>
                      <a:pt x="70" y="51"/>
                      <a:pt x="139" y="17"/>
                      <a:pt x="145" y="3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19" name="Freeform 10226"/>
              <p:cNvSpPr>
                <a:spLocks/>
              </p:cNvSpPr>
              <p:nvPr/>
            </p:nvSpPr>
            <p:spPr bwMode="auto">
              <a:xfrm>
                <a:off x="1990078" y="5119233"/>
                <a:ext cx="1444" cy="1976"/>
              </a:xfrm>
              <a:custGeom>
                <a:avLst/>
                <a:gdLst>
                  <a:gd name="T0" fmla="*/ 5 w 2"/>
                  <a:gd name="T1" fmla="*/ 2 h 3"/>
                  <a:gd name="T2" fmla="*/ 5 w 2"/>
                  <a:gd name="T3" fmla="*/ 2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1"/>
                    </a:moveTo>
                    <a:cubicBezTo>
                      <a:pt x="0" y="0"/>
                      <a:pt x="2" y="3"/>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0" name="Freeform 10227"/>
              <p:cNvSpPr>
                <a:spLocks/>
              </p:cNvSpPr>
              <p:nvPr/>
            </p:nvSpPr>
            <p:spPr bwMode="auto">
              <a:xfrm>
                <a:off x="711919" y="5117821"/>
                <a:ext cx="5486" cy="5929"/>
              </a:xfrm>
              <a:custGeom>
                <a:avLst/>
                <a:gdLst>
                  <a:gd name="T0" fmla="*/ 17 w 8"/>
                  <a:gd name="T1" fmla="*/ 12 h 9"/>
                  <a:gd name="T2" fmla="*/ 17 w 8"/>
                  <a:gd name="T3" fmla="*/ 12 h 9"/>
                  <a:gd name="T4" fmla="*/ 0 60000 65536"/>
                  <a:gd name="T5" fmla="*/ 0 60000 65536"/>
                  <a:gd name="T6" fmla="*/ 0 w 8"/>
                  <a:gd name="T7" fmla="*/ 0 h 9"/>
                  <a:gd name="T8" fmla="*/ 8 w 8"/>
                  <a:gd name="T9" fmla="*/ 9 h 9"/>
                </a:gdLst>
                <a:ahLst/>
                <a:cxnLst>
                  <a:cxn ang="T4">
                    <a:pos x="T0" y="T1"/>
                  </a:cxn>
                  <a:cxn ang="T5">
                    <a:pos x="T2" y="T3"/>
                  </a:cxn>
                </a:cxnLst>
                <a:rect l="T6" t="T7" r="T8" b="T9"/>
                <a:pathLst>
                  <a:path w="8" h="9">
                    <a:moveTo>
                      <a:pt x="7" y="5"/>
                    </a:moveTo>
                    <a:cubicBezTo>
                      <a:pt x="0" y="0"/>
                      <a:pt x="8" y="9"/>
                      <a:pt x="7"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1" name="Freeform 10228"/>
              <p:cNvSpPr>
                <a:spLocks/>
              </p:cNvSpPr>
              <p:nvPr/>
            </p:nvSpPr>
            <p:spPr bwMode="auto">
              <a:xfrm>
                <a:off x="1961495" y="5120362"/>
                <a:ext cx="577" cy="2259"/>
              </a:xfrm>
              <a:custGeom>
                <a:avLst/>
                <a:gdLst>
                  <a:gd name="T0" fmla="*/ 0 w 1"/>
                  <a:gd name="T1" fmla="*/ 0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0"/>
                    </a:moveTo>
                    <a:cubicBezTo>
                      <a:pt x="0" y="1"/>
                      <a:pt x="1" y="3"/>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2" name="Freeform 10229"/>
              <p:cNvSpPr>
                <a:spLocks/>
              </p:cNvSpPr>
              <p:nvPr/>
            </p:nvSpPr>
            <p:spPr bwMode="auto">
              <a:xfrm>
                <a:off x="1979107" y="5121209"/>
                <a:ext cx="57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3" name="Freeform 10230"/>
              <p:cNvSpPr>
                <a:spLocks/>
              </p:cNvSpPr>
              <p:nvPr/>
            </p:nvSpPr>
            <p:spPr bwMode="auto">
              <a:xfrm>
                <a:off x="1935510" y="5121209"/>
                <a:ext cx="577" cy="565"/>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1" y="0"/>
                      <a:pt x="0" y="0"/>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4" name="Freeform 10231"/>
              <p:cNvSpPr>
                <a:spLocks/>
              </p:cNvSpPr>
              <p:nvPr/>
            </p:nvSpPr>
            <p:spPr bwMode="auto">
              <a:xfrm>
                <a:off x="1955143" y="5121209"/>
                <a:ext cx="866" cy="565"/>
              </a:xfrm>
              <a:custGeom>
                <a:avLst/>
                <a:gdLst>
                  <a:gd name="T0" fmla="*/ 3 w 1"/>
                  <a:gd name="T1" fmla="*/ 0 h 1"/>
                  <a:gd name="T2" fmla="*/ 3 w 1"/>
                  <a:gd name="T3" fmla="*/ 0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5" name="Freeform 10232"/>
              <p:cNvSpPr>
                <a:spLocks/>
              </p:cNvSpPr>
              <p:nvPr/>
            </p:nvSpPr>
            <p:spPr bwMode="auto">
              <a:xfrm>
                <a:off x="1981128" y="5121209"/>
                <a:ext cx="12415" cy="9317"/>
              </a:xfrm>
              <a:custGeom>
                <a:avLst/>
                <a:gdLst>
                  <a:gd name="T0" fmla="*/ 43 w 18"/>
                  <a:gd name="T1" fmla="*/ 17 h 14"/>
                  <a:gd name="T2" fmla="*/ 38 w 18"/>
                  <a:gd name="T3" fmla="*/ 0 h 14"/>
                  <a:gd name="T4" fmla="*/ 0 w 18"/>
                  <a:gd name="T5" fmla="*/ 14 h 14"/>
                  <a:gd name="T6" fmla="*/ 43 w 18"/>
                  <a:gd name="T7" fmla="*/ 17 h 14"/>
                  <a:gd name="T8" fmla="*/ 0 60000 65536"/>
                  <a:gd name="T9" fmla="*/ 0 60000 65536"/>
                  <a:gd name="T10" fmla="*/ 0 60000 65536"/>
                  <a:gd name="T11" fmla="*/ 0 60000 65536"/>
                  <a:gd name="T12" fmla="*/ 0 w 18"/>
                  <a:gd name="T13" fmla="*/ 0 h 14"/>
                  <a:gd name="T14" fmla="*/ 18 w 18"/>
                  <a:gd name="T15" fmla="*/ 14 h 14"/>
                </a:gdLst>
                <a:ahLst/>
                <a:cxnLst>
                  <a:cxn ang="T8">
                    <a:pos x="T0" y="T1"/>
                  </a:cxn>
                  <a:cxn ang="T9">
                    <a:pos x="T2" y="T3"/>
                  </a:cxn>
                  <a:cxn ang="T10">
                    <a:pos x="T4" y="T5"/>
                  </a:cxn>
                  <a:cxn ang="T11">
                    <a:pos x="T6" y="T7"/>
                  </a:cxn>
                </a:cxnLst>
                <a:rect l="T12" t="T13" r="T14" b="T15"/>
                <a:pathLst>
                  <a:path w="18" h="14">
                    <a:moveTo>
                      <a:pt x="18" y="7"/>
                    </a:moveTo>
                    <a:cubicBezTo>
                      <a:pt x="17" y="11"/>
                      <a:pt x="12" y="3"/>
                      <a:pt x="16" y="0"/>
                    </a:cubicBezTo>
                    <a:cubicBezTo>
                      <a:pt x="14" y="0"/>
                      <a:pt x="1" y="3"/>
                      <a:pt x="0" y="6"/>
                    </a:cubicBezTo>
                    <a:cubicBezTo>
                      <a:pt x="7" y="9"/>
                      <a:pt x="14" y="14"/>
                      <a:pt x="18" y="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6" name="Freeform 10233"/>
              <p:cNvSpPr>
                <a:spLocks/>
              </p:cNvSpPr>
              <p:nvPr/>
            </p:nvSpPr>
            <p:spPr bwMode="auto">
              <a:xfrm>
                <a:off x="1981128" y="5120362"/>
                <a:ext cx="0" cy="2823"/>
              </a:xfrm>
              <a:custGeom>
                <a:avLst/>
                <a:gdLst>
                  <a:gd name="T0" fmla="*/ 8 h 4"/>
                  <a:gd name="T1" fmla="*/ 8 h 4"/>
                  <a:gd name="T2" fmla="*/ 0 60000 65536"/>
                  <a:gd name="T3" fmla="*/ 0 60000 65536"/>
                  <a:gd name="T4" fmla="*/ 0 h 4"/>
                  <a:gd name="T5" fmla="*/ 4 h 4"/>
                </a:gdLst>
                <a:ahLst/>
                <a:cxnLst>
                  <a:cxn ang="T2">
                    <a:pos x="0" y="T0"/>
                  </a:cxn>
                  <a:cxn ang="T3">
                    <a:pos x="0" y="T1"/>
                  </a:cxn>
                </a:cxnLst>
                <a:rect l="0" t="T4" r="0" b="T5"/>
                <a:pathLst>
                  <a:path h="4">
                    <a:moveTo>
                      <a:pt x="0" y="3"/>
                    </a:moveTo>
                    <a:cubicBezTo>
                      <a:pt x="0" y="4"/>
                      <a:pt x="0" y="0"/>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7" name="Freeform 10234"/>
              <p:cNvSpPr>
                <a:spLocks/>
              </p:cNvSpPr>
              <p:nvPr/>
            </p:nvSpPr>
            <p:spPr bwMode="auto">
              <a:xfrm>
                <a:off x="1992099" y="5121209"/>
                <a:ext cx="577" cy="1412"/>
              </a:xfrm>
              <a:custGeom>
                <a:avLst/>
                <a:gdLst>
                  <a:gd name="T0" fmla="*/ 0 w 1"/>
                  <a:gd name="T1" fmla="*/ 5 h 2"/>
                  <a:gd name="T2" fmla="*/ 0 w 1"/>
                  <a:gd name="T3" fmla="*/ 5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0"/>
                      <a:pt x="0" y="0"/>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8" name="Freeform 10235"/>
              <p:cNvSpPr>
                <a:spLocks/>
              </p:cNvSpPr>
              <p:nvPr/>
            </p:nvSpPr>
            <p:spPr bwMode="auto">
              <a:xfrm>
                <a:off x="1987191" y="5121774"/>
                <a:ext cx="2021" cy="0"/>
              </a:xfrm>
              <a:custGeom>
                <a:avLst/>
                <a:gdLst>
                  <a:gd name="T0" fmla="*/ 7 w 3"/>
                  <a:gd name="T1" fmla="*/ 7 w 3"/>
                  <a:gd name="T2" fmla="*/ 0 60000 65536"/>
                  <a:gd name="T3" fmla="*/ 0 60000 65536"/>
                  <a:gd name="T4" fmla="*/ 0 w 3"/>
                  <a:gd name="T5" fmla="*/ 3 w 3"/>
                </a:gdLst>
                <a:ahLst/>
                <a:cxnLst>
                  <a:cxn ang="T2">
                    <a:pos x="T0" y="0"/>
                  </a:cxn>
                  <a:cxn ang="T3">
                    <a:pos x="T1" y="0"/>
                  </a:cxn>
                </a:cxnLst>
                <a:rect l="T4" t="0" r="T5" b="0"/>
                <a:pathLst>
                  <a:path w="3">
                    <a:moveTo>
                      <a:pt x="3" y="0"/>
                    </a:moveTo>
                    <a:cubicBezTo>
                      <a:pt x="2" y="0"/>
                      <a:pt x="0" y="0"/>
                      <a:pt x="3"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29" name="Freeform 10236"/>
              <p:cNvSpPr>
                <a:spLocks/>
              </p:cNvSpPr>
              <p:nvPr/>
            </p:nvSpPr>
            <p:spPr bwMode="auto">
              <a:xfrm>
                <a:off x="717983" y="5121774"/>
                <a:ext cx="0" cy="847"/>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0"/>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0" name="Freeform 10237"/>
              <p:cNvSpPr>
                <a:spLocks/>
              </p:cNvSpPr>
              <p:nvPr/>
            </p:nvSpPr>
            <p:spPr bwMode="auto">
              <a:xfrm>
                <a:off x="691998" y="5120362"/>
                <a:ext cx="10394" cy="16092"/>
              </a:xfrm>
              <a:custGeom>
                <a:avLst/>
                <a:gdLst>
                  <a:gd name="T0" fmla="*/ 34 w 15"/>
                  <a:gd name="T1" fmla="*/ 12 h 24"/>
                  <a:gd name="T2" fmla="*/ 5 w 15"/>
                  <a:gd name="T3" fmla="*/ 17 h 24"/>
                  <a:gd name="T4" fmla="*/ 34 w 15"/>
                  <a:gd name="T5" fmla="*/ 12 h 24"/>
                  <a:gd name="T6" fmla="*/ 0 60000 65536"/>
                  <a:gd name="T7" fmla="*/ 0 60000 65536"/>
                  <a:gd name="T8" fmla="*/ 0 60000 65536"/>
                  <a:gd name="T9" fmla="*/ 0 w 15"/>
                  <a:gd name="T10" fmla="*/ 0 h 24"/>
                  <a:gd name="T11" fmla="*/ 15 w 15"/>
                  <a:gd name="T12" fmla="*/ 24 h 24"/>
                </a:gdLst>
                <a:ahLst/>
                <a:cxnLst>
                  <a:cxn ang="T6">
                    <a:pos x="T0" y="T1"/>
                  </a:cxn>
                  <a:cxn ang="T7">
                    <a:pos x="T2" y="T3"/>
                  </a:cxn>
                  <a:cxn ang="T8">
                    <a:pos x="T4" y="T5"/>
                  </a:cxn>
                </a:cxnLst>
                <a:rect l="T9" t="T10" r="T11" b="T12"/>
                <a:pathLst>
                  <a:path w="15" h="24">
                    <a:moveTo>
                      <a:pt x="14" y="5"/>
                    </a:moveTo>
                    <a:cubicBezTo>
                      <a:pt x="13" y="0"/>
                      <a:pt x="3" y="5"/>
                      <a:pt x="2" y="7"/>
                    </a:cubicBezTo>
                    <a:cubicBezTo>
                      <a:pt x="0" y="9"/>
                      <a:pt x="15" y="24"/>
                      <a:pt x="14"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1" name="Freeform 10238"/>
              <p:cNvSpPr>
                <a:spLocks/>
              </p:cNvSpPr>
              <p:nvPr/>
            </p:nvSpPr>
            <p:spPr bwMode="auto">
              <a:xfrm>
                <a:off x="786120" y="5121774"/>
                <a:ext cx="1444" cy="847"/>
              </a:xfrm>
              <a:custGeom>
                <a:avLst/>
                <a:gdLst>
                  <a:gd name="T0" fmla="*/ 0 w 2"/>
                  <a:gd name="T1" fmla="*/ 3 h 1"/>
                  <a:gd name="T2" fmla="*/ 5 w 2"/>
                  <a:gd name="T3" fmla="*/ 3 h 1"/>
                  <a:gd name="T4" fmla="*/ 0 w 2"/>
                  <a:gd name="T5" fmla="*/ 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1"/>
                      <a:pt x="2" y="1"/>
                      <a:pt x="2" y="1"/>
                    </a:cubicBezTo>
                    <a:cubicBezTo>
                      <a:pt x="1" y="0"/>
                      <a:pt x="1"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2" name="Freeform 10239"/>
              <p:cNvSpPr>
                <a:spLocks/>
              </p:cNvSpPr>
              <p:nvPr/>
            </p:nvSpPr>
            <p:spPr bwMode="auto">
              <a:xfrm>
                <a:off x="1930025" y="5121209"/>
                <a:ext cx="1444" cy="1412"/>
              </a:xfrm>
              <a:custGeom>
                <a:avLst/>
                <a:gdLst>
                  <a:gd name="T0" fmla="*/ 0 w 2"/>
                  <a:gd name="T1" fmla="*/ 5 h 2"/>
                  <a:gd name="T2" fmla="*/ 0 w 2"/>
                  <a:gd name="T3" fmla="*/ 5 h 2"/>
                  <a:gd name="T4" fmla="*/ 0 w 2"/>
                  <a:gd name="T5" fmla="*/ 5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2" y="2"/>
                      <a:pt x="0" y="0"/>
                      <a:pt x="0" y="2"/>
                    </a:cubicBezTo>
                    <a:cubicBezTo>
                      <a:pt x="0" y="1"/>
                      <a:pt x="0" y="2"/>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3" name="Freeform 10240"/>
              <p:cNvSpPr>
                <a:spLocks/>
              </p:cNvSpPr>
              <p:nvPr/>
            </p:nvSpPr>
            <p:spPr bwMode="auto">
              <a:xfrm>
                <a:off x="1925116" y="5121774"/>
                <a:ext cx="866" cy="847"/>
              </a:xfrm>
              <a:custGeom>
                <a:avLst/>
                <a:gdLst>
                  <a:gd name="T0" fmla="*/ 3 w 1"/>
                  <a:gd name="T1" fmla="*/ 3 h 1"/>
                  <a:gd name="T2" fmla="*/ 0 w 1"/>
                  <a:gd name="T3" fmla="*/ 0 h 1"/>
                  <a:gd name="T4" fmla="*/ 3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4" name="Freeform 10241"/>
              <p:cNvSpPr>
                <a:spLocks/>
              </p:cNvSpPr>
              <p:nvPr/>
            </p:nvSpPr>
            <p:spPr bwMode="auto">
              <a:xfrm>
                <a:off x="2001627" y="5122621"/>
                <a:ext cx="577" cy="565"/>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5" name="Freeform 10242"/>
              <p:cNvSpPr>
                <a:spLocks/>
              </p:cNvSpPr>
              <p:nvPr/>
            </p:nvSpPr>
            <p:spPr bwMode="auto">
              <a:xfrm>
                <a:off x="1924539" y="5122621"/>
                <a:ext cx="0" cy="565"/>
              </a:xfrm>
              <a:custGeom>
                <a:avLst/>
                <a:gdLst>
                  <a:gd name="T0" fmla="*/ 2 h 1"/>
                  <a:gd name="T1" fmla="*/ 0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6" name="Freeform 10243"/>
              <p:cNvSpPr>
                <a:spLocks/>
              </p:cNvSpPr>
              <p:nvPr/>
            </p:nvSpPr>
            <p:spPr bwMode="auto">
              <a:xfrm>
                <a:off x="715384" y="5123185"/>
                <a:ext cx="577"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7" name="Freeform 10244"/>
              <p:cNvSpPr>
                <a:spLocks/>
              </p:cNvSpPr>
              <p:nvPr/>
            </p:nvSpPr>
            <p:spPr bwMode="auto">
              <a:xfrm>
                <a:off x="1977663" y="5123185"/>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8" name="Freeform 10245"/>
              <p:cNvSpPr>
                <a:spLocks/>
              </p:cNvSpPr>
              <p:nvPr/>
            </p:nvSpPr>
            <p:spPr bwMode="auto">
              <a:xfrm>
                <a:off x="1939552" y="5123185"/>
                <a:ext cx="577" cy="565"/>
              </a:xfrm>
              <a:custGeom>
                <a:avLst/>
                <a:gdLst>
                  <a:gd name="T0" fmla="*/ 2 w 1"/>
                  <a:gd name="T1" fmla="*/ 0 h 1"/>
                  <a:gd name="T2" fmla="*/ 2 w 1"/>
                  <a:gd name="T3" fmla="*/ 2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39" name="Freeform 10246"/>
              <p:cNvSpPr>
                <a:spLocks/>
              </p:cNvSpPr>
              <p:nvPr/>
            </p:nvSpPr>
            <p:spPr bwMode="auto">
              <a:xfrm>
                <a:off x="1925116" y="5123185"/>
                <a:ext cx="0" cy="565"/>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0" name="Freeform 10247"/>
              <p:cNvSpPr>
                <a:spLocks/>
              </p:cNvSpPr>
              <p:nvPr/>
            </p:nvSpPr>
            <p:spPr bwMode="auto">
              <a:xfrm>
                <a:off x="1980551" y="5123185"/>
                <a:ext cx="577" cy="565"/>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0" y="1"/>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1" name="Freeform 10248"/>
              <p:cNvSpPr>
                <a:spLocks/>
              </p:cNvSpPr>
              <p:nvPr/>
            </p:nvSpPr>
            <p:spPr bwMode="auto">
              <a:xfrm>
                <a:off x="799113" y="5123185"/>
                <a:ext cx="866" cy="565"/>
              </a:xfrm>
              <a:custGeom>
                <a:avLst/>
                <a:gdLst>
                  <a:gd name="T0" fmla="*/ 3 w 1"/>
                  <a:gd name="T1" fmla="*/ 0 h 1"/>
                  <a:gd name="T2" fmla="*/ 0 w 1"/>
                  <a:gd name="T3" fmla="*/ 0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2" name="Freeform 10249"/>
              <p:cNvSpPr>
                <a:spLocks/>
              </p:cNvSpPr>
              <p:nvPr/>
            </p:nvSpPr>
            <p:spPr bwMode="auto">
              <a:xfrm>
                <a:off x="1978530" y="5123185"/>
                <a:ext cx="1155" cy="565"/>
              </a:xfrm>
              <a:custGeom>
                <a:avLst/>
                <a:gdLst>
                  <a:gd name="T0" fmla="*/ 4 w 2"/>
                  <a:gd name="T1" fmla="*/ 2 h 1"/>
                  <a:gd name="T2" fmla="*/ 0 w 2"/>
                  <a:gd name="T3" fmla="*/ 0 h 1"/>
                  <a:gd name="T4" fmla="*/ 4 w 2"/>
                  <a:gd name="T5" fmla="*/ 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0"/>
                      <a:pt x="1" y="0"/>
                      <a:pt x="0" y="0"/>
                    </a:cubicBezTo>
                    <a:cubicBezTo>
                      <a:pt x="1" y="1"/>
                      <a:pt x="1" y="1"/>
                      <a:pt x="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3" name="Freeform 10250"/>
              <p:cNvSpPr>
                <a:spLocks/>
              </p:cNvSpPr>
              <p:nvPr/>
            </p:nvSpPr>
            <p:spPr bwMode="auto">
              <a:xfrm>
                <a:off x="693441" y="5123750"/>
                <a:ext cx="577" cy="0"/>
              </a:xfrm>
              <a:custGeom>
                <a:avLst/>
                <a:gdLst>
                  <a:gd name="T0" fmla="*/ 2 w 1"/>
                  <a:gd name="T1" fmla="*/ 0 w 1"/>
                  <a:gd name="T2" fmla="*/ 2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1" y="0"/>
                      <a:pt x="0" y="0"/>
                    </a:cubicBez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4" name="Freeform 10251"/>
              <p:cNvSpPr>
                <a:spLocks/>
              </p:cNvSpPr>
              <p:nvPr/>
            </p:nvSpPr>
            <p:spPr bwMode="auto">
              <a:xfrm>
                <a:off x="1977663" y="5123750"/>
                <a:ext cx="866" cy="847"/>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1"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5" name="Freeform 10252"/>
              <p:cNvSpPr>
                <a:spLocks/>
              </p:cNvSpPr>
              <p:nvPr/>
            </p:nvSpPr>
            <p:spPr bwMode="auto">
              <a:xfrm>
                <a:off x="792472" y="5123185"/>
                <a:ext cx="577" cy="1412"/>
              </a:xfrm>
              <a:custGeom>
                <a:avLst/>
                <a:gdLst>
                  <a:gd name="T0" fmla="*/ 2 w 1"/>
                  <a:gd name="T1" fmla="*/ 3 h 2"/>
                  <a:gd name="T2" fmla="*/ 2 w 1"/>
                  <a:gd name="T3" fmla="*/ 5 h 2"/>
                  <a:gd name="T4" fmla="*/ 2 w 1"/>
                  <a:gd name="T5" fmla="*/ 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0" y="0"/>
                      <a:pt x="0" y="2"/>
                      <a:pt x="1" y="2"/>
                    </a:cubicBezTo>
                    <a:cubicBezTo>
                      <a:pt x="1" y="2"/>
                      <a:pt x="1" y="2"/>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6" name="Freeform 10253"/>
              <p:cNvSpPr>
                <a:spLocks/>
              </p:cNvSpPr>
              <p:nvPr/>
            </p:nvSpPr>
            <p:spPr bwMode="auto">
              <a:xfrm>
                <a:off x="1923962" y="5123750"/>
                <a:ext cx="577" cy="847"/>
              </a:xfrm>
              <a:custGeom>
                <a:avLst/>
                <a:gdLst>
                  <a:gd name="T0" fmla="*/ 2 w 1"/>
                  <a:gd name="T1" fmla="*/ 0 h 1"/>
                  <a:gd name="T2" fmla="*/ 0 w 1"/>
                  <a:gd name="T3" fmla="*/ 0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7" name="Freeform 10254"/>
              <p:cNvSpPr>
                <a:spLocks/>
              </p:cNvSpPr>
              <p:nvPr/>
            </p:nvSpPr>
            <p:spPr bwMode="auto">
              <a:xfrm>
                <a:off x="1976508" y="5123185"/>
                <a:ext cx="2021" cy="1412"/>
              </a:xfrm>
              <a:custGeom>
                <a:avLst/>
                <a:gdLst>
                  <a:gd name="T0" fmla="*/ 2 w 3"/>
                  <a:gd name="T1" fmla="*/ 5 h 2"/>
                  <a:gd name="T2" fmla="*/ 2 w 3"/>
                  <a:gd name="T3" fmla="*/ 5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1" y="2"/>
                    </a:moveTo>
                    <a:cubicBezTo>
                      <a:pt x="3" y="1"/>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8" name="Freeform 10255"/>
              <p:cNvSpPr>
                <a:spLocks/>
              </p:cNvSpPr>
              <p:nvPr/>
            </p:nvSpPr>
            <p:spPr bwMode="auto">
              <a:xfrm>
                <a:off x="817591" y="5117257"/>
                <a:ext cx="12126" cy="17222"/>
              </a:xfrm>
              <a:custGeom>
                <a:avLst/>
                <a:gdLst>
                  <a:gd name="T0" fmla="*/ 35 w 18"/>
                  <a:gd name="T1" fmla="*/ 28 h 26"/>
                  <a:gd name="T2" fmla="*/ 35 w 18"/>
                  <a:gd name="T3" fmla="*/ 28 h 26"/>
                  <a:gd name="T4" fmla="*/ 0 60000 65536"/>
                  <a:gd name="T5" fmla="*/ 0 60000 65536"/>
                  <a:gd name="T6" fmla="*/ 0 w 18"/>
                  <a:gd name="T7" fmla="*/ 0 h 26"/>
                  <a:gd name="T8" fmla="*/ 18 w 18"/>
                  <a:gd name="T9" fmla="*/ 26 h 26"/>
                </a:gdLst>
                <a:ahLst/>
                <a:cxnLst>
                  <a:cxn ang="T4">
                    <a:pos x="T0" y="T1"/>
                  </a:cxn>
                  <a:cxn ang="T5">
                    <a:pos x="T2" y="T3"/>
                  </a:cxn>
                </a:cxnLst>
                <a:rect l="T6" t="T7" r="T8" b="T9"/>
                <a:pathLst>
                  <a:path w="18" h="26">
                    <a:moveTo>
                      <a:pt x="15" y="12"/>
                    </a:moveTo>
                    <a:cubicBezTo>
                      <a:pt x="0" y="0"/>
                      <a:pt x="18" y="26"/>
                      <a:pt x="15"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49" name="Freeform 10256"/>
              <p:cNvSpPr>
                <a:spLocks/>
              </p:cNvSpPr>
              <p:nvPr/>
            </p:nvSpPr>
            <p:spPr bwMode="auto">
              <a:xfrm>
                <a:off x="1939552" y="5124597"/>
                <a:ext cx="577" cy="565"/>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0" name="Freeform 10257"/>
              <p:cNvSpPr>
                <a:spLocks/>
              </p:cNvSpPr>
              <p:nvPr/>
            </p:nvSpPr>
            <p:spPr bwMode="auto">
              <a:xfrm>
                <a:off x="1976508" y="5123750"/>
                <a:ext cx="577" cy="847"/>
              </a:xfrm>
              <a:custGeom>
                <a:avLst/>
                <a:gdLst>
                  <a:gd name="T0" fmla="*/ 2 w 1"/>
                  <a:gd name="T1" fmla="*/ 3 h 1"/>
                  <a:gd name="T2" fmla="*/ 0 w 1"/>
                  <a:gd name="T3" fmla="*/ 3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1" name="Freeform 10258"/>
              <p:cNvSpPr>
                <a:spLocks/>
              </p:cNvSpPr>
              <p:nvPr/>
            </p:nvSpPr>
            <p:spPr bwMode="auto">
              <a:xfrm>
                <a:off x="1925116" y="5124597"/>
                <a:ext cx="866" cy="565"/>
              </a:xfrm>
              <a:custGeom>
                <a:avLst/>
                <a:gdLst>
                  <a:gd name="T0" fmla="*/ 0 w 1"/>
                  <a:gd name="T1" fmla="*/ 2 h 1"/>
                  <a:gd name="T2" fmla="*/ 0 w 1"/>
                  <a:gd name="T3" fmla="*/ 0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0"/>
                    </a:cubicBez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2" name="Freeform 10259"/>
              <p:cNvSpPr>
                <a:spLocks/>
              </p:cNvSpPr>
              <p:nvPr/>
            </p:nvSpPr>
            <p:spPr bwMode="auto">
              <a:xfrm>
                <a:off x="1926560" y="5125162"/>
                <a:ext cx="10971" cy="9881"/>
              </a:xfrm>
              <a:custGeom>
                <a:avLst/>
                <a:gdLst>
                  <a:gd name="T0" fmla="*/ 29 w 16"/>
                  <a:gd name="T1" fmla="*/ 28 h 15"/>
                  <a:gd name="T2" fmla="*/ 26 w 16"/>
                  <a:gd name="T3" fmla="*/ 16 h 15"/>
                  <a:gd name="T4" fmla="*/ 14 w 16"/>
                  <a:gd name="T5" fmla="*/ 0 h 15"/>
                  <a:gd name="T6" fmla="*/ 0 w 16"/>
                  <a:gd name="T7" fmla="*/ 0 h 15"/>
                  <a:gd name="T8" fmla="*/ 0 w 16"/>
                  <a:gd name="T9" fmla="*/ 0 h 15"/>
                  <a:gd name="T10" fmla="*/ 29 w 16"/>
                  <a:gd name="T11" fmla="*/ 28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12" y="12"/>
                    </a:moveTo>
                    <a:cubicBezTo>
                      <a:pt x="8" y="6"/>
                      <a:pt x="4" y="7"/>
                      <a:pt x="11" y="7"/>
                    </a:cubicBezTo>
                    <a:cubicBezTo>
                      <a:pt x="16" y="1"/>
                      <a:pt x="2" y="4"/>
                      <a:pt x="6" y="0"/>
                    </a:cubicBezTo>
                    <a:cubicBezTo>
                      <a:pt x="4" y="1"/>
                      <a:pt x="2" y="1"/>
                      <a:pt x="0" y="0"/>
                    </a:cubicBezTo>
                    <a:cubicBezTo>
                      <a:pt x="2" y="0"/>
                      <a:pt x="3" y="4"/>
                      <a:pt x="0" y="0"/>
                    </a:cubicBezTo>
                    <a:cubicBezTo>
                      <a:pt x="1" y="4"/>
                      <a:pt x="13" y="15"/>
                      <a:pt x="12" y="1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3" name="Freeform 10260"/>
              <p:cNvSpPr>
                <a:spLocks/>
              </p:cNvSpPr>
              <p:nvPr/>
            </p:nvSpPr>
            <p:spPr bwMode="auto">
              <a:xfrm>
                <a:off x="1977086" y="5124597"/>
                <a:ext cx="577" cy="565"/>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4" name="Freeform 10261"/>
              <p:cNvSpPr>
                <a:spLocks/>
              </p:cNvSpPr>
              <p:nvPr/>
            </p:nvSpPr>
            <p:spPr bwMode="auto">
              <a:xfrm>
                <a:off x="822210" y="5125726"/>
                <a:ext cx="866" cy="847"/>
              </a:xfrm>
              <a:custGeom>
                <a:avLst/>
                <a:gdLst>
                  <a:gd name="T0" fmla="*/ 3 w 1"/>
                  <a:gd name="T1" fmla="*/ 0 h 1"/>
                  <a:gd name="T2" fmla="*/ 0 w 1"/>
                  <a:gd name="T3" fmla="*/ 3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5" name="Freeform 10262"/>
              <p:cNvSpPr>
                <a:spLocks/>
              </p:cNvSpPr>
              <p:nvPr/>
            </p:nvSpPr>
            <p:spPr bwMode="auto">
              <a:xfrm>
                <a:off x="1942151" y="5126573"/>
                <a:ext cx="0" cy="1129"/>
              </a:xfrm>
              <a:custGeom>
                <a:avLst/>
                <a:gdLst>
                  <a:gd name="T0" fmla="*/ 0 h 2"/>
                  <a:gd name="T1" fmla="*/ 0 h 2"/>
                  <a:gd name="T2" fmla="*/ 0 60000 65536"/>
                  <a:gd name="T3" fmla="*/ 0 60000 65536"/>
                  <a:gd name="T4" fmla="*/ 0 h 2"/>
                  <a:gd name="T5" fmla="*/ 2 h 2"/>
                </a:gdLst>
                <a:ahLst/>
                <a:cxnLst>
                  <a:cxn ang="T2">
                    <a:pos x="0" y="T0"/>
                  </a:cxn>
                  <a:cxn ang="T3">
                    <a:pos x="0" y="T1"/>
                  </a:cxn>
                </a:cxnLst>
                <a:rect l="0" t="T4" r="0" b="T5"/>
                <a:pathLst>
                  <a:path h="2">
                    <a:moveTo>
                      <a:pt x="0" y="0"/>
                    </a:moveTo>
                    <a:cubicBezTo>
                      <a:pt x="0" y="2"/>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6" name="Freeform 10263"/>
              <p:cNvSpPr>
                <a:spLocks/>
              </p:cNvSpPr>
              <p:nvPr/>
            </p:nvSpPr>
            <p:spPr bwMode="auto">
              <a:xfrm>
                <a:off x="674386" y="5125726"/>
                <a:ext cx="577" cy="847"/>
              </a:xfrm>
              <a:custGeom>
                <a:avLst/>
                <a:gdLst>
                  <a:gd name="T0" fmla="*/ 2 w 1"/>
                  <a:gd name="T1" fmla="*/ 3 h 1"/>
                  <a:gd name="T2" fmla="*/ 0 w 1"/>
                  <a:gd name="T3" fmla="*/ 3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0"/>
                      <a:pt x="0" y="1"/>
                    </a:cubicBezTo>
                    <a:cubicBezTo>
                      <a:pt x="0" y="1"/>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7" name="Freeform 10264"/>
              <p:cNvSpPr>
                <a:spLocks/>
              </p:cNvSpPr>
              <p:nvPr/>
            </p:nvSpPr>
            <p:spPr bwMode="auto">
              <a:xfrm>
                <a:off x="1938109" y="5126573"/>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8" name="Freeform 10265"/>
              <p:cNvSpPr>
                <a:spLocks/>
              </p:cNvSpPr>
              <p:nvPr/>
            </p:nvSpPr>
            <p:spPr bwMode="auto">
              <a:xfrm>
                <a:off x="1943017" y="5126573"/>
                <a:ext cx="577" cy="565"/>
              </a:xfrm>
              <a:custGeom>
                <a:avLst/>
                <a:gdLst>
                  <a:gd name="T0" fmla="*/ 2 w 1"/>
                  <a:gd name="T1" fmla="*/ 2 h 1"/>
                  <a:gd name="T2" fmla="*/ 0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0"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59" name="Freeform 10266"/>
              <p:cNvSpPr>
                <a:spLocks/>
              </p:cNvSpPr>
              <p:nvPr/>
            </p:nvSpPr>
            <p:spPr bwMode="auto">
              <a:xfrm>
                <a:off x="1959474" y="5126573"/>
                <a:ext cx="577" cy="565"/>
              </a:xfrm>
              <a:custGeom>
                <a:avLst/>
                <a:gdLst>
                  <a:gd name="T0" fmla="*/ 2 w 1"/>
                  <a:gd name="T1" fmla="*/ 2 h 1"/>
                  <a:gd name="T2" fmla="*/ 0 w 1"/>
                  <a:gd name="T3" fmla="*/ 0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0" name="Freeform 10267"/>
              <p:cNvSpPr>
                <a:spLocks/>
              </p:cNvSpPr>
              <p:nvPr/>
            </p:nvSpPr>
            <p:spPr bwMode="auto">
              <a:xfrm>
                <a:off x="1943595" y="5127138"/>
                <a:ext cx="866" cy="0"/>
              </a:xfrm>
              <a:custGeom>
                <a:avLst/>
                <a:gdLst>
                  <a:gd name="T0" fmla="*/ 3 w 1"/>
                  <a:gd name="T1" fmla="*/ 3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1" name="Freeform 10268"/>
              <p:cNvSpPr>
                <a:spLocks/>
              </p:cNvSpPr>
              <p:nvPr/>
            </p:nvSpPr>
            <p:spPr bwMode="auto">
              <a:xfrm>
                <a:off x="1960629" y="5127138"/>
                <a:ext cx="866" cy="565"/>
              </a:xfrm>
              <a:custGeom>
                <a:avLst/>
                <a:gdLst>
                  <a:gd name="T0" fmla="*/ 3 w 1"/>
                  <a:gd name="T1" fmla="*/ 2 h 1"/>
                  <a:gd name="T2" fmla="*/ 3 w 1"/>
                  <a:gd name="T3" fmla="*/ 0 h 1"/>
                  <a:gd name="T4" fmla="*/ 3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1" y="0"/>
                    </a:cubicBezTo>
                    <a:cubicBezTo>
                      <a:pt x="0" y="0"/>
                      <a:pt x="1"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2" name="Freeform 10269"/>
              <p:cNvSpPr>
                <a:spLocks/>
              </p:cNvSpPr>
              <p:nvPr/>
            </p:nvSpPr>
            <p:spPr bwMode="auto">
              <a:xfrm>
                <a:off x="1959474" y="5127138"/>
                <a:ext cx="577" cy="565"/>
              </a:xfrm>
              <a:custGeom>
                <a:avLst/>
                <a:gdLst>
                  <a:gd name="T0" fmla="*/ 0 w 1"/>
                  <a:gd name="T1" fmla="*/ 0 h 1"/>
                  <a:gd name="T2" fmla="*/ 2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1"/>
                      <a:pt x="1" y="0"/>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3" name="Freeform 10270"/>
              <p:cNvSpPr>
                <a:spLocks/>
              </p:cNvSpPr>
              <p:nvPr/>
            </p:nvSpPr>
            <p:spPr bwMode="auto">
              <a:xfrm>
                <a:off x="1944461" y="5127138"/>
                <a:ext cx="577" cy="0"/>
              </a:xfrm>
              <a:custGeom>
                <a:avLst/>
                <a:gdLst>
                  <a:gd name="T0" fmla="*/ 2 w 1"/>
                  <a:gd name="T1" fmla="*/ 2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4" name="Freeform 10271"/>
              <p:cNvSpPr>
                <a:spLocks/>
              </p:cNvSpPr>
              <p:nvPr/>
            </p:nvSpPr>
            <p:spPr bwMode="auto">
              <a:xfrm>
                <a:off x="1960051" y="5127702"/>
                <a:ext cx="1444" cy="847"/>
              </a:xfrm>
              <a:custGeom>
                <a:avLst/>
                <a:gdLst>
                  <a:gd name="T0" fmla="*/ 3 w 2"/>
                  <a:gd name="T1" fmla="*/ 0 h 1"/>
                  <a:gd name="T2" fmla="*/ 3 w 2"/>
                  <a:gd name="T3" fmla="*/ 3 h 1"/>
                  <a:gd name="T4" fmla="*/ 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0"/>
                      <a:pt x="0" y="0"/>
                      <a:pt x="1" y="1"/>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5" name="Freeform 10272"/>
              <p:cNvSpPr>
                <a:spLocks/>
              </p:cNvSpPr>
              <p:nvPr/>
            </p:nvSpPr>
            <p:spPr bwMode="auto">
              <a:xfrm>
                <a:off x="1993543" y="5127702"/>
                <a:ext cx="577" cy="847"/>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6" name="Freeform 10273"/>
              <p:cNvSpPr>
                <a:spLocks/>
              </p:cNvSpPr>
              <p:nvPr/>
            </p:nvSpPr>
            <p:spPr bwMode="auto">
              <a:xfrm>
                <a:off x="1988635" y="5125162"/>
                <a:ext cx="2887" cy="5929"/>
              </a:xfrm>
              <a:custGeom>
                <a:avLst/>
                <a:gdLst>
                  <a:gd name="T0" fmla="*/ 10 w 4"/>
                  <a:gd name="T1" fmla="*/ 12 h 9"/>
                  <a:gd name="T2" fmla="*/ 10 w 4"/>
                  <a:gd name="T3" fmla="*/ 12 h 9"/>
                  <a:gd name="T4" fmla="*/ 0 60000 65536"/>
                  <a:gd name="T5" fmla="*/ 0 60000 65536"/>
                  <a:gd name="T6" fmla="*/ 0 w 4"/>
                  <a:gd name="T7" fmla="*/ 0 h 9"/>
                  <a:gd name="T8" fmla="*/ 4 w 4"/>
                  <a:gd name="T9" fmla="*/ 9 h 9"/>
                </a:gdLst>
                <a:ahLst/>
                <a:cxnLst>
                  <a:cxn ang="T4">
                    <a:pos x="T0" y="T1"/>
                  </a:cxn>
                  <a:cxn ang="T5">
                    <a:pos x="T2" y="T3"/>
                  </a:cxn>
                </a:cxnLst>
                <a:rect l="T6" t="T7" r="T8" b="T9"/>
                <a:pathLst>
                  <a:path w="4" h="9">
                    <a:moveTo>
                      <a:pt x="4" y="5"/>
                    </a:moveTo>
                    <a:cubicBezTo>
                      <a:pt x="0" y="0"/>
                      <a:pt x="3" y="9"/>
                      <a:pt x="4" y="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7" name="Freeform 10274"/>
              <p:cNvSpPr>
                <a:spLocks/>
              </p:cNvSpPr>
              <p:nvPr/>
            </p:nvSpPr>
            <p:spPr bwMode="auto">
              <a:xfrm>
                <a:off x="717405" y="5127702"/>
                <a:ext cx="577" cy="847"/>
              </a:xfrm>
              <a:custGeom>
                <a:avLst/>
                <a:gdLst>
                  <a:gd name="T0" fmla="*/ 2 w 1"/>
                  <a:gd name="T1" fmla="*/ 0 h 1"/>
                  <a:gd name="T2" fmla="*/ 2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8" name="Freeform 10275"/>
              <p:cNvSpPr>
                <a:spLocks/>
              </p:cNvSpPr>
              <p:nvPr/>
            </p:nvSpPr>
            <p:spPr bwMode="auto">
              <a:xfrm>
                <a:off x="689399" y="5128549"/>
                <a:ext cx="577" cy="565"/>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69" name="Freeform 10276"/>
              <p:cNvSpPr>
                <a:spLocks/>
              </p:cNvSpPr>
              <p:nvPr/>
            </p:nvSpPr>
            <p:spPr bwMode="auto">
              <a:xfrm>
                <a:off x="1896533" y="5128549"/>
                <a:ext cx="0" cy="565"/>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0" name="Freeform 10277"/>
              <p:cNvSpPr>
                <a:spLocks/>
              </p:cNvSpPr>
              <p:nvPr/>
            </p:nvSpPr>
            <p:spPr bwMode="auto">
              <a:xfrm>
                <a:off x="1945616" y="5128549"/>
                <a:ext cx="2887" cy="1976"/>
              </a:xfrm>
              <a:custGeom>
                <a:avLst/>
                <a:gdLst>
                  <a:gd name="T0" fmla="*/ 3 w 4"/>
                  <a:gd name="T1" fmla="*/ 5 h 3"/>
                  <a:gd name="T2" fmla="*/ 3 w 4"/>
                  <a:gd name="T3" fmla="*/ 5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1" y="2"/>
                    </a:moveTo>
                    <a:cubicBezTo>
                      <a:pt x="4" y="3"/>
                      <a:pt x="0" y="0"/>
                      <a:pt x="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1" name="Freeform 10278"/>
              <p:cNvSpPr>
                <a:spLocks/>
              </p:cNvSpPr>
              <p:nvPr/>
            </p:nvSpPr>
            <p:spPr bwMode="auto">
              <a:xfrm>
                <a:off x="795648" y="5124597"/>
                <a:ext cx="16457" cy="10446"/>
              </a:xfrm>
              <a:custGeom>
                <a:avLst/>
                <a:gdLst>
                  <a:gd name="T0" fmla="*/ 38 w 24"/>
                  <a:gd name="T1" fmla="*/ 19 h 16"/>
                  <a:gd name="T2" fmla="*/ 38 w 24"/>
                  <a:gd name="T3" fmla="*/ 19 h 16"/>
                  <a:gd name="T4" fmla="*/ 0 60000 65536"/>
                  <a:gd name="T5" fmla="*/ 0 60000 65536"/>
                  <a:gd name="T6" fmla="*/ 0 w 24"/>
                  <a:gd name="T7" fmla="*/ 0 h 16"/>
                  <a:gd name="T8" fmla="*/ 24 w 24"/>
                  <a:gd name="T9" fmla="*/ 16 h 16"/>
                </a:gdLst>
                <a:ahLst/>
                <a:cxnLst>
                  <a:cxn ang="T4">
                    <a:pos x="T0" y="T1"/>
                  </a:cxn>
                  <a:cxn ang="T5">
                    <a:pos x="T2" y="T3"/>
                  </a:cxn>
                </a:cxnLst>
                <a:rect l="T6" t="T7" r="T8" b="T9"/>
                <a:pathLst>
                  <a:path w="24" h="16">
                    <a:moveTo>
                      <a:pt x="16" y="8"/>
                    </a:moveTo>
                    <a:cubicBezTo>
                      <a:pt x="0" y="0"/>
                      <a:pt x="24" y="16"/>
                      <a:pt x="16" y="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2" name="Freeform 10279"/>
              <p:cNvSpPr>
                <a:spLocks/>
              </p:cNvSpPr>
              <p:nvPr/>
            </p:nvSpPr>
            <p:spPr bwMode="auto">
              <a:xfrm>
                <a:off x="703547" y="5129114"/>
                <a:ext cx="866" cy="847"/>
              </a:xfrm>
              <a:custGeom>
                <a:avLst/>
                <a:gdLst>
                  <a:gd name="T0" fmla="*/ 3 w 1"/>
                  <a:gd name="T1" fmla="*/ 3 h 1"/>
                  <a:gd name="T2" fmla="*/ 3 w 1"/>
                  <a:gd name="T3" fmla="*/ 3 h 1"/>
                  <a:gd name="T4" fmla="*/ 3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0" y="1"/>
                      <a:pt x="1"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3" name="Freeform 10280"/>
              <p:cNvSpPr>
                <a:spLocks/>
              </p:cNvSpPr>
              <p:nvPr/>
            </p:nvSpPr>
            <p:spPr bwMode="auto">
              <a:xfrm>
                <a:off x="692864" y="5129961"/>
                <a:ext cx="57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4" name="Freeform 10281"/>
              <p:cNvSpPr>
                <a:spLocks/>
              </p:cNvSpPr>
              <p:nvPr/>
            </p:nvSpPr>
            <p:spPr bwMode="auto">
              <a:xfrm>
                <a:off x="812105" y="5129961"/>
                <a:ext cx="0" cy="565"/>
              </a:xfrm>
              <a:custGeom>
                <a:avLst/>
                <a:gdLst>
                  <a:gd name="T0" fmla="*/ 2 h 1"/>
                  <a:gd name="T1" fmla="*/ 0 h 1"/>
                  <a:gd name="T2" fmla="*/ 2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1"/>
                    </a:moveTo>
                    <a:cubicBezTo>
                      <a:pt x="0" y="1"/>
                      <a:pt x="0" y="0"/>
                      <a:pt x="0" y="0"/>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5" name="Freeform 10282"/>
              <p:cNvSpPr>
                <a:spLocks/>
              </p:cNvSpPr>
              <p:nvPr/>
            </p:nvSpPr>
            <p:spPr bwMode="auto">
              <a:xfrm>
                <a:off x="1895090" y="5123750"/>
                <a:ext cx="7507" cy="12704"/>
              </a:xfrm>
              <a:custGeom>
                <a:avLst/>
                <a:gdLst>
                  <a:gd name="T0" fmla="*/ 7 w 11"/>
                  <a:gd name="T1" fmla="*/ 36 h 19"/>
                  <a:gd name="T2" fmla="*/ 7 w 11"/>
                  <a:gd name="T3" fmla="*/ 36 h 19"/>
                  <a:gd name="T4" fmla="*/ 0 60000 65536"/>
                  <a:gd name="T5" fmla="*/ 0 60000 65536"/>
                  <a:gd name="T6" fmla="*/ 0 w 11"/>
                  <a:gd name="T7" fmla="*/ 0 h 19"/>
                  <a:gd name="T8" fmla="*/ 11 w 11"/>
                  <a:gd name="T9" fmla="*/ 19 h 19"/>
                </a:gdLst>
                <a:ahLst/>
                <a:cxnLst>
                  <a:cxn ang="T4">
                    <a:pos x="T0" y="T1"/>
                  </a:cxn>
                  <a:cxn ang="T5">
                    <a:pos x="T2" y="T3"/>
                  </a:cxn>
                </a:cxnLst>
                <a:rect l="T6" t="T7" r="T8" b="T9"/>
                <a:pathLst>
                  <a:path w="11" h="19">
                    <a:moveTo>
                      <a:pt x="3" y="15"/>
                    </a:moveTo>
                    <a:cubicBezTo>
                      <a:pt x="11" y="0"/>
                      <a:pt x="0" y="19"/>
                      <a:pt x="3" y="15"/>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6" name="Freeform 10283"/>
              <p:cNvSpPr>
                <a:spLocks/>
              </p:cNvSpPr>
              <p:nvPr/>
            </p:nvSpPr>
            <p:spPr bwMode="auto">
              <a:xfrm>
                <a:off x="1921074" y="5129961"/>
                <a:ext cx="866" cy="565"/>
              </a:xfrm>
              <a:custGeom>
                <a:avLst/>
                <a:gdLst>
                  <a:gd name="T0" fmla="*/ 0 w 1"/>
                  <a:gd name="T1" fmla="*/ 2 h 1"/>
                  <a:gd name="T2" fmla="*/ 0 w 1"/>
                  <a:gd name="T3" fmla="*/ 2 h 1"/>
                  <a:gd name="T4" fmla="*/ 0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0"/>
                      <a:pt x="0" y="1"/>
                    </a:cubicBezTo>
                    <a:cubicBezTo>
                      <a:pt x="0" y="1"/>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7" name="Freeform 10284"/>
              <p:cNvSpPr>
                <a:spLocks/>
              </p:cNvSpPr>
              <p:nvPr/>
            </p:nvSpPr>
            <p:spPr bwMode="auto">
              <a:xfrm>
                <a:off x="696040" y="5130526"/>
                <a:ext cx="866" cy="0"/>
              </a:xfrm>
              <a:custGeom>
                <a:avLst/>
                <a:gdLst>
                  <a:gd name="T0" fmla="*/ 3 w 1"/>
                  <a:gd name="T1" fmla="*/ 3 w 1"/>
                  <a:gd name="T2" fmla="*/ 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8" name="Freeform 10285"/>
              <p:cNvSpPr>
                <a:spLocks/>
              </p:cNvSpPr>
              <p:nvPr/>
            </p:nvSpPr>
            <p:spPr bwMode="auto">
              <a:xfrm>
                <a:off x="1917032" y="5129961"/>
                <a:ext cx="6063" cy="1129"/>
              </a:xfrm>
              <a:custGeom>
                <a:avLst/>
                <a:gdLst>
                  <a:gd name="T0" fmla="*/ 9 w 9"/>
                  <a:gd name="T1" fmla="*/ 4 h 2"/>
                  <a:gd name="T2" fmla="*/ 9 w 9"/>
                  <a:gd name="T3" fmla="*/ 4 h 2"/>
                  <a:gd name="T4" fmla="*/ 0 60000 65536"/>
                  <a:gd name="T5" fmla="*/ 0 60000 65536"/>
                  <a:gd name="T6" fmla="*/ 0 w 9"/>
                  <a:gd name="T7" fmla="*/ 0 h 2"/>
                  <a:gd name="T8" fmla="*/ 9 w 9"/>
                  <a:gd name="T9" fmla="*/ 2 h 2"/>
                </a:gdLst>
                <a:ahLst/>
                <a:cxnLst>
                  <a:cxn ang="T4">
                    <a:pos x="T0" y="T1"/>
                  </a:cxn>
                  <a:cxn ang="T5">
                    <a:pos x="T2" y="T3"/>
                  </a:cxn>
                </a:cxnLst>
                <a:rect l="T6" t="T7" r="T8" b="T9"/>
                <a:pathLst>
                  <a:path w="9" h="2">
                    <a:moveTo>
                      <a:pt x="4" y="2"/>
                    </a:moveTo>
                    <a:cubicBezTo>
                      <a:pt x="9" y="0"/>
                      <a:pt x="0" y="2"/>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79" name="Freeform 10286"/>
              <p:cNvSpPr>
                <a:spLocks/>
              </p:cNvSpPr>
              <p:nvPr/>
            </p:nvSpPr>
            <p:spPr bwMode="auto">
              <a:xfrm>
                <a:off x="804598" y="5129961"/>
                <a:ext cx="12992" cy="5082"/>
              </a:xfrm>
              <a:custGeom>
                <a:avLst/>
                <a:gdLst>
                  <a:gd name="T0" fmla="*/ 36 w 19"/>
                  <a:gd name="T1" fmla="*/ 9 h 8"/>
                  <a:gd name="T2" fmla="*/ 36 w 19"/>
                  <a:gd name="T3" fmla="*/ 9 h 8"/>
                  <a:gd name="T4" fmla="*/ 0 60000 65536"/>
                  <a:gd name="T5" fmla="*/ 0 60000 65536"/>
                  <a:gd name="T6" fmla="*/ 0 w 19"/>
                  <a:gd name="T7" fmla="*/ 0 h 8"/>
                  <a:gd name="T8" fmla="*/ 19 w 19"/>
                  <a:gd name="T9" fmla="*/ 8 h 8"/>
                </a:gdLst>
                <a:ahLst/>
                <a:cxnLst>
                  <a:cxn ang="T4">
                    <a:pos x="T0" y="T1"/>
                  </a:cxn>
                  <a:cxn ang="T5">
                    <a:pos x="T2" y="T3"/>
                  </a:cxn>
                </a:cxnLst>
                <a:rect l="T6" t="T7" r="T8" b="T9"/>
                <a:pathLst>
                  <a:path w="19" h="8">
                    <a:moveTo>
                      <a:pt x="15" y="4"/>
                    </a:moveTo>
                    <a:cubicBezTo>
                      <a:pt x="0" y="0"/>
                      <a:pt x="19" y="8"/>
                      <a:pt x="15"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0" name="Freeform 10287"/>
              <p:cNvSpPr>
                <a:spLocks/>
              </p:cNvSpPr>
              <p:nvPr/>
            </p:nvSpPr>
            <p:spPr bwMode="auto">
              <a:xfrm>
                <a:off x="697484" y="5131090"/>
                <a:ext cx="1444" cy="0"/>
              </a:xfrm>
              <a:custGeom>
                <a:avLst/>
                <a:gdLst>
                  <a:gd name="T0" fmla="*/ 3 w 2"/>
                  <a:gd name="T1" fmla="*/ 0 w 2"/>
                  <a:gd name="T2" fmla="*/ 3 w 2"/>
                  <a:gd name="T3" fmla="*/ 0 60000 65536"/>
                  <a:gd name="T4" fmla="*/ 0 60000 65536"/>
                  <a:gd name="T5" fmla="*/ 0 60000 65536"/>
                  <a:gd name="T6" fmla="*/ 0 w 2"/>
                  <a:gd name="T7" fmla="*/ 2 w 2"/>
                </a:gdLst>
                <a:ahLst/>
                <a:cxnLst>
                  <a:cxn ang="T3">
                    <a:pos x="T0" y="0"/>
                  </a:cxn>
                  <a:cxn ang="T4">
                    <a:pos x="T1" y="0"/>
                  </a:cxn>
                  <a:cxn ang="T5">
                    <a:pos x="T2" y="0"/>
                  </a:cxn>
                </a:cxnLst>
                <a:rect l="T6" t="0" r="T7" b="0"/>
                <a:pathLst>
                  <a:path w="2">
                    <a:moveTo>
                      <a:pt x="1" y="0"/>
                    </a:moveTo>
                    <a:cubicBezTo>
                      <a:pt x="1" y="0"/>
                      <a:pt x="0" y="0"/>
                      <a:pt x="0" y="0"/>
                    </a:cubicBezTo>
                    <a:cubicBezTo>
                      <a:pt x="2"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1" name="Freeform 10288"/>
              <p:cNvSpPr>
                <a:spLocks/>
              </p:cNvSpPr>
              <p:nvPr/>
            </p:nvSpPr>
            <p:spPr bwMode="auto">
              <a:xfrm>
                <a:off x="1944461" y="5131090"/>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2" name="Freeform 10289"/>
              <p:cNvSpPr>
                <a:spLocks/>
              </p:cNvSpPr>
              <p:nvPr/>
            </p:nvSpPr>
            <p:spPr bwMode="auto">
              <a:xfrm>
                <a:off x="2013176" y="5131090"/>
                <a:ext cx="866" cy="847"/>
              </a:xfrm>
              <a:custGeom>
                <a:avLst/>
                <a:gdLst>
                  <a:gd name="T0" fmla="*/ 3 w 1"/>
                  <a:gd name="T1" fmla="*/ 0 h 1"/>
                  <a:gd name="T2" fmla="*/ 0 w 1"/>
                  <a:gd name="T3" fmla="*/ 3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3" name="Freeform 10290"/>
              <p:cNvSpPr>
                <a:spLocks/>
              </p:cNvSpPr>
              <p:nvPr/>
            </p:nvSpPr>
            <p:spPr bwMode="auto">
              <a:xfrm>
                <a:off x="1943595" y="5131090"/>
                <a:ext cx="0" cy="847"/>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cubicBezTo>
                      <a:pt x="0" y="0"/>
                      <a:pt x="0" y="0"/>
                      <a:pt x="0" y="0"/>
                    </a:cubicBez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4" name="Freeform 10291"/>
              <p:cNvSpPr>
                <a:spLocks/>
              </p:cNvSpPr>
              <p:nvPr/>
            </p:nvSpPr>
            <p:spPr bwMode="auto">
              <a:xfrm>
                <a:off x="1942151" y="5129961"/>
                <a:ext cx="866" cy="4517"/>
              </a:xfrm>
              <a:custGeom>
                <a:avLst/>
                <a:gdLst>
                  <a:gd name="T0" fmla="*/ 0 w 1"/>
                  <a:gd name="T1" fmla="*/ 7 h 7"/>
                  <a:gd name="T2" fmla="*/ 0 w 1"/>
                  <a:gd name="T3" fmla="*/ 7 h 7"/>
                  <a:gd name="T4" fmla="*/ 0 60000 65536"/>
                  <a:gd name="T5" fmla="*/ 0 60000 65536"/>
                  <a:gd name="T6" fmla="*/ 0 w 1"/>
                  <a:gd name="T7" fmla="*/ 0 h 7"/>
                  <a:gd name="T8" fmla="*/ 1 w 1"/>
                  <a:gd name="T9" fmla="*/ 7 h 7"/>
                </a:gdLst>
                <a:ahLst/>
                <a:cxnLst>
                  <a:cxn ang="T4">
                    <a:pos x="T0" y="T1"/>
                  </a:cxn>
                  <a:cxn ang="T5">
                    <a:pos x="T2" y="T3"/>
                  </a:cxn>
                </a:cxnLst>
                <a:rect l="T6" t="T7" r="T8" b="T9"/>
                <a:pathLst>
                  <a:path w="1" h="7">
                    <a:moveTo>
                      <a:pt x="0" y="3"/>
                    </a:moveTo>
                    <a:cubicBezTo>
                      <a:pt x="1" y="0"/>
                      <a:pt x="1" y="7"/>
                      <a:pt x="0"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5" name="Freeform 10292"/>
              <p:cNvSpPr>
                <a:spLocks/>
              </p:cNvSpPr>
              <p:nvPr/>
            </p:nvSpPr>
            <p:spPr bwMode="auto">
              <a:xfrm>
                <a:off x="2017218" y="5131090"/>
                <a:ext cx="866" cy="847"/>
              </a:xfrm>
              <a:custGeom>
                <a:avLst/>
                <a:gdLst>
                  <a:gd name="T0" fmla="*/ 3 w 1"/>
                  <a:gd name="T1" fmla="*/ 0 h 1"/>
                  <a:gd name="T2" fmla="*/ 0 w 1"/>
                  <a:gd name="T3" fmla="*/ 3 h 1"/>
                  <a:gd name="T4" fmla="*/ 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0" y="0"/>
                      <a:pt x="0" y="1"/>
                    </a:cubicBezTo>
                    <a:cubicBezTo>
                      <a:pt x="1" y="1"/>
                      <a:pt x="1"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6" name="Freeform 10293"/>
              <p:cNvSpPr>
                <a:spLocks/>
              </p:cNvSpPr>
              <p:nvPr/>
            </p:nvSpPr>
            <p:spPr bwMode="auto">
              <a:xfrm>
                <a:off x="1940996" y="5131090"/>
                <a:ext cx="577" cy="847"/>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7" name="Freeform 10294"/>
              <p:cNvSpPr>
                <a:spLocks/>
              </p:cNvSpPr>
              <p:nvPr/>
            </p:nvSpPr>
            <p:spPr bwMode="auto">
              <a:xfrm>
                <a:off x="681027" y="513193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8" name="Freeform 10295"/>
              <p:cNvSpPr>
                <a:spLocks/>
              </p:cNvSpPr>
              <p:nvPr/>
            </p:nvSpPr>
            <p:spPr bwMode="auto">
              <a:xfrm>
                <a:off x="1943017" y="5130526"/>
                <a:ext cx="1444" cy="3952"/>
              </a:xfrm>
              <a:custGeom>
                <a:avLst/>
                <a:gdLst>
                  <a:gd name="T0" fmla="*/ 5 w 2"/>
                  <a:gd name="T1" fmla="*/ 9 h 6"/>
                  <a:gd name="T2" fmla="*/ 5 w 2"/>
                  <a:gd name="T3" fmla="*/ 9 h 6"/>
                  <a:gd name="T4" fmla="*/ 0 60000 65536"/>
                  <a:gd name="T5" fmla="*/ 0 60000 65536"/>
                  <a:gd name="T6" fmla="*/ 0 w 2"/>
                  <a:gd name="T7" fmla="*/ 0 h 6"/>
                  <a:gd name="T8" fmla="*/ 2 w 2"/>
                  <a:gd name="T9" fmla="*/ 6 h 6"/>
                </a:gdLst>
                <a:ahLst/>
                <a:cxnLst>
                  <a:cxn ang="T4">
                    <a:pos x="T0" y="T1"/>
                  </a:cxn>
                  <a:cxn ang="T5">
                    <a:pos x="T2" y="T3"/>
                  </a:cxn>
                </a:cxnLst>
                <a:rect l="T6" t="T7" r="T8" b="T9"/>
                <a:pathLst>
                  <a:path w="2" h="6">
                    <a:moveTo>
                      <a:pt x="2" y="4"/>
                    </a:moveTo>
                    <a:cubicBezTo>
                      <a:pt x="1" y="0"/>
                      <a:pt x="0" y="6"/>
                      <a:pt x="2"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89" name="Freeform 10296"/>
              <p:cNvSpPr>
                <a:spLocks/>
              </p:cNvSpPr>
              <p:nvPr/>
            </p:nvSpPr>
            <p:spPr bwMode="auto">
              <a:xfrm>
                <a:off x="1945038" y="5131937"/>
                <a:ext cx="2021" cy="2541"/>
              </a:xfrm>
              <a:custGeom>
                <a:avLst/>
                <a:gdLst>
                  <a:gd name="T0" fmla="*/ 7 w 3"/>
                  <a:gd name="T1" fmla="*/ 5 h 4"/>
                  <a:gd name="T2" fmla="*/ 7 w 3"/>
                  <a:gd name="T3" fmla="*/ 5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3" y="2"/>
                    </a:moveTo>
                    <a:cubicBezTo>
                      <a:pt x="0" y="0"/>
                      <a:pt x="2" y="4"/>
                      <a:pt x="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0" name="Freeform 10297"/>
              <p:cNvSpPr>
                <a:spLocks/>
              </p:cNvSpPr>
              <p:nvPr/>
            </p:nvSpPr>
            <p:spPr bwMode="auto">
              <a:xfrm>
                <a:off x="2013176" y="513306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1" name="Freeform 10298"/>
              <p:cNvSpPr>
                <a:spLocks/>
              </p:cNvSpPr>
              <p:nvPr/>
            </p:nvSpPr>
            <p:spPr bwMode="auto">
              <a:xfrm>
                <a:off x="1930025" y="5133067"/>
                <a:ext cx="577" cy="847"/>
              </a:xfrm>
              <a:custGeom>
                <a:avLst/>
                <a:gdLst>
                  <a:gd name="T0" fmla="*/ 2 w 1"/>
                  <a:gd name="T1" fmla="*/ 3 h 1"/>
                  <a:gd name="T2" fmla="*/ 0 w 1"/>
                  <a:gd name="T3" fmla="*/ 0 h 1"/>
                  <a:gd name="T4" fmla="*/ 2 w 1"/>
                  <a:gd name="T5" fmla="*/ 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0"/>
                    </a:cubicBezTo>
                    <a:cubicBezTo>
                      <a:pt x="0" y="1"/>
                      <a:pt x="1" y="0"/>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2" name="Freeform 10299"/>
              <p:cNvSpPr>
                <a:spLocks/>
              </p:cNvSpPr>
              <p:nvPr/>
            </p:nvSpPr>
            <p:spPr bwMode="auto">
              <a:xfrm>
                <a:off x="1946482" y="5133913"/>
                <a:ext cx="577" cy="0"/>
              </a:xfrm>
              <a:custGeom>
                <a:avLst/>
                <a:gdLst>
                  <a:gd name="T0" fmla="*/ 0 w 1"/>
                  <a:gd name="T1" fmla="*/ 0 w 1"/>
                  <a:gd name="T2" fmla="*/ 0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0" y="0"/>
                    </a:moveTo>
                    <a:cubicBezTo>
                      <a:pt x="0" y="0"/>
                      <a:pt x="1"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3" name="Freeform 10300"/>
              <p:cNvSpPr>
                <a:spLocks/>
              </p:cNvSpPr>
              <p:nvPr/>
            </p:nvSpPr>
            <p:spPr bwMode="auto">
              <a:xfrm>
                <a:off x="2010577" y="5128549"/>
                <a:ext cx="6641" cy="8470"/>
              </a:xfrm>
              <a:custGeom>
                <a:avLst/>
                <a:gdLst>
                  <a:gd name="T0" fmla="*/ 21 w 10"/>
                  <a:gd name="T1" fmla="*/ 23 h 13"/>
                  <a:gd name="T2" fmla="*/ 21 w 10"/>
                  <a:gd name="T3" fmla="*/ 23 h 13"/>
                  <a:gd name="T4" fmla="*/ 0 60000 65536"/>
                  <a:gd name="T5" fmla="*/ 0 60000 65536"/>
                  <a:gd name="T6" fmla="*/ 0 w 10"/>
                  <a:gd name="T7" fmla="*/ 0 h 13"/>
                  <a:gd name="T8" fmla="*/ 10 w 10"/>
                  <a:gd name="T9" fmla="*/ 13 h 13"/>
                </a:gdLst>
                <a:ahLst/>
                <a:cxnLst>
                  <a:cxn ang="T4">
                    <a:pos x="T0" y="T1"/>
                  </a:cxn>
                  <a:cxn ang="T5">
                    <a:pos x="T2" y="T3"/>
                  </a:cxn>
                </a:cxnLst>
                <a:rect l="T6" t="T7" r="T8" b="T9"/>
                <a:pathLst>
                  <a:path w="10" h="13">
                    <a:moveTo>
                      <a:pt x="9" y="10"/>
                    </a:moveTo>
                    <a:cubicBezTo>
                      <a:pt x="0" y="0"/>
                      <a:pt x="10" y="13"/>
                      <a:pt x="9"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4" name="Freeform 10301"/>
              <p:cNvSpPr>
                <a:spLocks/>
              </p:cNvSpPr>
              <p:nvPr/>
            </p:nvSpPr>
            <p:spPr bwMode="auto">
              <a:xfrm>
                <a:off x="700948" y="5133913"/>
                <a:ext cx="577" cy="565"/>
              </a:xfrm>
              <a:custGeom>
                <a:avLst/>
                <a:gdLst>
                  <a:gd name="T0" fmla="*/ 0 w 1"/>
                  <a:gd name="T1" fmla="*/ 0 h 1"/>
                  <a:gd name="T2" fmla="*/ 0 w 1"/>
                  <a:gd name="T3" fmla="*/ 2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5" name="Freeform 10302"/>
              <p:cNvSpPr>
                <a:spLocks/>
              </p:cNvSpPr>
              <p:nvPr/>
            </p:nvSpPr>
            <p:spPr bwMode="auto">
              <a:xfrm>
                <a:off x="2014042" y="5129961"/>
                <a:ext cx="1155" cy="7058"/>
              </a:xfrm>
              <a:custGeom>
                <a:avLst/>
                <a:gdLst>
                  <a:gd name="T0" fmla="*/ 4 w 2"/>
                  <a:gd name="T1" fmla="*/ 20 h 11"/>
                  <a:gd name="T2" fmla="*/ 4 w 2"/>
                  <a:gd name="T3" fmla="*/ 20 h 11"/>
                  <a:gd name="T4" fmla="*/ 0 60000 65536"/>
                  <a:gd name="T5" fmla="*/ 0 60000 65536"/>
                  <a:gd name="T6" fmla="*/ 0 w 2"/>
                  <a:gd name="T7" fmla="*/ 0 h 11"/>
                  <a:gd name="T8" fmla="*/ 2 w 2"/>
                  <a:gd name="T9" fmla="*/ 11 h 11"/>
                </a:gdLst>
                <a:ahLst/>
                <a:cxnLst>
                  <a:cxn ang="T4">
                    <a:pos x="T0" y="T1"/>
                  </a:cxn>
                  <a:cxn ang="T5">
                    <a:pos x="T2" y="T3"/>
                  </a:cxn>
                </a:cxnLst>
                <a:rect l="T6" t="T7" r="T8" b="T9"/>
                <a:pathLst>
                  <a:path w="2" h="11">
                    <a:moveTo>
                      <a:pt x="2" y="9"/>
                    </a:moveTo>
                    <a:cubicBezTo>
                      <a:pt x="0" y="0"/>
                      <a:pt x="2" y="11"/>
                      <a:pt x="2"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6" name="Freeform 10303"/>
              <p:cNvSpPr>
                <a:spLocks/>
              </p:cNvSpPr>
              <p:nvPr/>
            </p:nvSpPr>
            <p:spPr bwMode="auto">
              <a:xfrm>
                <a:off x="1944461" y="5133913"/>
                <a:ext cx="577" cy="565"/>
              </a:xfrm>
              <a:custGeom>
                <a:avLst/>
                <a:gdLst>
                  <a:gd name="T0" fmla="*/ 2 w 1"/>
                  <a:gd name="T1" fmla="*/ 2 h 1"/>
                  <a:gd name="T2" fmla="*/ 0 w 1"/>
                  <a:gd name="T3" fmla="*/ 2 h 1"/>
                  <a:gd name="T4" fmla="*/ 2 w 1"/>
                  <a:gd name="T5" fmla="*/ 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0"/>
                      <a:pt x="0" y="1"/>
                    </a:cubicBezTo>
                    <a:cubicBezTo>
                      <a:pt x="1" y="1"/>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7" name="Freeform 10304"/>
              <p:cNvSpPr>
                <a:spLocks/>
              </p:cNvSpPr>
              <p:nvPr/>
            </p:nvSpPr>
            <p:spPr bwMode="auto">
              <a:xfrm>
                <a:off x="1897399" y="5134478"/>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8" name="Freeform 10305"/>
              <p:cNvSpPr>
                <a:spLocks/>
              </p:cNvSpPr>
              <p:nvPr/>
            </p:nvSpPr>
            <p:spPr bwMode="auto">
              <a:xfrm>
                <a:off x="1947059" y="5134478"/>
                <a:ext cx="0" cy="565"/>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1999" name="Freeform 10306"/>
              <p:cNvSpPr>
                <a:spLocks/>
              </p:cNvSpPr>
              <p:nvPr/>
            </p:nvSpPr>
            <p:spPr bwMode="auto">
              <a:xfrm>
                <a:off x="1956009" y="5137019"/>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0" name="Freeform 10307"/>
              <p:cNvSpPr>
                <a:spLocks/>
              </p:cNvSpPr>
              <p:nvPr/>
            </p:nvSpPr>
            <p:spPr bwMode="auto">
              <a:xfrm>
                <a:off x="701526" y="5137866"/>
                <a:ext cx="866" cy="0"/>
              </a:xfrm>
              <a:custGeom>
                <a:avLst/>
                <a:gdLst>
                  <a:gd name="T0" fmla="*/ 3 w 1"/>
                  <a:gd name="T1" fmla="*/ 3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1" name="Freeform 10308"/>
              <p:cNvSpPr>
                <a:spLocks/>
              </p:cNvSpPr>
              <p:nvPr/>
            </p:nvSpPr>
            <p:spPr bwMode="auto">
              <a:xfrm>
                <a:off x="1955143" y="5137866"/>
                <a:ext cx="1444" cy="565"/>
              </a:xfrm>
              <a:custGeom>
                <a:avLst/>
                <a:gdLst>
                  <a:gd name="T0" fmla="*/ 5 w 2"/>
                  <a:gd name="T1" fmla="*/ 0 h 1"/>
                  <a:gd name="T2" fmla="*/ 5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0"/>
                      <a:pt x="1" y="1"/>
                      <a:pt x="2"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2" name="Freeform 10309"/>
              <p:cNvSpPr>
                <a:spLocks/>
              </p:cNvSpPr>
              <p:nvPr/>
            </p:nvSpPr>
            <p:spPr bwMode="auto">
              <a:xfrm>
                <a:off x="702969" y="5137866"/>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3" name="Freeform 10310"/>
              <p:cNvSpPr>
                <a:spLocks/>
              </p:cNvSpPr>
              <p:nvPr/>
            </p:nvSpPr>
            <p:spPr bwMode="auto">
              <a:xfrm>
                <a:off x="657352" y="5138431"/>
                <a:ext cx="577" cy="847"/>
              </a:xfrm>
              <a:custGeom>
                <a:avLst/>
                <a:gdLst>
                  <a:gd name="T0" fmla="*/ 2 w 1"/>
                  <a:gd name="T1" fmla="*/ 0 h 1"/>
                  <a:gd name="T2" fmla="*/ 2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4" name="Freeform 10311"/>
              <p:cNvSpPr>
                <a:spLocks/>
              </p:cNvSpPr>
              <p:nvPr/>
            </p:nvSpPr>
            <p:spPr bwMode="auto">
              <a:xfrm>
                <a:off x="695463" y="5138431"/>
                <a:ext cx="1444" cy="2823"/>
              </a:xfrm>
              <a:custGeom>
                <a:avLst/>
                <a:gdLst>
                  <a:gd name="T0" fmla="*/ 3 w 2"/>
                  <a:gd name="T1" fmla="*/ 8 h 4"/>
                  <a:gd name="T2" fmla="*/ 3 w 2"/>
                  <a:gd name="T3" fmla="*/ 8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1" y="3"/>
                    </a:moveTo>
                    <a:cubicBezTo>
                      <a:pt x="0" y="0"/>
                      <a:pt x="2" y="4"/>
                      <a:pt x="1"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5" name="Freeform 10312"/>
              <p:cNvSpPr>
                <a:spLocks/>
              </p:cNvSpPr>
              <p:nvPr/>
            </p:nvSpPr>
            <p:spPr bwMode="auto">
              <a:xfrm>
                <a:off x="676407" y="5147183"/>
                <a:ext cx="12992" cy="8752"/>
              </a:xfrm>
              <a:custGeom>
                <a:avLst/>
                <a:gdLst>
                  <a:gd name="T0" fmla="*/ 43 w 19"/>
                  <a:gd name="T1" fmla="*/ 24 h 13"/>
                  <a:gd name="T2" fmla="*/ 2 w 19"/>
                  <a:gd name="T3" fmla="*/ 2 h 13"/>
                  <a:gd name="T4" fmla="*/ 0 w 19"/>
                  <a:gd name="T5" fmla="*/ 12 h 13"/>
                  <a:gd name="T6" fmla="*/ 43 w 19"/>
                  <a:gd name="T7" fmla="*/ 24 h 13"/>
                  <a:gd name="T8" fmla="*/ 0 60000 65536"/>
                  <a:gd name="T9" fmla="*/ 0 60000 65536"/>
                  <a:gd name="T10" fmla="*/ 0 60000 65536"/>
                  <a:gd name="T11" fmla="*/ 0 60000 65536"/>
                  <a:gd name="T12" fmla="*/ 0 w 19"/>
                  <a:gd name="T13" fmla="*/ 0 h 13"/>
                  <a:gd name="T14" fmla="*/ 19 w 19"/>
                  <a:gd name="T15" fmla="*/ 13 h 13"/>
                </a:gdLst>
                <a:ahLst/>
                <a:cxnLst>
                  <a:cxn ang="T8">
                    <a:pos x="T0" y="T1"/>
                  </a:cxn>
                  <a:cxn ang="T9">
                    <a:pos x="T2" y="T3"/>
                  </a:cxn>
                  <a:cxn ang="T10">
                    <a:pos x="T4" y="T5"/>
                  </a:cxn>
                  <a:cxn ang="T11">
                    <a:pos x="T6" y="T7"/>
                  </a:cxn>
                </a:cxnLst>
                <a:rect l="T12" t="T13" r="T14" b="T15"/>
                <a:pathLst>
                  <a:path w="19" h="13">
                    <a:moveTo>
                      <a:pt x="18" y="10"/>
                    </a:moveTo>
                    <a:cubicBezTo>
                      <a:pt x="19" y="10"/>
                      <a:pt x="0" y="0"/>
                      <a:pt x="1" y="1"/>
                    </a:cubicBezTo>
                    <a:cubicBezTo>
                      <a:pt x="2" y="3"/>
                      <a:pt x="2" y="4"/>
                      <a:pt x="0" y="5"/>
                    </a:cubicBezTo>
                    <a:cubicBezTo>
                      <a:pt x="1" y="5"/>
                      <a:pt x="19" y="13"/>
                      <a:pt x="18"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6" name="Freeform 10313"/>
              <p:cNvSpPr>
                <a:spLocks/>
              </p:cNvSpPr>
              <p:nvPr/>
            </p:nvSpPr>
            <p:spPr bwMode="auto">
              <a:xfrm>
                <a:off x="676984" y="5150570"/>
                <a:ext cx="0" cy="565"/>
              </a:xfrm>
              <a:custGeom>
                <a:avLst/>
                <a:gdLst>
                  <a:gd name="T0" fmla="*/ 2 h 1"/>
                  <a:gd name="T1" fmla="*/ 2 h 1"/>
                  <a:gd name="T2" fmla="*/ 0 60000 65536"/>
                  <a:gd name="T3" fmla="*/ 0 60000 65536"/>
                  <a:gd name="T4" fmla="*/ 0 h 1"/>
                  <a:gd name="T5" fmla="*/ 1 h 1"/>
                </a:gdLst>
                <a:ahLst/>
                <a:cxnLst>
                  <a:cxn ang="T2">
                    <a:pos x="0" y="T0"/>
                  </a:cxn>
                  <a:cxn ang="T3">
                    <a:pos x="0" y="T1"/>
                  </a:cxn>
                </a:cxnLst>
                <a:rect l="0" t="T4" r="0" b="T5"/>
                <a:pathLst>
                  <a:path h="1">
                    <a:moveTo>
                      <a:pt x="0" y="1"/>
                    </a:moveTo>
                    <a:cubicBezTo>
                      <a:pt x="0" y="0"/>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7" name="Freeform 10314"/>
              <p:cNvSpPr>
                <a:spLocks/>
              </p:cNvSpPr>
              <p:nvPr/>
            </p:nvSpPr>
            <p:spPr bwMode="auto">
              <a:xfrm>
                <a:off x="676407" y="5147183"/>
                <a:ext cx="2598" cy="9881"/>
              </a:xfrm>
              <a:custGeom>
                <a:avLst/>
                <a:gdLst>
                  <a:gd name="T0" fmla="*/ 7 w 4"/>
                  <a:gd name="T1" fmla="*/ 21 h 15"/>
                  <a:gd name="T2" fmla="*/ 7 w 4"/>
                  <a:gd name="T3" fmla="*/ 21 h 15"/>
                  <a:gd name="T4" fmla="*/ 0 60000 65536"/>
                  <a:gd name="T5" fmla="*/ 0 60000 65536"/>
                  <a:gd name="T6" fmla="*/ 0 w 4"/>
                  <a:gd name="T7" fmla="*/ 0 h 15"/>
                  <a:gd name="T8" fmla="*/ 4 w 4"/>
                  <a:gd name="T9" fmla="*/ 15 h 15"/>
                </a:gdLst>
                <a:ahLst/>
                <a:cxnLst>
                  <a:cxn ang="T4">
                    <a:pos x="T0" y="T1"/>
                  </a:cxn>
                  <a:cxn ang="T5">
                    <a:pos x="T2" y="T3"/>
                  </a:cxn>
                </a:cxnLst>
                <a:rect l="T6" t="T7" r="T8" b="T9"/>
                <a:pathLst>
                  <a:path w="4" h="15">
                    <a:moveTo>
                      <a:pt x="3" y="9"/>
                    </a:moveTo>
                    <a:cubicBezTo>
                      <a:pt x="0" y="0"/>
                      <a:pt x="4" y="15"/>
                      <a:pt x="3"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8" name="Freeform 10315"/>
              <p:cNvSpPr>
                <a:spLocks/>
              </p:cNvSpPr>
              <p:nvPr/>
            </p:nvSpPr>
            <p:spPr bwMode="auto">
              <a:xfrm>
                <a:off x="687956" y="5153111"/>
                <a:ext cx="8084" cy="1412"/>
              </a:xfrm>
              <a:custGeom>
                <a:avLst/>
                <a:gdLst>
                  <a:gd name="T0" fmla="*/ 28 w 12"/>
                  <a:gd name="T1" fmla="*/ 3 h 2"/>
                  <a:gd name="T2" fmla="*/ 28 w 12"/>
                  <a:gd name="T3" fmla="*/ 3 h 2"/>
                  <a:gd name="T4" fmla="*/ 0 60000 65536"/>
                  <a:gd name="T5" fmla="*/ 0 60000 65536"/>
                  <a:gd name="T6" fmla="*/ 0 w 12"/>
                  <a:gd name="T7" fmla="*/ 0 h 2"/>
                  <a:gd name="T8" fmla="*/ 12 w 12"/>
                  <a:gd name="T9" fmla="*/ 2 h 2"/>
                </a:gdLst>
                <a:ahLst/>
                <a:cxnLst>
                  <a:cxn ang="T4">
                    <a:pos x="T0" y="T1"/>
                  </a:cxn>
                  <a:cxn ang="T5">
                    <a:pos x="T2" y="T3"/>
                  </a:cxn>
                </a:cxnLst>
                <a:rect l="T6" t="T7" r="T8" b="T9"/>
                <a:pathLst>
                  <a:path w="12" h="2">
                    <a:moveTo>
                      <a:pt x="12" y="1"/>
                    </a:moveTo>
                    <a:cubicBezTo>
                      <a:pt x="10" y="2"/>
                      <a:pt x="0" y="0"/>
                      <a:pt x="12"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09" name="Freeform 10316"/>
              <p:cNvSpPr>
                <a:spLocks/>
              </p:cNvSpPr>
              <p:nvPr/>
            </p:nvSpPr>
            <p:spPr bwMode="auto">
              <a:xfrm>
                <a:off x="689399" y="5152547"/>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0" name="Freeform 10317"/>
              <p:cNvSpPr>
                <a:spLocks/>
              </p:cNvSpPr>
              <p:nvPr/>
            </p:nvSpPr>
            <p:spPr bwMode="auto">
              <a:xfrm>
                <a:off x="679872" y="5153111"/>
                <a:ext cx="0" cy="1412"/>
              </a:xfrm>
              <a:custGeom>
                <a:avLst/>
                <a:gdLst>
                  <a:gd name="T0" fmla="*/ 5 h 2"/>
                  <a:gd name="T1" fmla="*/ 5 h 2"/>
                  <a:gd name="T2" fmla="*/ 0 60000 65536"/>
                  <a:gd name="T3" fmla="*/ 0 60000 65536"/>
                  <a:gd name="T4" fmla="*/ 0 h 2"/>
                  <a:gd name="T5" fmla="*/ 2 h 2"/>
                </a:gdLst>
                <a:ahLst/>
                <a:cxnLst>
                  <a:cxn ang="T2">
                    <a:pos x="0" y="T0"/>
                  </a:cxn>
                  <a:cxn ang="T3">
                    <a:pos x="0" y="T1"/>
                  </a:cxn>
                </a:cxnLst>
                <a:rect l="0" t="T4" r="0" b="T5"/>
                <a:pathLst>
                  <a:path h="2">
                    <a:moveTo>
                      <a:pt x="0" y="2"/>
                    </a:moveTo>
                    <a:cubicBezTo>
                      <a:pt x="0" y="0"/>
                      <a:pt x="0" y="2"/>
                      <a:pt x="0"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1" name="Freeform 10318"/>
              <p:cNvSpPr>
                <a:spLocks/>
              </p:cNvSpPr>
              <p:nvPr/>
            </p:nvSpPr>
            <p:spPr bwMode="auto">
              <a:xfrm>
                <a:off x="689977" y="5154523"/>
                <a:ext cx="2021" cy="565"/>
              </a:xfrm>
              <a:custGeom>
                <a:avLst/>
                <a:gdLst>
                  <a:gd name="T0" fmla="*/ 7 w 3"/>
                  <a:gd name="T1" fmla="*/ 2 h 1"/>
                  <a:gd name="T2" fmla="*/ 0 w 3"/>
                  <a:gd name="T3" fmla="*/ 0 h 1"/>
                  <a:gd name="T4" fmla="*/ 7 w 3"/>
                  <a:gd name="T5" fmla="*/ 2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1"/>
                    </a:moveTo>
                    <a:cubicBezTo>
                      <a:pt x="2" y="0"/>
                      <a:pt x="1" y="0"/>
                      <a:pt x="0" y="0"/>
                    </a:cubicBezTo>
                    <a:cubicBezTo>
                      <a:pt x="0" y="1"/>
                      <a:pt x="3" y="1"/>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2" name="Freeform 10319"/>
              <p:cNvSpPr>
                <a:spLocks/>
              </p:cNvSpPr>
              <p:nvPr/>
            </p:nvSpPr>
            <p:spPr bwMode="auto">
              <a:xfrm>
                <a:off x="690843" y="5155088"/>
                <a:ext cx="577" cy="847"/>
              </a:xfrm>
              <a:custGeom>
                <a:avLst/>
                <a:gdLst>
                  <a:gd name="T0" fmla="*/ 2 w 1"/>
                  <a:gd name="T1" fmla="*/ 0 h 1"/>
                  <a:gd name="T2" fmla="*/ 0 w 1"/>
                  <a:gd name="T3" fmla="*/ 3 h 1"/>
                  <a:gd name="T4" fmla="*/ 2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1"/>
                      <a:pt x="0" y="0"/>
                      <a:pt x="0" y="1"/>
                    </a:cubicBezTo>
                    <a:cubicBezTo>
                      <a:pt x="1"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3" name="Freeform 10320"/>
              <p:cNvSpPr>
                <a:spLocks/>
              </p:cNvSpPr>
              <p:nvPr/>
            </p:nvSpPr>
            <p:spPr bwMode="auto">
              <a:xfrm>
                <a:off x="691998" y="5155935"/>
                <a:ext cx="866" cy="56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4" name="Freeform 10321"/>
              <p:cNvSpPr>
                <a:spLocks/>
              </p:cNvSpPr>
              <p:nvPr/>
            </p:nvSpPr>
            <p:spPr bwMode="auto">
              <a:xfrm>
                <a:off x="685935" y="5156499"/>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5" name="Freeform 10322"/>
              <p:cNvSpPr>
                <a:spLocks/>
              </p:cNvSpPr>
              <p:nvPr/>
            </p:nvSpPr>
            <p:spPr bwMode="auto">
              <a:xfrm>
                <a:off x="558321" y="5157911"/>
                <a:ext cx="10971" cy="10728"/>
              </a:xfrm>
              <a:custGeom>
                <a:avLst/>
                <a:gdLst>
                  <a:gd name="T0" fmla="*/ 17 w 16"/>
                  <a:gd name="T1" fmla="*/ 38 h 16"/>
                  <a:gd name="T2" fmla="*/ 38 w 16"/>
                  <a:gd name="T3" fmla="*/ 19 h 16"/>
                  <a:gd name="T4" fmla="*/ 29 w 16"/>
                  <a:gd name="T5" fmla="*/ 5 h 16"/>
                  <a:gd name="T6" fmla="*/ 5 w 16"/>
                  <a:gd name="T7" fmla="*/ 2 h 16"/>
                  <a:gd name="T8" fmla="*/ 0 w 16"/>
                  <a:gd name="T9" fmla="*/ 14 h 16"/>
                  <a:gd name="T10" fmla="*/ 17 w 16"/>
                  <a:gd name="T11" fmla="*/ 38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7" y="16"/>
                    </a:moveTo>
                    <a:cubicBezTo>
                      <a:pt x="9" y="16"/>
                      <a:pt x="15" y="8"/>
                      <a:pt x="16" y="8"/>
                    </a:cubicBezTo>
                    <a:cubicBezTo>
                      <a:pt x="2" y="14"/>
                      <a:pt x="12" y="0"/>
                      <a:pt x="12" y="2"/>
                    </a:cubicBezTo>
                    <a:cubicBezTo>
                      <a:pt x="12" y="4"/>
                      <a:pt x="2" y="2"/>
                      <a:pt x="2" y="1"/>
                    </a:cubicBezTo>
                    <a:cubicBezTo>
                      <a:pt x="1" y="3"/>
                      <a:pt x="0" y="4"/>
                      <a:pt x="0" y="6"/>
                    </a:cubicBezTo>
                    <a:cubicBezTo>
                      <a:pt x="1" y="7"/>
                      <a:pt x="4" y="16"/>
                      <a:pt x="7" y="16"/>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6" name="Freeform 10323"/>
              <p:cNvSpPr>
                <a:spLocks/>
              </p:cNvSpPr>
              <p:nvPr/>
            </p:nvSpPr>
            <p:spPr bwMode="auto">
              <a:xfrm>
                <a:off x="584883" y="5159887"/>
                <a:ext cx="12415" cy="6493"/>
              </a:xfrm>
              <a:custGeom>
                <a:avLst/>
                <a:gdLst>
                  <a:gd name="T0" fmla="*/ 38 w 18"/>
                  <a:gd name="T1" fmla="*/ 9 h 10"/>
                  <a:gd name="T2" fmla="*/ 38 w 18"/>
                  <a:gd name="T3" fmla="*/ 9 h 10"/>
                  <a:gd name="T4" fmla="*/ 0 60000 65536"/>
                  <a:gd name="T5" fmla="*/ 0 60000 65536"/>
                  <a:gd name="T6" fmla="*/ 0 w 18"/>
                  <a:gd name="T7" fmla="*/ 0 h 10"/>
                  <a:gd name="T8" fmla="*/ 18 w 18"/>
                  <a:gd name="T9" fmla="*/ 10 h 10"/>
                </a:gdLst>
                <a:ahLst/>
                <a:cxnLst>
                  <a:cxn ang="T4">
                    <a:pos x="T0" y="T1"/>
                  </a:cxn>
                  <a:cxn ang="T5">
                    <a:pos x="T2" y="T3"/>
                  </a:cxn>
                </a:cxnLst>
                <a:rect l="T6" t="T7" r="T8" b="T9"/>
                <a:pathLst>
                  <a:path w="18" h="10">
                    <a:moveTo>
                      <a:pt x="16" y="4"/>
                    </a:moveTo>
                    <a:cubicBezTo>
                      <a:pt x="0" y="0"/>
                      <a:pt x="18" y="10"/>
                      <a:pt x="16"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7" name="Freeform 10324"/>
              <p:cNvSpPr>
                <a:spLocks/>
              </p:cNvSpPr>
              <p:nvPr/>
            </p:nvSpPr>
            <p:spPr bwMode="auto">
              <a:xfrm>
                <a:off x="539701" y="5163054"/>
                <a:ext cx="20481" cy="13034"/>
              </a:xfrm>
              <a:custGeom>
                <a:avLst/>
                <a:gdLst>
                  <a:gd name="T0" fmla="*/ 11 w 28"/>
                  <a:gd name="T1" fmla="*/ 3 h 19"/>
                  <a:gd name="T2" fmla="*/ 0 w 28"/>
                  <a:gd name="T3" fmla="*/ 3 h 19"/>
                  <a:gd name="T4" fmla="*/ 11 w 28"/>
                  <a:gd name="T5" fmla="*/ 3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28" y="9"/>
                    </a:moveTo>
                    <a:cubicBezTo>
                      <a:pt x="23" y="6"/>
                      <a:pt x="14" y="0"/>
                      <a:pt x="0" y="9"/>
                    </a:cubicBezTo>
                    <a:cubicBezTo>
                      <a:pt x="3" y="13"/>
                      <a:pt x="25" y="19"/>
                      <a:pt x="28"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8" name="Freeform 10325"/>
              <p:cNvSpPr>
                <a:spLocks/>
              </p:cNvSpPr>
              <p:nvPr/>
            </p:nvSpPr>
            <p:spPr bwMode="auto">
              <a:xfrm>
                <a:off x="593697" y="5164916"/>
                <a:ext cx="1862" cy="1862"/>
              </a:xfrm>
              <a:custGeom>
                <a:avLst/>
                <a:gdLst>
                  <a:gd name="T0" fmla="*/ 1 w 3"/>
                  <a:gd name="T1" fmla="*/ 1 h 2"/>
                  <a:gd name="T2" fmla="*/ 1 w 3"/>
                  <a:gd name="T3" fmla="*/ 1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1"/>
                    </a:moveTo>
                    <a:cubicBezTo>
                      <a:pt x="0" y="0"/>
                      <a:pt x="1" y="2"/>
                      <a:pt x="3"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19" name="Freeform 10326"/>
              <p:cNvSpPr>
                <a:spLocks/>
              </p:cNvSpPr>
              <p:nvPr/>
            </p:nvSpPr>
            <p:spPr bwMode="auto">
              <a:xfrm>
                <a:off x="560182" y="5166778"/>
                <a:ext cx="0" cy="0"/>
              </a:xfrm>
              <a:custGeom>
                <a:avLst/>
                <a:gdLst>
                  <a:gd name="T0" fmla="*/ 1 w 1"/>
                  <a:gd name="T1" fmla="*/ 0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0" y="0"/>
                      <a:pt x="0" y="0"/>
                      <a:pt x="0" y="0"/>
                    </a:cubicBez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0" name="Freeform 10327"/>
              <p:cNvSpPr>
                <a:spLocks/>
              </p:cNvSpPr>
              <p:nvPr/>
            </p:nvSpPr>
            <p:spPr bwMode="auto">
              <a:xfrm>
                <a:off x="565768" y="5166778"/>
                <a:ext cx="1862" cy="0"/>
              </a:xfrm>
              <a:custGeom>
                <a:avLst/>
                <a:gdLst>
                  <a:gd name="T0" fmla="*/ 1 w 1"/>
                  <a:gd name="T1" fmla="*/ 1 w 1"/>
                  <a:gd name="T2" fmla="*/ 0 60000 65536"/>
                  <a:gd name="T3" fmla="*/ 0 60000 65536"/>
                  <a:gd name="T4" fmla="*/ 0 w 1"/>
                  <a:gd name="T5" fmla="*/ 1 w 1"/>
                </a:gdLst>
                <a:ahLst/>
                <a:cxnLst>
                  <a:cxn ang="T2">
                    <a:pos x="T0" y="0"/>
                  </a:cxn>
                  <a:cxn ang="T3">
                    <a:pos x="T1" y="0"/>
                  </a:cxn>
                </a:cxnLst>
                <a:rect l="T4" t="0" r="T5" b="0"/>
                <a:pathLst>
                  <a:path w="1">
                    <a:moveTo>
                      <a:pt x="1" y="0"/>
                    </a:moveTo>
                    <a:cubicBezTo>
                      <a:pt x="1" y="0"/>
                      <a:pt x="0"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1" name="Freeform 10328"/>
              <p:cNvSpPr>
                <a:spLocks/>
              </p:cNvSpPr>
              <p:nvPr/>
            </p:nvSpPr>
            <p:spPr bwMode="auto">
              <a:xfrm>
                <a:off x="589974" y="5166778"/>
                <a:ext cx="0" cy="1862"/>
              </a:xfrm>
              <a:custGeom>
                <a:avLst/>
                <a:gdLst>
                  <a:gd name="T0" fmla="*/ 1 w 1"/>
                  <a:gd name="T1" fmla="*/ 0 h 1"/>
                  <a:gd name="T2" fmla="*/ 1 w 1"/>
                  <a:gd name="T3" fmla="*/ 0 h 1"/>
                  <a:gd name="T4" fmla="*/ 0 60000 65536"/>
                  <a:gd name="T5" fmla="*/ 0 60000 65536"/>
                  <a:gd name="T6" fmla="*/ 0 w 1"/>
                  <a:gd name="T7" fmla="*/ 0 h 1"/>
                  <a:gd name="T8" fmla="*/ 0 w 1"/>
                  <a:gd name="T9" fmla="*/ 1 h 1"/>
                </a:gdLst>
                <a:ahLst/>
                <a:cxnLst>
                  <a:cxn ang="T4">
                    <a:pos x="T0" y="T1"/>
                  </a:cxn>
                  <a:cxn ang="T5">
                    <a:pos x="T2" y="T3"/>
                  </a:cxn>
                </a:cxnLst>
                <a:rect l="T6" t="T7" r="T8" b="T9"/>
                <a:pathLst>
                  <a:path w="1" h="1">
                    <a:moveTo>
                      <a:pt x="1" y="0"/>
                    </a:moveTo>
                    <a:cubicBezTo>
                      <a:pt x="1" y="1"/>
                      <a:pt x="0" y="1"/>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2" name="Freeform 10329"/>
              <p:cNvSpPr>
                <a:spLocks/>
              </p:cNvSpPr>
              <p:nvPr/>
            </p:nvSpPr>
            <p:spPr bwMode="auto">
              <a:xfrm>
                <a:off x="576940" y="5166778"/>
                <a:ext cx="14896" cy="5586"/>
              </a:xfrm>
              <a:custGeom>
                <a:avLst/>
                <a:gdLst>
                  <a:gd name="T0" fmla="*/ 7 w 20"/>
                  <a:gd name="T1" fmla="*/ 1 h 9"/>
                  <a:gd name="T2" fmla="*/ 0 w 20"/>
                  <a:gd name="T3" fmla="*/ 2 h 9"/>
                  <a:gd name="T4" fmla="*/ 7 w 20"/>
                  <a:gd name="T5" fmla="*/ 1 h 9"/>
                  <a:gd name="T6" fmla="*/ 0 60000 65536"/>
                  <a:gd name="T7" fmla="*/ 0 60000 65536"/>
                  <a:gd name="T8" fmla="*/ 0 60000 65536"/>
                  <a:gd name="T9" fmla="*/ 0 w 20"/>
                  <a:gd name="T10" fmla="*/ 0 h 9"/>
                  <a:gd name="T11" fmla="*/ 20 w 20"/>
                  <a:gd name="T12" fmla="*/ 9 h 9"/>
                </a:gdLst>
                <a:ahLst/>
                <a:cxnLst>
                  <a:cxn ang="T6">
                    <a:pos x="T0" y="T1"/>
                  </a:cxn>
                  <a:cxn ang="T7">
                    <a:pos x="T2" y="T3"/>
                  </a:cxn>
                  <a:cxn ang="T8">
                    <a:pos x="T4" y="T5"/>
                  </a:cxn>
                </a:cxnLst>
                <a:rect l="T9" t="T10" r="T11" b="T12"/>
                <a:pathLst>
                  <a:path w="20" h="9">
                    <a:moveTo>
                      <a:pt x="18" y="3"/>
                    </a:moveTo>
                    <a:cubicBezTo>
                      <a:pt x="17" y="0"/>
                      <a:pt x="6" y="7"/>
                      <a:pt x="0" y="5"/>
                    </a:cubicBezTo>
                    <a:cubicBezTo>
                      <a:pt x="0" y="8"/>
                      <a:pt x="20" y="9"/>
                      <a:pt x="18"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3" name="Freeform 10330"/>
              <p:cNvSpPr>
                <a:spLocks/>
              </p:cNvSpPr>
              <p:nvPr/>
            </p:nvSpPr>
            <p:spPr bwMode="auto">
              <a:xfrm>
                <a:off x="565768" y="5168640"/>
                <a:ext cx="0" cy="0"/>
              </a:xfrm>
              <a:custGeom>
                <a:avLst/>
                <a:gdLst>
                  <a:gd name="T0" fmla="*/ 1 w 1"/>
                  <a:gd name="T1" fmla="*/ 1 h 1"/>
                  <a:gd name="T2" fmla="*/ 1 w 1"/>
                  <a:gd name="T3" fmla="*/ 1 h 1"/>
                  <a:gd name="T4" fmla="*/ 1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1"/>
                      <a:pt x="1" y="1"/>
                    </a:cubicBezTo>
                    <a:cubicBezTo>
                      <a:pt x="1" y="0"/>
                      <a:pt x="1" y="1"/>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4" name="Freeform 10331"/>
              <p:cNvSpPr>
                <a:spLocks/>
              </p:cNvSpPr>
              <p:nvPr/>
            </p:nvSpPr>
            <p:spPr bwMode="auto">
              <a:xfrm>
                <a:off x="567630" y="5168640"/>
                <a:ext cx="9310" cy="3724"/>
              </a:xfrm>
              <a:custGeom>
                <a:avLst/>
                <a:gdLst>
                  <a:gd name="T0" fmla="*/ 5 w 15"/>
                  <a:gd name="T1" fmla="*/ 1 h 6"/>
                  <a:gd name="T2" fmla="*/ 0 w 15"/>
                  <a:gd name="T3" fmla="*/ 1 h 6"/>
                  <a:gd name="T4" fmla="*/ 5 w 15"/>
                  <a:gd name="T5" fmla="*/ 1 h 6"/>
                  <a:gd name="T6" fmla="*/ 0 60000 65536"/>
                  <a:gd name="T7" fmla="*/ 0 60000 65536"/>
                  <a:gd name="T8" fmla="*/ 0 60000 65536"/>
                  <a:gd name="T9" fmla="*/ 0 w 15"/>
                  <a:gd name="T10" fmla="*/ 0 h 6"/>
                  <a:gd name="T11" fmla="*/ 15 w 15"/>
                  <a:gd name="T12" fmla="*/ 6 h 6"/>
                </a:gdLst>
                <a:ahLst/>
                <a:cxnLst>
                  <a:cxn ang="T6">
                    <a:pos x="T0" y="T1"/>
                  </a:cxn>
                  <a:cxn ang="T7">
                    <a:pos x="T2" y="T3"/>
                  </a:cxn>
                  <a:cxn ang="T8">
                    <a:pos x="T4" y="T5"/>
                  </a:cxn>
                </a:cxnLst>
                <a:rect l="T9" t="T10" r="T11" b="T12"/>
                <a:pathLst>
                  <a:path w="15" h="6">
                    <a:moveTo>
                      <a:pt x="15" y="4"/>
                    </a:moveTo>
                    <a:cubicBezTo>
                      <a:pt x="13" y="0"/>
                      <a:pt x="2" y="4"/>
                      <a:pt x="0" y="4"/>
                    </a:cubicBezTo>
                    <a:cubicBezTo>
                      <a:pt x="0" y="4"/>
                      <a:pt x="15" y="6"/>
                      <a:pt x="15"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5" name="Freeform 10332"/>
              <p:cNvSpPr>
                <a:spLocks/>
              </p:cNvSpPr>
              <p:nvPr/>
            </p:nvSpPr>
            <p:spPr bwMode="auto">
              <a:xfrm>
                <a:off x="560182" y="5172364"/>
                <a:ext cx="7448" cy="1862"/>
              </a:xfrm>
              <a:custGeom>
                <a:avLst/>
                <a:gdLst>
                  <a:gd name="T0" fmla="*/ 4 w 9"/>
                  <a:gd name="T1" fmla="*/ 0 h 3"/>
                  <a:gd name="T2" fmla="*/ 4 w 9"/>
                  <a:gd name="T3" fmla="*/ 0 h 3"/>
                  <a:gd name="T4" fmla="*/ 0 60000 65536"/>
                  <a:gd name="T5" fmla="*/ 0 60000 65536"/>
                  <a:gd name="T6" fmla="*/ 0 w 9"/>
                  <a:gd name="T7" fmla="*/ 0 h 3"/>
                  <a:gd name="T8" fmla="*/ 9 w 9"/>
                  <a:gd name="T9" fmla="*/ 3 h 3"/>
                </a:gdLst>
                <a:ahLst/>
                <a:cxnLst>
                  <a:cxn ang="T4">
                    <a:pos x="T0" y="T1"/>
                  </a:cxn>
                  <a:cxn ang="T5">
                    <a:pos x="T2" y="T3"/>
                  </a:cxn>
                </a:cxnLst>
                <a:rect l="T6" t="T7" r="T8" b="T9"/>
                <a:pathLst>
                  <a:path w="9" h="3">
                    <a:moveTo>
                      <a:pt x="8" y="0"/>
                    </a:moveTo>
                    <a:cubicBezTo>
                      <a:pt x="0" y="0"/>
                      <a:pt x="9" y="3"/>
                      <a:pt x="8"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6" name="Freeform 10333"/>
              <p:cNvSpPr>
                <a:spLocks/>
              </p:cNvSpPr>
              <p:nvPr/>
            </p:nvSpPr>
            <p:spPr bwMode="auto">
              <a:xfrm>
                <a:off x="468947" y="5172364"/>
                <a:ext cx="68892" cy="42826"/>
              </a:xfrm>
              <a:custGeom>
                <a:avLst/>
                <a:gdLst>
                  <a:gd name="T0" fmla="*/ 36 w 101"/>
                  <a:gd name="T1" fmla="*/ 10 h 63"/>
                  <a:gd name="T2" fmla="*/ 29 w 101"/>
                  <a:gd name="T3" fmla="*/ 11 h 63"/>
                  <a:gd name="T4" fmla="*/ 28 w 101"/>
                  <a:gd name="T5" fmla="*/ 10 h 63"/>
                  <a:gd name="T6" fmla="*/ 27 w 101"/>
                  <a:gd name="T7" fmla="*/ 9 h 63"/>
                  <a:gd name="T8" fmla="*/ 37 w 101"/>
                  <a:gd name="T9" fmla="*/ 4 h 63"/>
                  <a:gd name="T10" fmla="*/ 33 w 101"/>
                  <a:gd name="T11" fmla="*/ 2 h 63"/>
                  <a:gd name="T12" fmla="*/ 28 w 101"/>
                  <a:gd name="T13" fmla="*/ 7 h 63"/>
                  <a:gd name="T14" fmla="*/ 28 w 101"/>
                  <a:gd name="T15" fmla="*/ 2 h 63"/>
                  <a:gd name="T16" fmla="*/ 16 w 101"/>
                  <a:gd name="T17" fmla="*/ 7 h 63"/>
                  <a:gd name="T18" fmla="*/ 26 w 101"/>
                  <a:gd name="T19" fmla="*/ 10 h 63"/>
                  <a:gd name="T20" fmla="*/ 25 w 101"/>
                  <a:gd name="T21" fmla="*/ 11 h 63"/>
                  <a:gd name="T22" fmla="*/ 24 w 101"/>
                  <a:gd name="T23" fmla="*/ 13 h 63"/>
                  <a:gd name="T24" fmla="*/ 22 w 101"/>
                  <a:gd name="T25" fmla="*/ 13 h 63"/>
                  <a:gd name="T26" fmla="*/ 19 w 101"/>
                  <a:gd name="T27" fmla="*/ 13 h 63"/>
                  <a:gd name="T28" fmla="*/ 16 w 101"/>
                  <a:gd name="T29" fmla="*/ 13 h 63"/>
                  <a:gd name="T30" fmla="*/ 16 w 101"/>
                  <a:gd name="T31" fmla="*/ 15 h 63"/>
                  <a:gd name="T32" fmla="*/ 20 w 101"/>
                  <a:gd name="T33" fmla="*/ 16 h 63"/>
                  <a:gd name="T34" fmla="*/ 7 w 101"/>
                  <a:gd name="T35" fmla="*/ 19 h 63"/>
                  <a:gd name="T36" fmla="*/ 9 w 101"/>
                  <a:gd name="T37" fmla="*/ 20 h 63"/>
                  <a:gd name="T38" fmla="*/ 0 w 101"/>
                  <a:gd name="T39" fmla="*/ 22 h 63"/>
                  <a:gd name="T40" fmla="*/ 23 w 101"/>
                  <a:gd name="T41" fmla="*/ 18 h 63"/>
                  <a:gd name="T42" fmla="*/ 25 w 101"/>
                  <a:gd name="T43" fmla="*/ 18 h 63"/>
                  <a:gd name="T44" fmla="*/ 24 w 101"/>
                  <a:gd name="T45" fmla="*/ 15 h 63"/>
                  <a:gd name="T46" fmla="*/ 27 w 101"/>
                  <a:gd name="T47" fmla="*/ 16 h 63"/>
                  <a:gd name="T48" fmla="*/ 27 w 101"/>
                  <a:gd name="T49" fmla="*/ 14 h 63"/>
                  <a:gd name="T50" fmla="*/ 29 w 101"/>
                  <a:gd name="T51" fmla="*/ 15 h 63"/>
                  <a:gd name="T52" fmla="*/ 36 w 101"/>
                  <a:gd name="T53" fmla="*/ 1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63"/>
                  <a:gd name="T83" fmla="*/ 101 w 101"/>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63">
                    <a:moveTo>
                      <a:pt x="97" y="27"/>
                    </a:moveTo>
                    <a:cubicBezTo>
                      <a:pt x="88" y="20"/>
                      <a:pt x="88" y="30"/>
                      <a:pt x="79" y="30"/>
                    </a:cubicBezTo>
                    <a:cubicBezTo>
                      <a:pt x="84" y="26"/>
                      <a:pt x="77" y="29"/>
                      <a:pt x="76" y="28"/>
                    </a:cubicBezTo>
                    <a:cubicBezTo>
                      <a:pt x="80" y="27"/>
                      <a:pt x="80" y="26"/>
                      <a:pt x="75" y="26"/>
                    </a:cubicBezTo>
                    <a:cubicBezTo>
                      <a:pt x="80" y="26"/>
                      <a:pt x="95" y="17"/>
                      <a:pt x="101" y="10"/>
                    </a:cubicBezTo>
                    <a:cubicBezTo>
                      <a:pt x="96" y="8"/>
                      <a:pt x="95" y="9"/>
                      <a:pt x="91" y="5"/>
                    </a:cubicBezTo>
                    <a:cubicBezTo>
                      <a:pt x="91" y="5"/>
                      <a:pt x="80" y="20"/>
                      <a:pt x="76" y="19"/>
                    </a:cubicBezTo>
                    <a:cubicBezTo>
                      <a:pt x="75" y="20"/>
                      <a:pt x="77" y="7"/>
                      <a:pt x="76" y="5"/>
                    </a:cubicBezTo>
                    <a:cubicBezTo>
                      <a:pt x="72" y="0"/>
                      <a:pt x="38" y="15"/>
                      <a:pt x="43" y="19"/>
                    </a:cubicBezTo>
                    <a:cubicBezTo>
                      <a:pt x="50" y="24"/>
                      <a:pt x="65" y="22"/>
                      <a:pt x="71" y="28"/>
                    </a:cubicBezTo>
                    <a:cubicBezTo>
                      <a:pt x="64" y="27"/>
                      <a:pt x="63" y="27"/>
                      <a:pt x="68" y="29"/>
                    </a:cubicBezTo>
                    <a:cubicBezTo>
                      <a:pt x="61" y="27"/>
                      <a:pt x="60" y="29"/>
                      <a:pt x="65" y="35"/>
                    </a:cubicBezTo>
                    <a:cubicBezTo>
                      <a:pt x="63" y="31"/>
                      <a:pt x="62" y="31"/>
                      <a:pt x="61" y="35"/>
                    </a:cubicBezTo>
                    <a:cubicBezTo>
                      <a:pt x="60" y="24"/>
                      <a:pt x="50" y="26"/>
                      <a:pt x="52" y="35"/>
                    </a:cubicBezTo>
                    <a:cubicBezTo>
                      <a:pt x="53" y="35"/>
                      <a:pt x="44" y="36"/>
                      <a:pt x="44" y="36"/>
                    </a:cubicBezTo>
                    <a:cubicBezTo>
                      <a:pt x="45" y="38"/>
                      <a:pt x="45" y="39"/>
                      <a:pt x="44" y="40"/>
                    </a:cubicBezTo>
                    <a:cubicBezTo>
                      <a:pt x="45" y="42"/>
                      <a:pt x="54" y="43"/>
                      <a:pt x="54" y="43"/>
                    </a:cubicBezTo>
                    <a:cubicBezTo>
                      <a:pt x="44" y="39"/>
                      <a:pt x="30" y="50"/>
                      <a:pt x="19" y="52"/>
                    </a:cubicBezTo>
                    <a:cubicBezTo>
                      <a:pt x="20" y="53"/>
                      <a:pt x="22" y="54"/>
                      <a:pt x="24" y="55"/>
                    </a:cubicBezTo>
                    <a:cubicBezTo>
                      <a:pt x="22" y="55"/>
                      <a:pt x="0" y="51"/>
                      <a:pt x="0" y="60"/>
                    </a:cubicBezTo>
                    <a:cubicBezTo>
                      <a:pt x="1" y="63"/>
                      <a:pt x="70" y="52"/>
                      <a:pt x="64" y="50"/>
                    </a:cubicBezTo>
                    <a:cubicBezTo>
                      <a:pt x="64" y="47"/>
                      <a:pt x="65" y="47"/>
                      <a:pt x="67" y="50"/>
                    </a:cubicBezTo>
                    <a:cubicBezTo>
                      <a:pt x="67" y="48"/>
                      <a:pt x="63" y="40"/>
                      <a:pt x="66" y="40"/>
                    </a:cubicBezTo>
                    <a:cubicBezTo>
                      <a:pt x="67" y="43"/>
                      <a:pt x="70" y="45"/>
                      <a:pt x="73" y="45"/>
                    </a:cubicBezTo>
                    <a:cubicBezTo>
                      <a:pt x="70" y="32"/>
                      <a:pt x="70" y="51"/>
                      <a:pt x="73" y="37"/>
                    </a:cubicBezTo>
                    <a:cubicBezTo>
                      <a:pt x="73" y="38"/>
                      <a:pt x="79" y="42"/>
                      <a:pt x="78" y="42"/>
                    </a:cubicBezTo>
                    <a:cubicBezTo>
                      <a:pt x="70" y="33"/>
                      <a:pt x="99" y="32"/>
                      <a:pt x="97" y="27"/>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7" name="Freeform 10334"/>
              <p:cNvSpPr>
                <a:spLocks/>
              </p:cNvSpPr>
              <p:nvPr/>
            </p:nvSpPr>
            <p:spPr bwMode="auto">
              <a:xfrm>
                <a:off x="532253" y="5166778"/>
                <a:ext cx="13034" cy="14896"/>
              </a:xfrm>
              <a:custGeom>
                <a:avLst/>
                <a:gdLst>
                  <a:gd name="T0" fmla="*/ 5 w 17"/>
                  <a:gd name="T1" fmla="*/ 5 h 22"/>
                  <a:gd name="T2" fmla="*/ 5 w 17"/>
                  <a:gd name="T3" fmla="*/ 5 h 22"/>
                  <a:gd name="T4" fmla="*/ 0 60000 65536"/>
                  <a:gd name="T5" fmla="*/ 0 60000 65536"/>
                  <a:gd name="T6" fmla="*/ 0 w 17"/>
                  <a:gd name="T7" fmla="*/ 0 h 22"/>
                  <a:gd name="T8" fmla="*/ 17 w 17"/>
                  <a:gd name="T9" fmla="*/ 22 h 22"/>
                </a:gdLst>
                <a:ahLst/>
                <a:cxnLst>
                  <a:cxn ang="T4">
                    <a:pos x="T0" y="T1"/>
                  </a:cxn>
                  <a:cxn ang="T5">
                    <a:pos x="T2" y="T3"/>
                  </a:cxn>
                </a:cxnLst>
                <a:rect l="T6" t="T7" r="T8" b="T9"/>
                <a:pathLst>
                  <a:path w="17" h="22">
                    <a:moveTo>
                      <a:pt x="13" y="14"/>
                    </a:moveTo>
                    <a:cubicBezTo>
                      <a:pt x="0" y="0"/>
                      <a:pt x="17" y="22"/>
                      <a:pt x="13" y="1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8" name="Freeform 10335"/>
              <p:cNvSpPr>
                <a:spLocks/>
              </p:cNvSpPr>
              <p:nvPr/>
            </p:nvSpPr>
            <p:spPr bwMode="auto">
              <a:xfrm>
                <a:off x="543425" y="5176088"/>
                <a:ext cx="0" cy="0"/>
              </a:xfrm>
              <a:custGeom>
                <a:avLst/>
                <a:gdLst>
                  <a:gd name="T0" fmla="*/ 1 w 1"/>
                  <a:gd name="T1" fmla="*/ 1 w 1"/>
                  <a:gd name="T2" fmla="*/ 0 60000 65536"/>
                  <a:gd name="T3" fmla="*/ 0 60000 65536"/>
                  <a:gd name="T4" fmla="*/ 0 w 1"/>
                  <a:gd name="T5" fmla="*/ 1 w 1"/>
                </a:gdLst>
                <a:ahLst/>
                <a:cxnLst>
                  <a:cxn ang="T2">
                    <a:pos x="T0" y="0"/>
                  </a:cxn>
                  <a:cxn ang="T3">
                    <a:pos x="T1" y="0"/>
                  </a:cxn>
                </a:cxnLst>
                <a:rect l="T4" t="0" r="T5" b="0"/>
                <a:pathLst>
                  <a:path w="1">
                    <a:moveTo>
                      <a:pt x="1" y="0"/>
                    </a:moveTo>
                    <a:cubicBezTo>
                      <a:pt x="0"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29" name="Freeform 10336"/>
              <p:cNvSpPr>
                <a:spLocks/>
              </p:cNvSpPr>
              <p:nvPr/>
            </p:nvSpPr>
            <p:spPr bwMode="auto">
              <a:xfrm>
                <a:off x="519220" y="5181674"/>
                <a:ext cx="5586" cy="1862"/>
              </a:xfrm>
              <a:custGeom>
                <a:avLst/>
                <a:gdLst>
                  <a:gd name="T0" fmla="*/ 3 w 6"/>
                  <a:gd name="T1" fmla="*/ 0 h 4"/>
                  <a:gd name="T2" fmla="*/ 3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5" y="0"/>
                    </a:moveTo>
                    <a:cubicBezTo>
                      <a:pt x="0" y="1"/>
                      <a:pt x="6" y="4"/>
                      <a:pt x="5"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0" name="Freeform 10337"/>
              <p:cNvSpPr>
                <a:spLocks/>
              </p:cNvSpPr>
              <p:nvPr/>
            </p:nvSpPr>
            <p:spPr bwMode="auto">
              <a:xfrm>
                <a:off x="521082" y="5179812"/>
                <a:ext cx="1862" cy="1862"/>
              </a:xfrm>
              <a:custGeom>
                <a:avLst/>
                <a:gdLst>
                  <a:gd name="T0" fmla="*/ 1 w 1"/>
                  <a:gd name="T1" fmla="*/ 0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0"/>
                    </a:moveTo>
                    <a:cubicBezTo>
                      <a:pt x="0" y="1"/>
                      <a:pt x="0" y="2"/>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1" name="Freeform 10338"/>
              <p:cNvSpPr>
                <a:spLocks/>
              </p:cNvSpPr>
              <p:nvPr/>
            </p:nvSpPr>
            <p:spPr bwMode="auto">
              <a:xfrm>
                <a:off x="543425" y="5183536"/>
                <a:ext cx="0"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2" name="Freeform 10339"/>
              <p:cNvSpPr>
                <a:spLocks/>
              </p:cNvSpPr>
              <p:nvPr/>
            </p:nvSpPr>
            <p:spPr bwMode="auto">
              <a:xfrm>
                <a:off x="528529" y="5181674"/>
                <a:ext cx="16757" cy="11172"/>
              </a:xfrm>
              <a:custGeom>
                <a:avLst/>
                <a:gdLst>
                  <a:gd name="T0" fmla="*/ 7 w 24"/>
                  <a:gd name="T1" fmla="*/ 1 h 17"/>
                  <a:gd name="T2" fmla="*/ 2 w 24"/>
                  <a:gd name="T3" fmla="*/ 2 h 17"/>
                  <a:gd name="T4" fmla="*/ 7 w 24"/>
                  <a:gd name="T5" fmla="*/ 1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19" y="4"/>
                    </a:moveTo>
                    <a:cubicBezTo>
                      <a:pt x="14" y="0"/>
                      <a:pt x="9" y="12"/>
                      <a:pt x="6" y="7"/>
                    </a:cubicBezTo>
                    <a:cubicBezTo>
                      <a:pt x="0" y="17"/>
                      <a:pt x="24" y="10"/>
                      <a:pt x="19" y="4"/>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3" name="Freeform 10340"/>
              <p:cNvSpPr>
                <a:spLocks/>
              </p:cNvSpPr>
              <p:nvPr/>
            </p:nvSpPr>
            <p:spPr bwMode="auto">
              <a:xfrm>
                <a:off x="524806" y="5189122"/>
                <a:ext cx="0" cy="0"/>
              </a:xfrm>
              <a:custGeom>
                <a:avLst/>
                <a:gdLst>
                  <a:gd name="T0" fmla="*/ 0 h 1"/>
                  <a:gd name="T1" fmla="*/ 0 h 1"/>
                  <a:gd name="T2" fmla="*/ 0 60000 65536"/>
                  <a:gd name="T3" fmla="*/ 0 60000 65536"/>
                  <a:gd name="T4" fmla="*/ 0 h 1"/>
                  <a:gd name="T5" fmla="*/ 1 h 1"/>
                </a:gdLst>
                <a:ahLst/>
                <a:cxnLst>
                  <a:cxn ang="T2">
                    <a:pos x="0" y="T0"/>
                  </a:cxn>
                  <a:cxn ang="T3">
                    <a:pos x="0" y="T1"/>
                  </a:cxn>
                </a:cxnLst>
                <a:rect l="0" t="T4" r="0" b="T5"/>
                <a:pathLst>
                  <a:path h="1">
                    <a:moveTo>
                      <a:pt x="0" y="0"/>
                    </a:moveTo>
                    <a:cubicBezTo>
                      <a:pt x="0" y="1"/>
                      <a:pt x="0" y="1"/>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4" name="Freeform 10341"/>
              <p:cNvSpPr>
                <a:spLocks/>
              </p:cNvSpPr>
              <p:nvPr/>
            </p:nvSpPr>
            <p:spPr bwMode="auto">
              <a:xfrm>
                <a:off x="509910" y="5190984"/>
                <a:ext cx="0" cy="1862"/>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1" y="0"/>
                    </a:moveTo>
                    <a:cubicBezTo>
                      <a:pt x="1" y="0"/>
                      <a:pt x="1"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5" name="Freeform 10342"/>
              <p:cNvSpPr>
                <a:spLocks/>
              </p:cNvSpPr>
              <p:nvPr/>
            </p:nvSpPr>
            <p:spPr bwMode="auto">
              <a:xfrm>
                <a:off x="509910" y="5192845"/>
                <a:ext cx="1862"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6" name="Freeform 10343"/>
              <p:cNvSpPr>
                <a:spLocks/>
              </p:cNvSpPr>
              <p:nvPr/>
            </p:nvSpPr>
            <p:spPr bwMode="auto">
              <a:xfrm>
                <a:off x="511772" y="5192845"/>
                <a:ext cx="0" cy="1862"/>
              </a:xfrm>
              <a:custGeom>
                <a:avLst/>
                <a:gdLst>
                  <a:gd name="T0" fmla="*/ 1 h 1"/>
                  <a:gd name="T1" fmla="*/ 1 h 1"/>
                  <a:gd name="T2" fmla="*/ 0 60000 65536"/>
                  <a:gd name="T3" fmla="*/ 0 60000 65536"/>
                  <a:gd name="T4" fmla="*/ 0 h 1"/>
                  <a:gd name="T5" fmla="*/ 1 h 1"/>
                </a:gdLst>
                <a:ahLst/>
                <a:cxnLst>
                  <a:cxn ang="T2">
                    <a:pos x="0" y="T0"/>
                  </a:cxn>
                  <a:cxn ang="T3">
                    <a:pos x="0" y="T1"/>
                  </a:cxn>
                </a:cxnLst>
                <a:rect l="0" t="T4" r="0" b="T5"/>
                <a:pathLst>
                  <a:path h="1">
                    <a:moveTo>
                      <a:pt x="0" y="1"/>
                    </a:moveTo>
                    <a:cubicBezTo>
                      <a:pt x="0" y="1"/>
                      <a:pt x="0" y="0"/>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7" name="Freeform 10344"/>
              <p:cNvSpPr>
                <a:spLocks/>
              </p:cNvSpPr>
              <p:nvPr/>
            </p:nvSpPr>
            <p:spPr bwMode="auto">
              <a:xfrm>
                <a:off x="414951" y="5183536"/>
                <a:ext cx="53996" cy="55860"/>
              </a:xfrm>
              <a:custGeom>
                <a:avLst/>
                <a:gdLst>
                  <a:gd name="T0" fmla="*/ 29 w 78"/>
                  <a:gd name="T1" fmla="*/ 14 h 83"/>
                  <a:gd name="T2" fmla="*/ 17 w 78"/>
                  <a:gd name="T3" fmla="*/ 17 h 83"/>
                  <a:gd name="T4" fmla="*/ 0 w 78"/>
                  <a:gd name="T5" fmla="*/ 30 h 83"/>
                  <a:gd name="T6" fmla="*/ 29 w 78"/>
                  <a:gd name="T7" fmla="*/ 14 h 83"/>
                  <a:gd name="T8" fmla="*/ 0 60000 65536"/>
                  <a:gd name="T9" fmla="*/ 0 60000 65536"/>
                  <a:gd name="T10" fmla="*/ 0 60000 65536"/>
                  <a:gd name="T11" fmla="*/ 0 60000 65536"/>
                  <a:gd name="T12" fmla="*/ 0 w 78"/>
                  <a:gd name="T13" fmla="*/ 0 h 83"/>
                  <a:gd name="T14" fmla="*/ 78 w 78"/>
                  <a:gd name="T15" fmla="*/ 83 h 83"/>
                </a:gdLst>
                <a:ahLst/>
                <a:cxnLst>
                  <a:cxn ang="T8">
                    <a:pos x="T0" y="T1"/>
                  </a:cxn>
                  <a:cxn ang="T9">
                    <a:pos x="T2" y="T3"/>
                  </a:cxn>
                  <a:cxn ang="T10">
                    <a:pos x="T4" y="T5"/>
                  </a:cxn>
                  <a:cxn ang="T11">
                    <a:pos x="T6" y="T7"/>
                  </a:cxn>
                </a:cxnLst>
                <a:rect l="T12" t="T13" r="T14" b="T15"/>
                <a:pathLst>
                  <a:path w="78" h="83">
                    <a:moveTo>
                      <a:pt x="78" y="38"/>
                    </a:moveTo>
                    <a:cubicBezTo>
                      <a:pt x="78" y="0"/>
                      <a:pt x="47" y="47"/>
                      <a:pt x="47" y="48"/>
                    </a:cubicBezTo>
                    <a:cubicBezTo>
                      <a:pt x="39" y="58"/>
                      <a:pt x="5" y="66"/>
                      <a:pt x="0" y="83"/>
                    </a:cubicBezTo>
                    <a:cubicBezTo>
                      <a:pt x="22" y="69"/>
                      <a:pt x="49" y="56"/>
                      <a:pt x="78" y="3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8" name="Freeform 10345"/>
              <p:cNvSpPr>
                <a:spLocks/>
              </p:cNvSpPr>
              <p:nvPr/>
            </p:nvSpPr>
            <p:spPr bwMode="auto">
              <a:xfrm>
                <a:off x="491291" y="5204017"/>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39" name="Freeform 10346"/>
              <p:cNvSpPr>
                <a:spLocks/>
              </p:cNvSpPr>
              <p:nvPr/>
            </p:nvSpPr>
            <p:spPr bwMode="auto">
              <a:xfrm>
                <a:off x="495014" y="5204017"/>
                <a:ext cx="1862" cy="0"/>
              </a:xfrm>
              <a:custGeom>
                <a:avLst/>
                <a:gdLst>
                  <a:gd name="T0" fmla="*/ 0 w 1"/>
                  <a:gd name="T1" fmla="*/ 1 h 1"/>
                  <a:gd name="T2" fmla="*/ 1 w 1"/>
                  <a:gd name="T3" fmla="*/ 1 h 1"/>
                  <a:gd name="T4" fmla="*/ 0 w 1"/>
                  <a:gd name="T5" fmla="*/ 1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0" y="1"/>
                    </a:moveTo>
                    <a:cubicBezTo>
                      <a:pt x="0" y="1"/>
                      <a:pt x="0" y="1"/>
                      <a:pt x="1" y="1"/>
                    </a:cubicBezTo>
                    <a:cubicBezTo>
                      <a:pt x="0" y="0"/>
                      <a:pt x="0" y="1"/>
                      <a:pt x="0"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0" name="Freeform 10347"/>
              <p:cNvSpPr>
                <a:spLocks/>
              </p:cNvSpPr>
              <p:nvPr/>
            </p:nvSpPr>
            <p:spPr bwMode="auto">
              <a:xfrm>
                <a:off x="508048" y="5204017"/>
                <a:ext cx="1862" cy="1862"/>
              </a:xfrm>
              <a:custGeom>
                <a:avLst/>
                <a:gdLst>
                  <a:gd name="T0" fmla="*/ 1 w 1"/>
                  <a:gd name="T1" fmla="*/ 0 h 3"/>
                  <a:gd name="T2" fmla="*/ 1 w 1"/>
                  <a:gd name="T3" fmla="*/ 1 h 3"/>
                  <a:gd name="T4" fmla="*/ 1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1"/>
                    </a:moveTo>
                    <a:cubicBezTo>
                      <a:pt x="0" y="0"/>
                      <a:pt x="0" y="2"/>
                      <a:pt x="1" y="3"/>
                    </a:cubicBezTo>
                    <a:cubicBezTo>
                      <a:pt x="1" y="2"/>
                      <a:pt x="1" y="2"/>
                      <a:pt x="1" y="1"/>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1" name="Freeform 10348"/>
              <p:cNvSpPr>
                <a:spLocks/>
              </p:cNvSpPr>
              <p:nvPr/>
            </p:nvSpPr>
            <p:spPr bwMode="auto">
              <a:xfrm>
                <a:off x="480119" y="5207741"/>
                <a:ext cx="1862" cy="0"/>
              </a:xfrm>
              <a:custGeom>
                <a:avLst/>
                <a:gdLst>
                  <a:gd name="T0" fmla="*/ 1 w 1"/>
                  <a:gd name="T1" fmla="*/ 0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1" y="0"/>
                      <a:pt x="0"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2" name="Freeform 10349"/>
              <p:cNvSpPr>
                <a:spLocks/>
              </p:cNvSpPr>
              <p:nvPr/>
            </p:nvSpPr>
            <p:spPr bwMode="auto">
              <a:xfrm>
                <a:off x="468947" y="5207741"/>
                <a:ext cx="0" cy="0"/>
              </a:xfrm>
              <a:custGeom>
                <a:avLst/>
                <a:gdLst>
                  <a:gd name="T0" fmla="*/ 1 w 1"/>
                  <a:gd name="T1" fmla="*/ 1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cubicBezTo>
                      <a:pt x="1" y="0"/>
                      <a:pt x="0" y="0"/>
                      <a:pt x="1" y="0"/>
                    </a:cubicBezTo>
                    <a:cubicBezTo>
                      <a:pt x="1" y="0"/>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3" name="Freeform 10350"/>
              <p:cNvSpPr>
                <a:spLocks/>
              </p:cNvSpPr>
              <p:nvPr/>
            </p:nvSpPr>
            <p:spPr bwMode="auto">
              <a:xfrm>
                <a:off x="468947" y="5209603"/>
                <a:ext cx="0" cy="0"/>
              </a:xfrm>
              <a:custGeom>
                <a:avLst/>
                <a:gdLst>
                  <a:gd name="T0" fmla="*/ 0 w 1"/>
                  <a:gd name="T1" fmla="*/ 0 w 1"/>
                  <a:gd name="T2" fmla="*/ 0 60000 65536"/>
                  <a:gd name="T3" fmla="*/ 0 60000 65536"/>
                  <a:gd name="T4" fmla="*/ 0 w 1"/>
                  <a:gd name="T5" fmla="*/ 1 w 1"/>
                </a:gdLst>
                <a:ahLst/>
                <a:cxnLst>
                  <a:cxn ang="T2">
                    <a:pos x="T0" y="0"/>
                  </a:cxn>
                  <a:cxn ang="T3">
                    <a:pos x="T1" y="0"/>
                  </a:cxn>
                </a:cxnLst>
                <a:rect l="T4" t="0" r="T5" b="0"/>
                <a:pathLst>
                  <a:path w="1">
                    <a:moveTo>
                      <a:pt x="0" y="0"/>
                    </a:moveTo>
                    <a:cubicBezTo>
                      <a:pt x="0" y="0"/>
                      <a:pt x="1"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4" name="Freeform 10351"/>
              <p:cNvSpPr>
                <a:spLocks/>
              </p:cNvSpPr>
              <p:nvPr/>
            </p:nvSpPr>
            <p:spPr bwMode="auto">
              <a:xfrm>
                <a:off x="468947" y="5215189"/>
                <a:ext cx="0" cy="0"/>
              </a:xfrm>
              <a:custGeom>
                <a:avLst/>
                <a:gdLst>
                  <a:gd name="T0" fmla="*/ 0 60000 65536"/>
                  <a:gd name="T1" fmla="*/ 0 60000 65536"/>
                </a:gdLst>
                <a:ahLst/>
                <a:cxnLst>
                  <a:cxn ang="T0">
                    <a:pos x="0" y="0"/>
                  </a:cxn>
                  <a:cxn ang="T1">
                    <a:pos x="0" y="0"/>
                  </a:cxn>
                </a:cxnLst>
                <a:rect l="0" t="0" r="0" b="0"/>
                <a:pathLst>
                  <a:path>
                    <a:moveTo>
                      <a:pt x="0" y="0"/>
                    </a:moveTo>
                    <a:cubicBezTo>
                      <a:pt x="0"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5" name="Freeform 10352"/>
              <p:cNvSpPr>
                <a:spLocks/>
              </p:cNvSpPr>
              <p:nvPr/>
            </p:nvSpPr>
            <p:spPr bwMode="auto">
              <a:xfrm>
                <a:off x="387022" y="5224499"/>
                <a:ext cx="1862" cy="3724"/>
              </a:xfrm>
              <a:custGeom>
                <a:avLst/>
                <a:gdLst>
                  <a:gd name="T0" fmla="*/ 1 w 4"/>
                  <a:gd name="T1" fmla="*/ 1 h 4"/>
                  <a:gd name="T2" fmla="*/ 0 w 4"/>
                  <a:gd name="T3" fmla="*/ 2 h 4"/>
                  <a:gd name="T4" fmla="*/ 1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2"/>
                    </a:moveTo>
                    <a:cubicBezTo>
                      <a:pt x="3" y="0"/>
                      <a:pt x="1" y="1"/>
                      <a:pt x="0" y="3"/>
                    </a:cubicBezTo>
                    <a:cubicBezTo>
                      <a:pt x="2" y="3"/>
                      <a:pt x="4" y="4"/>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6" name="Freeform 10353"/>
              <p:cNvSpPr>
                <a:spLocks/>
              </p:cNvSpPr>
              <p:nvPr/>
            </p:nvSpPr>
            <p:spPr bwMode="auto">
              <a:xfrm>
                <a:off x="442880" y="5226361"/>
                <a:ext cx="1862" cy="1862"/>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1"/>
                    </a:cubicBezTo>
                    <a:cubicBezTo>
                      <a:pt x="1" y="0"/>
                      <a:pt x="0" y="0"/>
                      <a:pt x="0"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7" name="Freeform 10354"/>
              <p:cNvSpPr>
                <a:spLocks/>
              </p:cNvSpPr>
              <p:nvPr/>
            </p:nvSpPr>
            <p:spPr bwMode="auto">
              <a:xfrm>
                <a:off x="390746" y="5226361"/>
                <a:ext cx="1862" cy="7448"/>
              </a:xfrm>
              <a:custGeom>
                <a:avLst/>
                <a:gdLst>
                  <a:gd name="T0" fmla="*/ 1 w 2"/>
                  <a:gd name="T1" fmla="*/ 1 h 10"/>
                  <a:gd name="T2" fmla="*/ 1 w 2"/>
                  <a:gd name="T3" fmla="*/ 1 h 10"/>
                  <a:gd name="T4" fmla="*/ 0 60000 65536"/>
                  <a:gd name="T5" fmla="*/ 0 60000 65536"/>
                  <a:gd name="T6" fmla="*/ 0 w 2"/>
                  <a:gd name="T7" fmla="*/ 0 h 10"/>
                  <a:gd name="T8" fmla="*/ 2 w 2"/>
                  <a:gd name="T9" fmla="*/ 10 h 10"/>
                </a:gdLst>
                <a:ahLst/>
                <a:cxnLst>
                  <a:cxn ang="T4">
                    <a:pos x="T0" y="T1"/>
                  </a:cxn>
                  <a:cxn ang="T5">
                    <a:pos x="T2" y="T3"/>
                  </a:cxn>
                </a:cxnLst>
                <a:rect l="T6" t="T7" r="T8" b="T9"/>
                <a:pathLst>
                  <a:path w="2" h="10">
                    <a:moveTo>
                      <a:pt x="2" y="3"/>
                    </a:moveTo>
                    <a:cubicBezTo>
                      <a:pt x="0" y="10"/>
                      <a:pt x="0" y="0"/>
                      <a:pt x="2"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8" name="Freeform 10355"/>
              <p:cNvSpPr>
                <a:spLocks/>
              </p:cNvSpPr>
              <p:nvPr/>
            </p:nvSpPr>
            <p:spPr bwMode="auto">
              <a:xfrm>
                <a:off x="424261" y="5230085"/>
                <a:ext cx="0" cy="0"/>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1"/>
                      <a:pt x="0" y="1"/>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49" name="Freeform 10356"/>
              <p:cNvSpPr>
                <a:spLocks/>
              </p:cNvSpPr>
              <p:nvPr/>
            </p:nvSpPr>
            <p:spPr bwMode="auto">
              <a:xfrm>
                <a:off x="444742" y="5230085"/>
                <a:ext cx="1862" cy="0"/>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0 h 1"/>
                </a:gdLst>
                <a:ahLst/>
                <a:cxnLst>
                  <a:cxn ang="T6">
                    <a:pos x="T0" y="T1"/>
                  </a:cxn>
                  <a:cxn ang="T7">
                    <a:pos x="T2" y="T3"/>
                  </a:cxn>
                  <a:cxn ang="T8">
                    <a:pos x="T4" y="T5"/>
                  </a:cxn>
                </a:cxnLst>
                <a:rect l="T9" t="T10" r="T11" b="T12"/>
                <a:pathLst>
                  <a:path w="2" h="1">
                    <a:moveTo>
                      <a:pt x="1" y="0"/>
                    </a:moveTo>
                    <a:cubicBezTo>
                      <a:pt x="1" y="0"/>
                      <a:pt x="0" y="0"/>
                      <a:pt x="0" y="0"/>
                    </a:cubicBezTo>
                    <a:cubicBezTo>
                      <a:pt x="2"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0" name="Freeform 10357"/>
              <p:cNvSpPr>
                <a:spLocks/>
              </p:cNvSpPr>
              <p:nvPr/>
            </p:nvSpPr>
            <p:spPr bwMode="auto">
              <a:xfrm>
                <a:off x="441018" y="5230085"/>
                <a:ext cx="1862" cy="1862"/>
              </a:xfrm>
              <a:custGeom>
                <a:avLst/>
                <a:gdLst>
                  <a:gd name="T0" fmla="*/ 1 w 4"/>
                  <a:gd name="T1" fmla="*/ 0 h 5"/>
                  <a:gd name="T2" fmla="*/ 1 w 4"/>
                  <a:gd name="T3" fmla="*/ 0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4" y="2"/>
                    </a:moveTo>
                    <a:cubicBezTo>
                      <a:pt x="0" y="0"/>
                      <a:pt x="4" y="5"/>
                      <a:pt x="4"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1" name="Freeform 10358"/>
              <p:cNvSpPr>
                <a:spLocks/>
              </p:cNvSpPr>
              <p:nvPr/>
            </p:nvSpPr>
            <p:spPr bwMode="auto">
              <a:xfrm>
                <a:off x="373988" y="5224499"/>
                <a:ext cx="5586" cy="22344"/>
              </a:xfrm>
              <a:custGeom>
                <a:avLst/>
                <a:gdLst>
                  <a:gd name="T0" fmla="*/ 3 w 9"/>
                  <a:gd name="T1" fmla="*/ 6 h 34"/>
                  <a:gd name="T2" fmla="*/ 3 w 9"/>
                  <a:gd name="T3" fmla="*/ 6 h 34"/>
                  <a:gd name="T4" fmla="*/ 0 60000 65536"/>
                  <a:gd name="T5" fmla="*/ 0 60000 65536"/>
                  <a:gd name="T6" fmla="*/ 0 w 9"/>
                  <a:gd name="T7" fmla="*/ 0 h 34"/>
                  <a:gd name="T8" fmla="*/ 9 w 9"/>
                  <a:gd name="T9" fmla="*/ 34 h 34"/>
                </a:gdLst>
                <a:ahLst/>
                <a:cxnLst>
                  <a:cxn ang="T4">
                    <a:pos x="T0" y="T1"/>
                  </a:cxn>
                  <a:cxn ang="T5">
                    <a:pos x="T2" y="T3"/>
                  </a:cxn>
                </a:cxnLst>
                <a:rect l="T6" t="T7" r="T8" b="T9"/>
                <a:pathLst>
                  <a:path w="9" h="34">
                    <a:moveTo>
                      <a:pt x="8" y="18"/>
                    </a:moveTo>
                    <a:cubicBezTo>
                      <a:pt x="9" y="0"/>
                      <a:pt x="0" y="34"/>
                      <a:pt x="8" y="18"/>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2" name="Freeform 10359"/>
              <p:cNvSpPr>
                <a:spLocks/>
              </p:cNvSpPr>
              <p:nvPr/>
            </p:nvSpPr>
            <p:spPr bwMode="auto">
              <a:xfrm>
                <a:off x="413089" y="5235671"/>
                <a:ext cx="1862" cy="0"/>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0 h 1"/>
                </a:gdLst>
                <a:ahLst/>
                <a:cxnLst>
                  <a:cxn ang="T6">
                    <a:pos x="T0" y="T1"/>
                  </a:cxn>
                  <a:cxn ang="T7">
                    <a:pos x="T2" y="T3"/>
                  </a:cxn>
                  <a:cxn ang="T8">
                    <a:pos x="T4" y="T5"/>
                  </a:cxn>
                </a:cxnLst>
                <a:rect l="T9" t="T10" r="T11" b="T12"/>
                <a:pathLst>
                  <a:path w="1" h="1">
                    <a:moveTo>
                      <a:pt x="1" y="0"/>
                    </a:moveTo>
                    <a:cubicBezTo>
                      <a:pt x="0" y="0"/>
                      <a:pt x="0" y="0"/>
                      <a:pt x="0" y="0"/>
                    </a:cubicBezTo>
                    <a:cubicBezTo>
                      <a:pt x="1" y="1"/>
                      <a:pt x="1" y="0"/>
                      <a:pt x="1" y="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3" name="Freeform 10360"/>
              <p:cNvSpPr>
                <a:spLocks/>
              </p:cNvSpPr>
              <p:nvPr/>
            </p:nvSpPr>
            <p:spPr bwMode="auto">
              <a:xfrm>
                <a:off x="377712" y="5235671"/>
                <a:ext cx="20481" cy="5586"/>
              </a:xfrm>
              <a:custGeom>
                <a:avLst/>
                <a:gdLst>
                  <a:gd name="T0" fmla="*/ 8 w 29"/>
                  <a:gd name="T1" fmla="*/ 1 h 8"/>
                  <a:gd name="T2" fmla="*/ 0 w 29"/>
                  <a:gd name="T3" fmla="*/ 2 h 8"/>
                  <a:gd name="T4" fmla="*/ 8 w 29"/>
                  <a:gd name="T5" fmla="*/ 1 h 8"/>
                  <a:gd name="T6" fmla="*/ 0 60000 65536"/>
                  <a:gd name="T7" fmla="*/ 0 60000 65536"/>
                  <a:gd name="T8" fmla="*/ 0 60000 65536"/>
                  <a:gd name="T9" fmla="*/ 0 w 29"/>
                  <a:gd name="T10" fmla="*/ 0 h 8"/>
                  <a:gd name="T11" fmla="*/ 29 w 29"/>
                  <a:gd name="T12" fmla="*/ 8 h 8"/>
                </a:gdLst>
                <a:ahLst/>
                <a:cxnLst>
                  <a:cxn ang="T6">
                    <a:pos x="T0" y="T1"/>
                  </a:cxn>
                  <a:cxn ang="T7">
                    <a:pos x="T2" y="T3"/>
                  </a:cxn>
                  <a:cxn ang="T8">
                    <a:pos x="T4" y="T5"/>
                  </a:cxn>
                </a:cxnLst>
                <a:rect l="T9" t="T10" r="T11" b="T12"/>
                <a:pathLst>
                  <a:path w="29" h="8">
                    <a:moveTo>
                      <a:pt x="21" y="2"/>
                    </a:moveTo>
                    <a:cubicBezTo>
                      <a:pt x="18" y="2"/>
                      <a:pt x="2" y="0"/>
                      <a:pt x="0" y="6"/>
                    </a:cubicBezTo>
                    <a:cubicBezTo>
                      <a:pt x="3" y="7"/>
                      <a:pt x="29" y="8"/>
                      <a:pt x="21"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4" name="Freeform 10361"/>
              <p:cNvSpPr>
                <a:spLocks/>
              </p:cNvSpPr>
              <p:nvPr/>
            </p:nvSpPr>
            <p:spPr bwMode="auto">
              <a:xfrm>
                <a:off x="403779" y="5239395"/>
                <a:ext cx="13034" cy="5586"/>
              </a:xfrm>
              <a:custGeom>
                <a:avLst/>
                <a:gdLst>
                  <a:gd name="T0" fmla="*/ 5 w 19"/>
                  <a:gd name="T1" fmla="*/ 1 h 9"/>
                  <a:gd name="T2" fmla="*/ 5 w 19"/>
                  <a:gd name="T3" fmla="*/ 1 h 9"/>
                  <a:gd name="T4" fmla="*/ 0 60000 65536"/>
                  <a:gd name="T5" fmla="*/ 0 60000 65536"/>
                  <a:gd name="T6" fmla="*/ 0 w 19"/>
                  <a:gd name="T7" fmla="*/ 0 h 9"/>
                  <a:gd name="T8" fmla="*/ 19 w 19"/>
                  <a:gd name="T9" fmla="*/ 9 h 9"/>
                </a:gdLst>
                <a:ahLst/>
                <a:cxnLst>
                  <a:cxn ang="T4">
                    <a:pos x="T0" y="T1"/>
                  </a:cxn>
                  <a:cxn ang="T5">
                    <a:pos x="T2" y="T3"/>
                  </a:cxn>
                </a:cxnLst>
                <a:rect l="T6" t="T7" r="T8" b="T9"/>
                <a:pathLst>
                  <a:path w="19" h="9">
                    <a:moveTo>
                      <a:pt x="13" y="2"/>
                    </a:moveTo>
                    <a:cubicBezTo>
                      <a:pt x="0" y="9"/>
                      <a:pt x="19" y="0"/>
                      <a:pt x="13" y="2"/>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5" name="Freeform 10362"/>
              <p:cNvSpPr>
                <a:spLocks/>
              </p:cNvSpPr>
              <p:nvPr/>
            </p:nvSpPr>
            <p:spPr bwMode="auto">
              <a:xfrm>
                <a:off x="364678" y="5233809"/>
                <a:ext cx="14896" cy="20482"/>
              </a:xfrm>
              <a:custGeom>
                <a:avLst/>
                <a:gdLst>
                  <a:gd name="T0" fmla="*/ 7 w 22"/>
                  <a:gd name="T1" fmla="*/ 5 h 30"/>
                  <a:gd name="T2" fmla="*/ 7 w 22"/>
                  <a:gd name="T3" fmla="*/ 5 h 30"/>
                  <a:gd name="T4" fmla="*/ 0 60000 65536"/>
                  <a:gd name="T5" fmla="*/ 0 60000 65536"/>
                  <a:gd name="T6" fmla="*/ 0 w 22"/>
                  <a:gd name="T7" fmla="*/ 0 h 30"/>
                  <a:gd name="T8" fmla="*/ 22 w 22"/>
                  <a:gd name="T9" fmla="*/ 30 h 30"/>
                </a:gdLst>
                <a:ahLst/>
                <a:cxnLst>
                  <a:cxn ang="T4">
                    <a:pos x="T0" y="T1"/>
                  </a:cxn>
                  <a:cxn ang="T5">
                    <a:pos x="T2" y="T3"/>
                  </a:cxn>
                </a:cxnLst>
                <a:rect l="T6" t="T7" r="T8" b="T9"/>
                <a:pathLst>
                  <a:path w="22" h="30">
                    <a:moveTo>
                      <a:pt x="19" y="13"/>
                    </a:moveTo>
                    <a:cubicBezTo>
                      <a:pt x="0" y="0"/>
                      <a:pt x="22" y="30"/>
                      <a:pt x="19" y="1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6" name="Freeform 10363"/>
              <p:cNvSpPr>
                <a:spLocks/>
              </p:cNvSpPr>
              <p:nvPr/>
            </p:nvSpPr>
            <p:spPr bwMode="auto">
              <a:xfrm>
                <a:off x="342335" y="5243119"/>
                <a:ext cx="13034" cy="13034"/>
              </a:xfrm>
              <a:custGeom>
                <a:avLst/>
                <a:gdLst>
                  <a:gd name="T0" fmla="*/ 7 w 19"/>
                  <a:gd name="T1" fmla="*/ 3 h 19"/>
                  <a:gd name="T2" fmla="*/ 1 w 19"/>
                  <a:gd name="T3" fmla="*/ 6 h 19"/>
                  <a:gd name="T4" fmla="*/ 7 w 19"/>
                  <a:gd name="T5" fmla="*/ 3 h 19"/>
                  <a:gd name="T6" fmla="*/ 0 60000 65536"/>
                  <a:gd name="T7" fmla="*/ 0 60000 65536"/>
                  <a:gd name="T8" fmla="*/ 0 60000 65536"/>
                  <a:gd name="T9" fmla="*/ 0 w 19"/>
                  <a:gd name="T10" fmla="*/ 0 h 19"/>
                  <a:gd name="T11" fmla="*/ 19 w 19"/>
                  <a:gd name="T12" fmla="*/ 19 h 19"/>
                </a:gdLst>
                <a:ahLst/>
                <a:cxnLst>
                  <a:cxn ang="T6">
                    <a:pos x="T0" y="T1"/>
                  </a:cxn>
                  <a:cxn ang="T7">
                    <a:pos x="T2" y="T3"/>
                  </a:cxn>
                  <a:cxn ang="T8">
                    <a:pos x="T4" y="T5"/>
                  </a:cxn>
                </a:cxnLst>
                <a:rect l="T9" t="T10" r="T11" b="T12"/>
                <a:pathLst>
                  <a:path w="19" h="19">
                    <a:moveTo>
                      <a:pt x="19" y="9"/>
                    </a:moveTo>
                    <a:cubicBezTo>
                      <a:pt x="17" y="0"/>
                      <a:pt x="0" y="10"/>
                      <a:pt x="2" y="16"/>
                    </a:cubicBezTo>
                    <a:cubicBezTo>
                      <a:pt x="4" y="19"/>
                      <a:pt x="18" y="11"/>
                      <a:pt x="19" y="9"/>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7" name="Freeform 10364"/>
              <p:cNvSpPr>
                <a:spLocks/>
              </p:cNvSpPr>
              <p:nvPr/>
            </p:nvSpPr>
            <p:spPr bwMode="auto">
              <a:xfrm>
                <a:off x="331163" y="5252429"/>
                <a:ext cx="1862" cy="1862"/>
              </a:xfrm>
              <a:custGeom>
                <a:avLst/>
                <a:gdLst>
                  <a:gd name="T0" fmla="*/ 1 w 4"/>
                  <a:gd name="T1" fmla="*/ 1 h 3"/>
                  <a:gd name="T2" fmla="*/ 0 w 4"/>
                  <a:gd name="T3" fmla="*/ 1 h 3"/>
                  <a:gd name="T4" fmla="*/ 1 w 4"/>
                  <a:gd name="T5" fmla="*/ 1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3" y="3"/>
                    </a:moveTo>
                    <a:cubicBezTo>
                      <a:pt x="4" y="0"/>
                      <a:pt x="0" y="2"/>
                      <a:pt x="0" y="3"/>
                    </a:cubicBezTo>
                    <a:cubicBezTo>
                      <a:pt x="1" y="3"/>
                      <a:pt x="3" y="3"/>
                      <a:pt x="3" y="3"/>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sp>
            <p:nvSpPr>
              <p:cNvPr id="2058" name="Freeform 10365"/>
              <p:cNvSpPr>
                <a:spLocks/>
              </p:cNvSpPr>
              <p:nvPr/>
            </p:nvSpPr>
            <p:spPr bwMode="auto">
              <a:xfrm>
                <a:off x="318130" y="5250567"/>
                <a:ext cx="13034" cy="16758"/>
              </a:xfrm>
              <a:custGeom>
                <a:avLst/>
                <a:gdLst>
                  <a:gd name="T0" fmla="*/ 6 w 20"/>
                  <a:gd name="T1" fmla="*/ 4 h 24"/>
                  <a:gd name="T2" fmla="*/ 6 w 20"/>
                  <a:gd name="T3" fmla="*/ 4 h 24"/>
                  <a:gd name="T4" fmla="*/ 0 60000 65536"/>
                  <a:gd name="T5" fmla="*/ 0 60000 65536"/>
                  <a:gd name="T6" fmla="*/ 0 w 20"/>
                  <a:gd name="T7" fmla="*/ 0 h 24"/>
                  <a:gd name="T8" fmla="*/ 20 w 20"/>
                  <a:gd name="T9" fmla="*/ 24 h 24"/>
                </a:gdLst>
                <a:ahLst/>
                <a:cxnLst>
                  <a:cxn ang="T4">
                    <a:pos x="T0" y="T1"/>
                  </a:cxn>
                  <a:cxn ang="T5">
                    <a:pos x="T2" y="T3"/>
                  </a:cxn>
                </a:cxnLst>
                <a:rect l="T6" t="T7" r="T8" b="T9"/>
                <a:pathLst>
                  <a:path w="20" h="24">
                    <a:moveTo>
                      <a:pt x="16" y="10"/>
                    </a:moveTo>
                    <a:cubicBezTo>
                      <a:pt x="0" y="0"/>
                      <a:pt x="20" y="24"/>
                      <a:pt x="16" y="10"/>
                    </a:cubicBezTo>
                  </a:path>
                </a:pathLst>
              </a:custGeom>
              <a:grpFill/>
              <a:ln w="3175" cap="flat" cmpd="sng">
                <a:solidFill>
                  <a:schemeClr val="bg1"/>
                </a:solidFill>
                <a:prstDash val="solid"/>
                <a:round/>
                <a:headEnd type="none" w="med" len="med"/>
                <a:tailEnd type="none" w="med" len="med"/>
              </a:ln>
              <a:effectLst/>
            </p:spPr>
            <p:txBody>
              <a:bodyPr/>
              <a:lstStyle/>
              <a:p>
                <a:endParaRPr lang="de-DE"/>
              </a:p>
            </p:txBody>
          </p:sp>
        </p:grpSp>
        <p:grpSp>
          <p:nvGrpSpPr>
            <p:cNvPr id="796" name="Group 10369"/>
            <p:cNvGrpSpPr>
              <a:grpSpLocks/>
            </p:cNvGrpSpPr>
            <p:nvPr/>
          </p:nvGrpSpPr>
          <p:grpSpPr bwMode="auto">
            <a:xfrm>
              <a:off x="3642290" y="4905397"/>
              <a:ext cx="877888" cy="762000"/>
              <a:chOff x="2554" y="2352"/>
              <a:chExt cx="721" cy="626"/>
            </a:xfrm>
            <a:solidFill>
              <a:srgbClr val="4BACC6"/>
            </a:solidFill>
            <a:effectLst>
              <a:outerShdw blurRad="50800" dist="38100" dir="2700000" algn="tl" rotWithShape="0">
                <a:prstClr val="black">
                  <a:alpha val="40000"/>
                </a:prstClr>
              </a:outerShdw>
            </a:effectLst>
          </p:grpSpPr>
          <p:sp>
            <p:nvSpPr>
              <p:cNvPr id="797" name="Freeform 10370"/>
              <p:cNvSpPr>
                <a:spLocks/>
              </p:cNvSpPr>
              <p:nvPr/>
            </p:nvSpPr>
            <p:spPr bwMode="auto">
              <a:xfrm>
                <a:off x="2554" y="2352"/>
                <a:ext cx="76" cy="68"/>
              </a:xfrm>
              <a:custGeom>
                <a:avLst/>
                <a:gdLst>
                  <a:gd name="T0" fmla="*/ 12 w 32"/>
                  <a:gd name="T1" fmla="*/ 16 h 29"/>
                  <a:gd name="T2" fmla="*/ 17 w 32"/>
                  <a:gd name="T3" fmla="*/ 14 h 29"/>
                  <a:gd name="T4" fmla="*/ 21 w 32"/>
                  <a:gd name="T5" fmla="*/ 9 h 29"/>
                  <a:gd name="T6" fmla="*/ 38 w 32"/>
                  <a:gd name="T7" fmla="*/ 2 h 29"/>
                  <a:gd name="T8" fmla="*/ 43 w 32"/>
                  <a:gd name="T9" fmla="*/ 7 h 29"/>
                  <a:gd name="T10" fmla="*/ 45 w 32"/>
                  <a:gd name="T11" fmla="*/ 2 h 29"/>
                  <a:gd name="T12" fmla="*/ 52 w 32"/>
                  <a:gd name="T13" fmla="*/ 2 h 29"/>
                  <a:gd name="T14" fmla="*/ 55 w 32"/>
                  <a:gd name="T15" fmla="*/ 2 h 29"/>
                  <a:gd name="T16" fmla="*/ 57 w 32"/>
                  <a:gd name="T17" fmla="*/ 0 h 29"/>
                  <a:gd name="T18" fmla="*/ 59 w 32"/>
                  <a:gd name="T19" fmla="*/ 2 h 29"/>
                  <a:gd name="T20" fmla="*/ 71 w 32"/>
                  <a:gd name="T21" fmla="*/ 14 h 29"/>
                  <a:gd name="T22" fmla="*/ 69 w 32"/>
                  <a:gd name="T23" fmla="*/ 35 h 29"/>
                  <a:gd name="T24" fmla="*/ 67 w 32"/>
                  <a:gd name="T25" fmla="*/ 47 h 29"/>
                  <a:gd name="T26" fmla="*/ 69 w 32"/>
                  <a:gd name="T27" fmla="*/ 45 h 29"/>
                  <a:gd name="T28" fmla="*/ 69 w 32"/>
                  <a:gd name="T29" fmla="*/ 54 h 29"/>
                  <a:gd name="T30" fmla="*/ 67 w 32"/>
                  <a:gd name="T31" fmla="*/ 52 h 29"/>
                  <a:gd name="T32" fmla="*/ 67 w 32"/>
                  <a:gd name="T33" fmla="*/ 54 h 29"/>
                  <a:gd name="T34" fmla="*/ 59 w 32"/>
                  <a:gd name="T35" fmla="*/ 63 h 29"/>
                  <a:gd name="T36" fmla="*/ 59 w 32"/>
                  <a:gd name="T37" fmla="*/ 63 h 29"/>
                  <a:gd name="T38" fmla="*/ 57 w 32"/>
                  <a:gd name="T39" fmla="*/ 63 h 29"/>
                  <a:gd name="T40" fmla="*/ 55 w 32"/>
                  <a:gd name="T41" fmla="*/ 66 h 29"/>
                  <a:gd name="T42" fmla="*/ 52 w 32"/>
                  <a:gd name="T43" fmla="*/ 68 h 29"/>
                  <a:gd name="T44" fmla="*/ 52 w 32"/>
                  <a:gd name="T45" fmla="*/ 68 h 29"/>
                  <a:gd name="T46" fmla="*/ 33 w 32"/>
                  <a:gd name="T47" fmla="*/ 63 h 29"/>
                  <a:gd name="T48" fmla="*/ 29 w 32"/>
                  <a:gd name="T49" fmla="*/ 63 h 29"/>
                  <a:gd name="T50" fmla="*/ 26 w 32"/>
                  <a:gd name="T51" fmla="*/ 61 h 29"/>
                  <a:gd name="T52" fmla="*/ 21 w 32"/>
                  <a:gd name="T53" fmla="*/ 54 h 29"/>
                  <a:gd name="T54" fmla="*/ 7 w 32"/>
                  <a:gd name="T55" fmla="*/ 47 h 29"/>
                  <a:gd name="T56" fmla="*/ 5 w 32"/>
                  <a:gd name="T57" fmla="*/ 30 h 29"/>
                  <a:gd name="T58" fmla="*/ 10 w 32"/>
                  <a:gd name="T59" fmla="*/ 23 h 29"/>
                  <a:gd name="T60" fmla="*/ 12 w 32"/>
                  <a:gd name="T61" fmla="*/ 16 h 29"/>
                  <a:gd name="T62" fmla="*/ 12 w 32"/>
                  <a:gd name="T63" fmla="*/ 16 h 29"/>
                  <a:gd name="T64" fmla="*/ 12 w 32"/>
                  <a:gd name="T65" fmla="*/ 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29"/>
                  <a:gd name="T101" fmla="*/ 32 w 3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29">
                    <a:moveTo>
                      <a:pt x="5" y="7"/>
                    </a:moveTo>
                    <a:cubicBezTo>
                      <a:pt x="6" y="6"/>
                      <a:pt x="6" y="5"/>
                      <a:pt x="7" y="6"/>
                    </a:cubicBezTo>
                    <a:cubicBezTo>
                      <a:pt x="8" y="5"/>
                      <a:pt x="9" y="5"/>
                      <a:pt x="9" y="4"/>
                    </a:cubicBezTo>
                    <a:cubicBezTo>
                      <a:pt x="12" y="4"/>
                      <a:pt x="13" y="0"/>
                      <a:pt x="16" y="1"/>
                    </a:cubicBezTo>
                    <a:cubicBezTo>
                      <a:pt x="17" y="1"/>
                      <a:pt x="17" y="3"/>
                      <a:pt x="18" y="3"/>
                    </a:cubicBezTo>
                    <a:cubicBezTo>
                      <a:pt x="18" y="3"/>
                      <a:pt x="19" y="1"/>
                      <a:pt x="19" y="1"/>
                    </a:cubicBezTo>
                    <a:cubicBezTo>
                      <a:pt x="20" y="1"/>
                      <a:pt x="22" y="1"/>
                      <a:pt x="22" y="1"/>
                    </a:cubicBezTo>
                    <a:cubicBezTo>
                      <a:pt x="23" y="1"/>
                      <a:pt x="23" y="1"/>
                      <a:pt x="23" y="1"/>
                    </a:cubicBezTo>
                    <a:cubicBezTo>
                      <a:pt x="24" y="0"/>
                      <a:pt x="24" y="1"/>
                      <a:pt x="24" y="0"/>
                    </a:cubicBezTo>
                    <a:cubicBezTo>
                      <a:pt x="25" y="0"/>
                      <a:pt x="25" y="0"/>
                      <a:pt x="25" y="1"/>
                    </a:cubicBezTo>
                    <a:cubicBezTo>
                      <a:pt x="27" y="2"/>
                      <a:pt x="29" y="3"/>
                      <a:pt x="30" y="6"/>
                    </a:cubicBezTo>
                    <a:cubicBezTo>
                      <a:pt x="31" y="8"/>
                      <a:pt x="32" y="13"/>
                      <a:pt x="29" y="15"/>
                    </a:cubicBezTo>
                    <a:cubicBezTo>
                      <a:pt x="28" y="16"/>
                      <a:pt x="29" y="19"/>
                      <a:pt x="28" y="20"/>
                    </a:cubicBezTo>
                    <a:cubicBezTo>
                      <a:pt x="29" y="20"/>
                      <a:pt x="29" y="20"/>
                      <a:pt x="29" y="19"/>
                    </a:cubicBezTo>
                    <a:cubicBezTo>
                      <a:pt x="29" y="20"/>
                      <a:pt x="29" y="22"/>
                      <a:pt x="29" y="23"/>
                    </a:cubicBezTo>
                    <a:cubicBezTo>
                      <a:pt x="28" y="22"/>
                      <a:pt x="28" y="22"/>
                      <a:pt x="28" y="22"/>
                    </a:cubicBezTo>
                    <a:cubicBezTo>
                      <a:pt x="27" y="22"/>
                      <a:pt x="27" y="23"/>
                      <a:pt x="28" y="23"/>
                    </a:cubicBezTo>
                    <a:cubicBezTo>
                      <a:pt x="28" y="25"/>
                      <a:pt x="25" y="25"/>
                      <a:pt x="25" y="27"/>
                    </a:cubicBezTo>
                    <a:cubicBezTo>
                      <a:pt x="25" y="27"/>
                      <a:pt x="25" y="27"/>
                      <a:pt x="25" y="27"/>
                    </a:cubicBezTo>
                    <a:cubicBezTo>
                      <a:pt x="25" y="27"/>
                      <a:pt x="24" y="27"/>
                      <a:pt x="24" y="27"/>
                    </a:cubicBezTo>
                    <a:cubicBezTo>
                      <a:pt x="24" y="28"/>
                      <a:pt x="24" y="28"/>
                      <a:pt x="23" y="28"/>
                    </a:cubicBezTo>
                    <a:cubicBezTo>
                      <a:pt x="23" y="28"/>
                      <a:pt x="23" y="29"/>
                      <a:pt x="22" y="29"/>
                    </a:cubicBezTo>
                    <a:cubicBezTo>
                      <a:pt x="22" y="29"/>
                      <a:pt x="22" y="29"/>
                      <a:pt x="22" y="29"/>
                    </a:cubicBezTo>
                    <a:cubicBezTo>
                      <a:pt x="19" y="27"/>
                      <a:pt x="17" y="28"/>
                      <a:pt x="14" y="27"/>
                    </a:cubicBezTo>
                    <a:cubicBezTo>
                      <a:pt x="13" y="27"/>
                      <a:pt x="13" y="26"/>
                      <a:pt x="12" y="27"/>
                    </a:cubicBezTo>
                    <a:cubicBezTo>
                      <a:pt x="12" y="27"/>
                      <a:pt x="11" y="27"/>
                      <a:pt x="11" y="26"/>
                    </a:cubicBezTo>
                    <a:cubicBezTo>
                      <a:pt x="10" y="25"/>
                      <a:pt x="9" y="24"/>
                      <a:pt x="9" y="23"/>
                    </a:cubicBezTo>
                    <a:cubicBezTo>
                      <a:pt x="8" y="22"/>
                      <a:pt x="4" y="21"/>
                      <a:pt x="3" y="20"/>
                    </a:cubicBezTo>
                    <a:cubicBezTo>
                      <a:pt x="0" y="18"/>
                      <a:pt x="0" y="15"/>
                      <a:pt x="2" y="13"/>
                    </a:cubicBezTo>
                    <a:cubicBezTo>
                      <a:pt x="2" y="12"/>
                      <a:pt x="3" y="11"/>
                      <a:pt x="4" y="10"/>
                    </a:cubicBezTo>
                    <a:cubicBezTo>
                      <a:pt x="4" y="9"/>
                      <a:pt x="4" y="8"/>
                      <a:pt x="5" y="7"/>
                    </a:cubicBezTo>
                    <a:cubicBezTo>
                      <a:pt x="5" y="7"/>
                      <a:pt x="5" y="7"/>
                      <a:pt x="5" y="7"/>
                    </a:cubicBezTo>
                    <a:cubicBezTo>
                      <a:pt x="5" y="7"/>
                      <a:pt x="5" y="7"/>
                      <a:pt x="5" y="7"/>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798" name="Freeform 10371"/>
              <p:cNvSpPr>
                <a:spLocks/>
              </p:cNvSpPr>
              <p:nvPr/>
            </p:nvSpPr>
            <p:spPr bwMode="auto">
              <a:xfrm>
                <a:off x="2554" y="2352"/>
                <a:ext cx="76" cy="68"/>
              </a:xfrm>
              <a:custGeom>
                <a:avLst/>
                <a:gdLst>
                  <a:gd name="T0" fmla="*/ 12 w 32"/>
                  <a:gd name="T1" fmla="*/ 16 h 29"/>
                  <a:gd name="T2" fmla="*/ 17 w 32"/>
                  <a:gd name="T3" fmla="*/ 14 h 29"/>
                  <a:gd name="T4" fmla="*/ 21 w 32"/>
                  <a:gd name="T5" fmla="*/ 9 h 29"/>
                  <a:gd name="T6" fmla="*/ 38 w 32"/>
                  <a:gd name="T7" fmla="*/ 2 h 29"/>
                  <a:gd name="T8" fmla="*/ 43 w 32"/>
                  <a:gd name="T9" fmla="*/ 7 h 29"/>
                  <a:gd name="T10" fmla="*/ 45 w 32"/>
                  <a:gd name="T11" fmla="*/ 2 h 29"/>
                  <a:gd name="T12" fmla="*/ 52 w 32"/>
                  <a:gd name="T13" fmla="*/ 2 h 29"/>
                  <a:gd name="T14" fmla="*/ 55 w 32"/>
                  <a:gd name="T15" fmla="*/ 2 h 29"/>
                  <a:gd name="T16" fmla="*/ 57 w 32"/>
                  <a:gd name="T17" fmla="*/ 0 h 29"/>
                  <a:gd name="T18" fmla="*/ 59 w 32"/>
                  <a:gd name="T19" fmla="*/ 2 h 29"/>
                  <a:gd name="T20" fmla="*/ 71 w 32"/>
                  <a:gd name="T21" fmla="*/ 14 h 29"/>
                  <a:gd name="T22" fmla="*/ 69 w 32"/>
                  <a:gd name="T23" fmla="*/ 35 h 29"/>
                  <a:gd name="T24" fmla="*/ 67 w 32"/>
                  <a:gd name="T25" fmla="*/ 47 h 29"/>
                  <a:gd name="T26" fmla="*/ 69 w 32"/>
                  <a:gd name="T27" fmla="*/ 45 h 29"/>
                  <a:gd name="T28" fmla="*/ 69 w 32"/>
                  <a:gd name="T29" fmla="*/ 54 h 29"/>
                  <a:gd name="T30" fmla="*/ 67 w 32"/>
                  <a:gd name="T31" fmla="*/ 52 h 29"/>
                  <a:gd name="T32" fmla="*/ 67 w 32"/>
                  <a:gd name="T33" fmla="*/ 54 h 29"/>
                  <a:gd name="T34" fmla="*/ 59 w 32"/>
                  <a:gd name="T35" fmla="*/ 63 h 29"/>
                  <a:gd name="T36" fmla="*/ 59 w 32"/>
                  <a:gd name="T37" fmla="*/ 63 h 29"/>
                  <a:gd name="T38" fmla="*/ 57 w 32"/>
                  <a:gd name="T39" fmla="*/ 63 h 29"/>
                  <a:gd name="T40" fmla="*/ 55 w 32"/>
                  <a:gd name="T41" fmla="*/ 66 h 29"/>
                  <a:gd name="T42" fmla="*/ 52 w 32"/>
                  <a:gd name="T43" fmla="*/ 68 h 29"/>
                  <a:gd name="T44" fmla="*/ 52 w 32"/>
                  <a:gd name="T45" fmla="*/ 68 h 29"/>
                  <a:gd name="T46" fmla="*/ 33 w 32"/>
                  <a:gd name="T47" fmla="*/ 63 h 29"/>
                  <a:gd name="T48" fmla="*/ 29 w 32"/>
                  <a:gd name="T49" fmla="*/ 63 h 29"/>
                  <a:gd name="T50" fmla="*/ 26 w 32"/>
                  <a:gd name="T51" fmla="*/ 61 h 29"/>
                  <a:gd name="T52" fmla="*/ 21 w 32"/>
                  <a:gd name="T53" fmla="*/ 54 h 29"/>
                  <a:gd name="T54" fmla="*/ 7 w 32"/>
                  <a:gd name="T55" fmla="*/ 47 h 29"/>
                  <a:gd name="T56" fmla="*/ 5 w 32"/>
                  <a:gd name="T57" fmla="*/ 30 h 29"/>
                  <a:gd name="T58" fmla="*/ 10 w 32"/>
                  <a:gd name="T59" fmla="*/ 23 h 29"/>
                  <a:gd name="T60" fmla="*/ 12 w 32"/>
                  <a:gd name="T61" fmla="*/ 16 h 29"/>
                  <a:gd name="T62" fmla="*/ 12 w 32"/>
                  <a:gd name="T63" fmla="*/ 16 h 29"/>
                  <a:gd name="T64" fmla="*/ 12 w 32"/>
                  <a:gd name="T65" fmla="*/ 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29"/>
                  <a:gd name="T101" fmla="*/ 32 w 3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29">
                    <a:moveTo>
                      <a:pt x="5" y="7"/>
                    </a:moveTo>
                    <a:cubicBezTo>
                      <a:pt x="6" y="6"/>
                      <a:pt x="6" y="5"/>
                      <a:pt x="7" y="6"/>
                    </a:cubicBezTo>
                    <a:cubicBezTo>
                      <a:pt x="8" y="5"/>
                      <a:pt x="9" y="5"/>
                      <a:pt x="9" y="4"/>
                    </a:cubicBezTo>
                    <a:cubicBezTo>
                      <a:pt x="12" y="4"/>
                      <a:pt x="13" y="0"/>
                      <a:pt x="16" y="1"/>
                    </a:cubicBezTo>
                    <a:cubicBezTo>
                      <a:pt x="17" y="1"/>
                      <a:pt x="17" y="3"/>
                      <a:pt x="18" y="3"/>
                    </a:cubicBezTo>
                    <a:cubicBezTo>
                      <a:pt x="18" y="3"/>
                      <a:pt x="19" y="1"/>
                      <a:pt x="19" y="1"/>
                    </a:cubicBezTo>
                    <a:cubicBezTo>
                      <a:pt x="20" y="1"/>
                      <a:pt x="22" y="1"/>
                      <a:pt x="22" y="1"/>
                    </a:cubicBezTo>
                    <a:cubicBezTo>
                      <a:pt x="23" y="1"/>
                      <a:pt x="23" y="1"/>
                      <a:pt x="23" y="1"/>
                    </a:cubicBezTo>
                    <a:cubicBezTo>
                      <a:pt x="24" y="0"/>
                      <a:pt x="24" y="1"/>
                      <a:pt x="24" y="0"/>
                    </a:cubicBezTo>
                    <a:cubicBezTo>
                      <a:pt x="25" y="0"/>
                      <a:pt x="25" y="0"/>
                      <a:pt x="25" y="1"/>
                    </a:cubicBezTo>
                    <a:cubicBezTo>
                      <a:pt x="27" y="2"/>
                      <a:pt x="29" y="3"/>
                      <a:pt x="30" y="6"/>
                    </a:cubicBezTo>
                    <a:cubicBezTo>
                      <a:pt x="31" y="8"/>
                      <a:pt x="32" y="13"/>
                      <a:pt x="29" y="15"/>
                    </a:cubicBezTo>
                    <a:cubicBezTo>
                      <a:pt x="28" y="16"/>
                      <a:pt x="29" y="19"/>
                      <a:pt x="28" y="20"/>
                    </a:cubicBezTo>
                    <a:cubicBezTo>
                      <a:pt x="29" y="20"/>
                      <a:pt x="29" y="20"/>
                      <a:pt x="29" y="19"/>
                    </a:cubicBezTo>
                    <a:cubicBezTo>
                      <a:pt x="29" y="20"/>
                      <a:pt x="29" y="22"/>
                      <a:pt x="29" y="23"/>
                    </a:cubicBezTo>
                    <a:cubicBezTo>
                      <a:pt x="28" y="22"/>
                      <a:pt x="28" y="22"/>
                      <a:pt x="28" y="22"/>
                    </a:cubicBezTo>
                    <a:cubicBezTo>
                      <a:pt x="27" y="22"/>
                      <a:pt x="27" y="23"/>
                      <a:pt x="28" y="23"/>
                    </a:cubicBezTo>
                    <a:cubicBezTo>
                      <a:pt x="28" y="25"/>
                      <a:pt x="25" y="25"/>
                      <a:pt x="25" y="27"/>
                    </a:cubicBezTo>
                    <a:cubicBezTo>
                      <a:pt x="25" y="27"/>
                      <a:pt x="25" y="27"/>
                      <a:pt x="25" y="27"/>
                    </a:cubicBezTo>
                    <a:cubicBezTo>
                      <a:pt x="25" y="27"/>
                      <a:pt x="24" y="27"/>
                      <a:pt x="24" y="27"/>
                    </a:cubicBezTo>
                    <a:cubicBezTo>
                      <a:pt x="24" y="28"/>
                      <a:pt x="24" y="28"/>
                      <a:pt x="23" y="28"/>
                    </a:cubicBezTo>
                    <a:cubicBezTo>
                      <a:pt x="23" y="28"/>
                      <a:pt x="23" y="29"/>
                      <a:pt x="22" y="29"/>
                    </a:cubicBezTo>
                    <a:cubicBezTo>
                      <a:pt x="22" y="29"/>
                      <a:pt x="22" y="29"/>
                      <a:pt x="22" y="29"/>
                    </a:cubicBezTo>
                    <a:cubicBezTo>
                      <a:pt x="19" y="27"/>
                      <a:pt x="17" y="28"/>
                      <a:pt x="14" y="27"/>
                    </a:cubicBezTo>
                    <a:cubicBezTo>
                      <a:pt x="13" y="27"/>
                      <a:pt x="13" y="26"/>
                      <a:pt x="12" y="27"/>
                    </a:cubicBezTo>
                    <a:cubicBezTo>
                      <a:pt x="12" y="27"/>
                      <a:pt x="11" y="27"/>
                      <a:pt x="11" y="26"/>
                    </a:cubicBezTo>
                    <a:cubicBezTo>
                      <a:pt x="10" y="25"/>
                      <a:pt x="9" y="24"/>
                      <a:pt x="9" y="23"/>
                    </a:cubicBezTo>
                    <a:cubicBezTo>
                      <a:pt x="8" y="22"/>
                      <a:pt x="4" y="21"/>
                      <a:pt x="3" y="20"/>
                    </a:cubicBezTo>
                    <a:cubicBezTo>
                      <a:pt x="0" y="18"/>
                      <a:pt x="0" y="15"/>
                      <a:pt x="2" y="13"/>
                    </a:cubicBezTo>
                    <a:cubicBezTo>
                      <a:pt x="2" y="12"/>
                      <a:pt x="3" y="11"/>
                      <a:pt x="4" y="10"/>
                    </a:cubicBezTo>
                    <a:cubicBezTo>
                      <a:pt x="4" y="9"/>
                      <a:pt x="4" y="8"/>
                      <a:pt x="5" y="7"/>
                    </a:cubicBezTo>
                    <a:cubicBezTo>
                      <a:pt x="5" y="7"/>
                      <a:pt x="5" y="7"/>
                      <a:pt x="5" y="7"/>
                    </a:cubicBezTo>
                    <a:cubicBezTo>
                      <a:pt x="5" y="7"/>
                      <a:pt x="5" y="7"/>
                      <a:pt x="5" y="7"/>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799" name="Freeform 10372"/>
              <p:cNvSpPr>
                <a:spLocks/>
              </p:cNvSpPr>
              <p:nvPr/>
            </p:nvSpPr>
            <p:spPr bwMode="auto">
              <a:xfrm>
                <a:off x="2774" y="2449"/>
                <a:ext cx="92" cy="87"/>
              </a:xfrm>
              <a:custGeom>
                <a:avLst/>
                <a:gdLst>
                  <a:gd name="T0" fmla="*/ 31 w 39"/>
                  <a:gd name="T1" fmla="*/ 16 h 37"/>
                  <a:gd name="T2" fmla="*/ 40 w 39"/>
                  <a:gd name="T3" fmla="*/ 5 h 37"/>
                  <a:gd name="T4" fmla="*/ 45 w 39"/>
                  <a:gd name="T5" fmla="*/ 2 h 37"/>
                  <a:gd name="T6" fmla="*/ 52 w 39"/>
                  <a:gd name="T7" fmla="*/ 9 h 37"/>
                  <a:gd name="T8" fmla="*/ 54 w 39"/>
                  <a:gd name="T9" fmla="*/ 14 h 37"/>
                  <a:gd name="T10" fmla="*/ 59 w 39"/>
                  <a:gd name="T11" fmla="*/ 31 h 37"/>
                  <a:gd name="T12" fmla="*/ 61 w 39"/>
                  <a:gd name="T13" fmla="*/ 40 h 37"/>
                  <a:gd name="T14" fmla="*/ 64 w 39"/>
                  <a:gd name="T15" fmla="*/ 45 h 37"/>
                  <a:gd name="T16" fmla="*/ 66 w 39"/>
                  <a:gd name="T17" fmla="*/ 49 h 37"/>
                  <a:gd name="T18" fmla="*/ 73 w 39"/>
                  <a:gd name="T19" fmla="*/ 56 h 37"/>
                  <a:gd name="T20" fmla="*/ 73 w 39"/>
                  <a:gd name="T21" fmla="*/ 49 h 37"/>
                  <a:gd name="T22" fmla="*/ 73 w 39"/>
                  <a:gd name="T23" fmla="*/ 49 h 37"/>
                  <a:gd name="T24" fmla="*/ 80 w 39"/>
                  <a:gd name="T25" fmla="*/ 49 h 37"/>
                  <a:gd name="T26" fmla="*/ 78 w 39"/>
                  <a:gd name="T27" fmla="*/ 56 h 37"/>
                  <a:gd name="T28" fmla="*/ 83 w 39"/>
                  <a:gd name="T29" fmla="*/ 61 h 37"/>
                  <a:gd name="T30" fmla="*/ 85 w 39"/>
                  <a:gd name="T31" fmla="*/ 73 h 37"/>
                  <a:gd name="T32" fmla="*/ 90 w 39"/>
                  <a:gd name="T33" fmla="*/ 75 h 37"/>
                  <a:gd name="T34" fmla="*/ 85 w 39"/>
                  <a:gd name="T35" fmla="*/ 85 h 37"/>
                  <a:gd name="T36" fmla="*/ 85 w 39"/>
                  <a:gd name="T37" fmla="*/ 87 h 37"/>
                  <a:gd name="T38" fmla="*/ 83 w 39"/>
                  <a:gd name="T39" fmla="*/ 87 h 37"/>
                  <a:gd name="T40" fmla="*/ 71 w 39"/>
                  <a:gd name="T41" fmla="*/ 87 h 37"/>
                  <a:gd name="T42" fmla="*/ 61 w 39"/>
                  <a:gd name="T43" fmla="*/ 80 h 37"/>
                  <a:gd name="T44" fmla="*/ 59 w 39"/>
                  <a:gd name="T45" fmla="*/ 75 h 37"/>
                  <a:gd name="T46" fmla="*/ 57 w 39"/>
                  <a:gd name="T47" fmla="*/ 75 h 37"/>
                  <a:gd name="T48" fmla="*/ 57 w 39"/>
                  <a:gd name="T49" fmla="*/ 73 h 37"/>
                  <a:gd name="T50" fmla="*/ 50 w 39"/>
                  <a:gd name="T51" fmla="*/ 78 h 37"/>
                  <a:gd name="T52" fmla="*/ 45 w 39"/>
                  <a:gd name="T53" fmla="*/ 71 h 37"/>
                  <a:gd name="T54" fmla="*/ 50 w 39"/>
                  <a:gd name="T55" fmla="*/ 66 h 37"/>
                  <a:gd name="T56" fmla="*/ 45 w 39"/>
                  <a:gd name="T57" fmla="*/ 61 h 37"/>
                  <a:gd name="T58" fmla="*/ 45 w 39"/>
                  <a:gd name="T59" fmla="*/ 63 h 37"/>
                  <a:gd name="T60" fmla="*/ 42 w 39"/>
                  <a:gd name="T61" fmla="*/ 63 h 37"/>
                  <a:gd name="T62" fmla="*/ 45 w 39"/>
                  <a:gd name="T63" fmla="*/ 71 h 37"/>
                  <a:gd name="T64" fmla="*/ 42 w 39"/>
                  <a:gd name="T65" fmla="*/ 66 h 37"/>
                  <a:gd name="T66" fmla="*/ 38 w 39"/>
                  <a:gd name="T67" fmla="*/ 63 h 37"/>
                  <a:gd name="T68" fmla="*/ 45 w 39"/>
                  <a:gd name="T69" fmla="*/ 71 h 37"/>
                  <a:gd name="T70" fmla="*/ 26 w 39"/>
                  <a:gd name="T71" fmla="*/ 80 h 37"/>
                  <a:gd name="T72" fmla="*/ 17 w 39"/>
                  <a:gd name="T73" fmla="*/ 61 h 37"/>
                  <a:gd name="T74" fmla="*/ 14 w 39"/>
                  <a:gd name="T75" fmla="*/ 52 h 37"/>
                  <a:gd name="T76" fmla="*/ 7 w 39"/>
                  <a:gd name="T77" fmla="*/ 47 h 37"/>
                  <a:gd name="T78" fmla="*/ 0 w 39"/>
                  <a:gd name="T79" fmla="*/ 26 h 37"/>
                  <a:gd name="T80" fmla="*/ 7 w 39"/>
                  <a:gd name="T81" fmla="*/ 26 h 37"/>
                  <a:gd name="T82" fmla="*/ 17 w 39"/>
                  <a:gd name="T83" fmla="*/ 26 h 37"/>
                  <a:gd name="T84" fmla="*/ 24 w 39"/>
                  <a:gd name="T85" fmla="*/ 26 h 37"/>
                  <a:gd name="T86" fmla="*/ 31 w 39"/>
                  <a:gd name="T87" fmla="*/ 16 h 37"/>
                  <a:gd name="T88" fmla="*/ 31 w 39"/>
                  <a:gd name="T89" fmla="*/ 16 h 37"/>
                  <a:gd name="T90" fmla="*/ 31 w 39"/>
                  <a:gd name="T91" fmla="*/ 1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37"/>
                  <a:gd name="T140" fmla="*/ 39 w 39"/>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37">
                    <a:moveTo>
                      <a:pt x="13" y="7"/>
                    </a:moveTo>
                    <a:cubicBezTo>
                      <a:pt x="13" y="6"/>
                      <a:pt x="16" y="2"/>
                      <a:pt x="17" y="2"/>
                    </a:cubicBezTo>
                    <a:cubicBezTo>
                      <a:pt x="18" y="2"/>
                      <a:pt x="18" y="0"/>
                      <a:pt x="19" y="1"/>
                    </a:cubicBezTo>
                    <a:cubicBezTo>
                      <a:pt x="20" y="2"/>
                      <a:pt x="21" y="3"/>
                      <a:pt x="22" y="4"/>
                    </a:cubicBezTo>
                    <a:cubicBezTo>
                      <a:pt x="21" y="4"/>
                      <a:pt x="22" y="5"/>
                      <a:pt x="23" y="6"/>
                    </a:cubicBezTo>
                    <a:cubicBezTo>
                      <a:pt x="21" y="8"/>
                      <a:pt x="25" y="11"/>
                      <a:pt x="25" y="13"/>
                    </a:cubicBezTo>
                    <a:cubicBezTo>
                      <a:pt x="27" y="11"/>
                      <a:pt x="28" y="16"/>
                      <a:pt x="26" y="17"/>
                    </a:cubicBezTo>
                    <a:cubicBezTo>
                      <a:pt x="26" y="18"/>
                      <a:pt x="26" y="18"/>
                      <a:pt x="27" y="19"/>
                    </a:cubicBezTo>
                    <a:cubicBezTo>
                      <a:pt x="27" y="19"/>
                      <a:pt x="27" y="21"/>
                      <a:pt x="28" y="21"/>
                    </a:cubicBezTo>
                    <a:cubicBezTo>
                      <a:pt x="29" y="21"/>
                      <a:pt x="30" y="24"/>
                      <a:pt x="31" y="24"/>
                    </a:cubicBezTo>
                    <a:cubicBezTo>
                      <a:pt x="32" y="24"/>
                      <a:pt x="31" y="22"/>
                      <a:pt x="31" y="21"/>
                    </a:cubicBezTo>
                    <a:cubicBezTo>
                      <a:pt x="31" y="21"/>
                      <a:pt x="31" y="21"/>
                      <a:pt x="31" y="21"/>
                    </a:cubicBezTo>
                    <a:cubicBezTo>
                      <a:pt x="32" y="21"/>
                      <a:pt x="33" y="22"/>
                      <a:pt x="34" y="21"/>
                    </a:cubicBezTo>
                    <a:cubicBezTo>
                      <a:pt x="34" y="22"/>
                      <a:pt x="33" y="23"/>
                      <a:pt x="33" y="24"/>
                    </a:cubicBezTo>
                    <a:cubicBezTo>
                      <a:pt x="33" y="25"/>
                      <a:pt x="34" y="25"/>
                      <a:pt x="35" y="26"/>
                    </a:cubicBezTo>
                    <a:cubicBezTo>
                      <a:pt x="36" y="28"/>
                      <a:pt x="34" y="29"/>
                      <a:pt x="36" y="31"/>
                    </a:cubicBezTo>
                    <a:cubicBezTo>
                      <a:pt x="37" y="31"/>
                      <a:pt x="38" y="32"/>
                      <a:pt x="38" y="32"/>
                    </a:cubicBezTo>
                    <a:cubicBezTo>
                      <a:pt x="39" y="34"/>
                      <a:pt x="37" y="35"/>
                      <a:pt x="36" y="36"/>
                    </a:cubicBezTo>
                    <a:cubicBezTo>
                      <a:pt x="36" y="36"/>
                      <a:pt x="36" y="36"/>
                      <a:pt x="36" y="37"/>
                    </a:cubicBezTo>
                    <a:cubicBezTo>
                      <a:pt x="35" y="37"/>
                      <a:pt x="35" y="37"/>
                      <a:pt x="35" y="37"/>
                    </a:cubicBezTo>
                    <a:cubicBezTo>
                      <a:pt x="35" y="33"/>
                      <a:pt x="31" y="37"/>
                      <a:pt x="30" y="37"/>
                    </a:cubicBezTo>
                    <a:cubicBezTo>
                      <a:pt x="28" y="37"/>
                      <a:pt x="26" y="35"/>
                      <a:pt x="26" y="34"/>
                    </a:cubicBezTo>
                    <a:cubicBezTo>
                      <a:pt x="25" y="34"/>
                      <a:pt x="25" y="33"/>
                      <a:pt x="25" y="32"/>
                    </a:cubicBezTo>
                    <a:cubicBezTo>
                      <a:pt x="25" y="32"/>
                      <a:pt x="24" y="32"/>
                      <a:pt x="24" y="32"/>
                    </a:cubicBezTo>
                    <a:cubicBezTo>
                      <a:pt x="24" y="32"/>
                      <a:pt x="24" y="31"/>
                      <a:pt x="24" y="31"/>
                    </a:cubicBezTo>
                    <a:cubicBezTo>
                      <a:pt x="23" y="31"/>
                      <a:pt x="22" y="33"/>
                      <a:pt x="21" y="33"/>
                    </a:cubicBezTo>
                    <a:cubicBezTo>
                      <a:pt x="20" y="32"/>
                      <a:pt x="19" y="32"/>
                      <a:pt x="19" y="30"/>
                    </a:cubicBezTo>
                    <a:cubicBezTo>
                      <a:pt x="20" y="28"/>
                      <a:pt x="21" y="30"/>
                      <a:pt x="21" y="28"/>
                    </a:cubicBezTo>
                    <a:cubicBezTo>
                      <a:pt x="21" y="27"/>
                      <a:pt x="20" y="26"/>
                      <a:pt x="19" y="26"/>
                    </a:cubicBezTo>
                    <a:cubicBezTo>
                      <a:pt x="19" y="27"/>
                      <a:pt x="19" y="27"/>
                      <a:pt x="19" y="27"/>
                    </a:cubicBezTo>
                    <a:cubicBezTo>
                      <a:pt x="19" y="27"/>
                      <a:pt x="18" y="27"/>
                      <a:pt x="18" y="27"/>
                    </a:cubicBezTo>
                    <a:cubicBezTo>
                      <a:pt x="18" y="28"/>
                      <a:pt x="19" y="28"/>
                      <a:pt x="19" y="30"/>
                    </a:cubicBezTo>
                    <a:cubicBezTo>
                      <a:pt x="18" y="29"/>
                      <a:pt x="18" y="29"/>
                      <a:pt x="18" y="28"/>
                    </a:cubicBezTo>
                    <a:cubicBezTo>
                      <a:pt x="17" y="28"/>
                      <a:pt x="17" y="28"/>
                      <a:pt x="16" y="27"/>
                    </a:cubicBezTo>
                    <a:cubicBezTo>
                      <a:pt x="15" y="29"/>
                      <a:pt x="18" y="29"/>
                      <a:pt x="19" y="30"/>
                    </a:cubicBezTo>
                    <a:cubicBezTo>
                      <a:pt x="20" y="33"/>
                      <a:pt x="12" y="35"/>
                      <a:pt x="11" y="34"/>
                    </a:cubicBezTo>
                    <a:cubicBezTo>
                      <a:pt x="8" y="32"/>
                      <a:pt x="10" y="27"/>
                      <a:pt x="7" y="26"/>
                    </a:cubicBezTo>
                    <a:cubicBezTo>
                      <a:pt x="6" y="25"/>
                      <a:pt x="6" y="23"/>
                      <a:pt x="6" y="22"/>
                    </a:cubicBezTo>
                    <a:cubicBezTo>
                      <a:pt x="5" y="21"/>
                      <a:pt x="4" y="20"/>
                      <a:pt x="3" y="20"/>
                    </a:cubicBezTo>
                    <a:cubicBezTo>
                      <a:pt x="3" y="15"/>
                      <a:pt x="3" y="15"/>
                      <a:pt x="0" y="11"/>
                    </a:cubicBezTo>
                    <a:cubicBezTo>
                      <a:pt x="1" y="11"/>
                      <a:pt x="2" y="11"/>
                      <a:pt x="3" y="11"/>
                    </a:cubicBezTo>
                    <a:cubicBezTo>
                      <a:pt x="4" y="10"/>
                      <a:pt x="6" y="11"/>
                      <a:pt x="7" y="11"/>
                    </a:cubicBezTo>
                    <a:cubicBezTo>
                      <a:pt x="8" y="11"/>
                      <a:pt x="9" y="11"/>
                      <a:pt x="10" y="11"/>
                    </a:cubicBezTo>
                    <a:cubicBezTo>
                      <a:pt x="11" y="9"/>
                      <a:pt x="11" y="8"/>
                      <a:pt x="13" y="7"/>
                    </a:cubicBezTo>
                    <a:cubicBezTo>
                      <a:pt x="13" y="7"/>
                      <a:pt x="13" y="7"/>
                      <a:pt x="13" y="7"/>
                    </a:cubicBezTo>
                    <a:cubicBezTo>
                      <a:pt x="13" y="7"/>
                      <a:pt x="13" y="7"/>
                      <a:pt x="13" y="7"/>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0" name="Freeform 10373"/>
              <p:cNvSpPr>
                <a:spLocks/>
              </p:cNvSpPr>
              <p:nvPr/>
            </p:nvSpPr>
            <p:spPr bwMode="auto">
              <a:xfrm>
                <a:off x="2774" y="2449"/>
                <a:ext cx="92" cy="87"/>
              </a:xfrm>
              <a:custGeom>
                <a:avLst/>
                <a:gdLst>
                  <a:gd name="T0" fmla="*/ 31 w 39"/>
                  <a:gd name="T1" fmla="*/ 16 h 37"/>
                  <a:gd name="T2" fmla="*/ 40 w 39"/>
                  <a:gd name="T3" fmla="*/ 5 h 37"/>
                  <a:gd name="T4" fmla="*/ 45 w 39"/>
                  <a:gd name="T5" fmla="*/ 2 h 37"/>
                  <a:gd name="T6" fmla="*/ 52 w 39"/>
                  <a:gd name="T7" fmla="*/ 9 h 37"/>
                  <a:gd name="T8" fmla="*/ 54 w 39"/>
                  <a:gd name="T9" fmla="*/ 14 h 37"/>
                  <a:gd name="T10" fmla="*/ 59 w 39"/>
                  <a:gd name="T11" fmla="*/ 31 h 37"/>
                  <a:gd name="T12" fmla="*/ 61 w 39"/>
                  <a:gd name="T13" fmla="*/ 40 h 37"/>
                  <a:gd name="T14" fmla="*/ 64 w 39"/>
                  <a:gd name="T15" fmla="*/ 45 h 37"/>
                  <a:gd name="T16" fmla="*/ 66 w 39"/>
                  <a:gd name="T17" fmla="*/ 49 h 37"/>
                  <a:gd name="T18" fmla="*/ 73 w 39"/>
                  <a:gd name="T19" fmla="*/ 56 h 37"/>
                  <a:gd name="T20" fmla="*/ 73 w 39"/>
                  <a:gd name="T21" fmla="*/ 49 h 37"/>
                  <a:gd name="T22" fmla="*/ 73 w 39"/>
                  <a:gd name="T23" fmla="*/ 49 h 37"/>
                  <a:gd name="T24" fmla="*/ 80 w 39"/>
                  <a:gd name="T25" fmla="*/ 49 h 37"/>
                  <a:gd name="T26" fmla="*/ 78 w 39"/>
                  <a:gd name="T27" fmla="*/ 56 h 37"/>
                  <a:gd name="T28" fmla="*/ 83 w 39"/>
                  <a:gd name="T29" fmla="*/ 61 h 37"/>
                  <a:gd name="T30" fmla="*/ 85 w 39"/>
                  <a:gd name="T31" fmla="*/ 73 h 37"/>
                  <a:gd name="T32" fmla="*/ 90 w 39"/>
                  <a:gd name="T33" fmla="*/ 75 h 37"/>
                  <a:gd name="T34" fmla="*/ 85 w 39"/>
                  <a:gd name="T35" fmla="*/ 85 h 37"/>
                  <a:gd name="T36" fmla="*/ 85 w 39"/>
                  <a:gd name="T37" fmla="*/ 87 h 37"/>
                  <a:gd name="T38" fmla="*/ 83 w 39"/>
                  <a:gd name="T39" fmla="*/ 87 h 37"/>
                  <a:gd name="T40" fmla="*/ 71 w 39"/>
                  <a:gd name="T41" fmla="*/ 87 h 37"/>
                  <a:gd name="T42" fmla="*/ 61 w 39"/>
                  <a:gd name="T43" fmla="*/ 80 h 37"/>
                  <a:gd name="T44" fmla="*/ 59 w 39"/>
                  <a:gd name="T45" fmla="*/ 75 h 37"/>
                  <a:gd name="T46" fmla="*/ 57 w 39"/>
                  <a:gd name="T47" fmla="*/ 75 h 37"/>
                  <a:gd name="T48" fmla="*/ 57 w 39"/>
                  <a:gd name="T49" fmla="*/ 73 h 37"/>
                  <a:gd name="T50" fmla="*/ 50 w 39"/>
                  <a:gd name="T51" fmla="*/ 78 h 37"/>
                  <a:gd name="T52" fmla="*/ 45 w 39"/>
                  <a:gd name="T53" fmla="*/ 71 h 37"/>
                  <a:gd name="T54" fmla="*/ 50 w 39"/>
                  <a:gd name="T55" fmla="*/ 66 h 37"/>
                  <a:gd name="T56" fmla="*/ 45 w 39"/>
                  <a:gd name="T57" fmla="*/ 61 h 37"/>
                  <a:gd name="T58" fmla="*/ 45 w 39"/>
                  <a:gd name="T59" fmla="*/ 63 h 37"/>
                  <a:gd name="T60" fmla="*/ 42 w 39"/>
                  <a:gd name="T61" fmla="*/ 63 h 37"/>
                  <a:gd name="T62" fmla="*/ 45 w 39"/>
                  <a:gd name="T63" fmla="*/ 71 h 37"/>
                  <a:gd name="T64" fmla="*/ 42 w 39"/>
                  <a:gd name="T65" fmla="*/ 66 h 37"/>
                  <a:gd name="T66" fmla="*/ 38 w 39"/>
                  <a:gd name="T67" fmla="*/ 63 h 37"/>
                  <a:gd name="T68" fmla="*/ 45 w 39"/>
                  <a:gd name="T69" fmla="*/ 71 h 37"/>
                  <a:gd name="T70" fmla="*/ 26 w 39"/>
                  <a:gd name="T71" fmla="*/ 80 h 37"/>
                  <a:gd name="T72" fmla="*/ 17 w 39"/>
                  <a:gd name="T73" fmla="*/ 61 h 37"/>
                  <a:gd name="T74" fmla="*/ 14 w 39"/>
                  <a:gd name="T75" fmla="*/ 52 h 37"/>
                  <a:gd name="T76" fmla="*/ 7 w 39"/>
                  <a:gd name="T77" fmla="*/ 47 h 37"/>
                  <a:gd name="T78" fmla="*/ 0 w 39"/>
                  <a:gd name="T79" fmla="*/ 26 h 37"/>
                  <a:gd name="T80" fmla="*/ 7 w 39"/>
                  <a:gd name="T81" fmla="*/ 26 h 37"/>
                  <a:gd name="T82" fmla="*/ 17 w 39"/>
                  <a:gd name="T83" fmla="*/ 26 h 37"/>
                  <a:gd name="T84" fmla="*/ 24 w 39"/>
                  <a:gd name="T85" fmla="*/ 26 h 37"/>
                  <a:gd name="T86" fmla="*/ 31 w 39"/>
                  <a:gd name="T87" fmla="*/ 16 h 37"/>
                  <a:gd name="T88" fmla="*/ 31 w 39"/>
                  <a:gd name="T89" fmla="*/ 16 h 37"/>
                  <a:gd name="T90" fmla="*/ 31 w 39"/>
                  <a:gd name="T91" fmla="*/ 1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37"/>
                  <a:gd name="T140" fmla="*/ 39 w 39"/>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37">
                    <a:moveTo>
                      <a:pt x="13" y="7"/>
                    </a:moveTo>
                    <a:cubicBezTo>
                      <a:pt x="13" y="6"/>
                      <a:pt x="16" y="2"/>
                      <a:pt x="17" y="2"/>
                    </a:cubicBezTo>
                    <a:cubicBezTo>
                      <a:pt x="18" y="2"/>
                      <a:pt x="18" y="0"/>
                      <a:pt x="19" y="1"/>
                    </a:cubicBezTo>
                    <a:cubicBezTo>
                      <a:pt x="20" y="2"/>
                      <a:pt x="21" y="3"/>
                      <a:pt x="22" y="4"/>
                    </a:cubicBezTo>
                    <a:cubicBezTo>
                      <a:pt x="21" y="4"/>
                      <a:pt x="22" y="5"/>
                      <a:pt x="23" y="6"/>
                    </a:cubicBezTo>
                    <a:cubicBezTo>
                      <a:pt x="21" y="8"/>
                      <a:pt x="25" y="11"/>
                      <a:pt x="25" y="13"/>
                    </a:cubicBezTo>
                    <a:cubicBezTo>
                      <a:pt x="27" y="11"/>
                      <a:pt x="28" y="16"/>
                      <a:pt x="26" y="17"/>
                    </a:cubicBezTo>
                    <a:cubicBezTo>
                      <a:pt x="26" y="18"/>
                      <a:pt x="26" y="18"/>
                      <a:pt x="27" y="19"/>
                    </a:cubicBezTo>
                    <a:cubicBezTo>
                      <a:pt x="27" y="19"/>
                      <a:pt x="27" y="21"/>
                      <a:pt x="28" y="21"/>
                    </a:cubicBezTo>
                    <a:cubicBezTo>
                      <a:pt x="29" y="21"/>
                      <a:pt x="30" y="24"/>
                      <a:pt x="31" y="24"/>
                    </a:cubicBezTo>
                    <a:cubicBezTo>
                      <a:pt x="32" y="24"/>
                      <a:pt x="31" y="22"/>
                      <a:pt x="31" y="21"/>
                    </a:cubicBezTo>
                    <a:cubicBezTo>
                      <a:pt x="31" y="21"/>
                      <a:pt x="31" y="21"/>
                      <a:pt x="31" y="21"/>
                    </a:cubicBezTo>
                    <a:cubicBezTo>
                      <a:pt x="32" y="21"/>
                      <a:pt x="33" y="22"/>
                      <a:pt x="34" y="21"/>
                    </a:cubicBezTo>
                    <a:cubicBezTo>
                      <a:pt x="34" y="22"/>
                      <a:pt x="33" y="23"/>
                      <a:pt x="33" y="24"/>
                    </a:cubicBezTo>
                    <a:cubicBezTo>
                      <a:pt x="33" y="25"/>
                      <a:pt x="34" y="25"/>
                      <a:pt x="35" y="26"/>
                    </a:cubicBezTo>
                    <a:cubicBezTo>
                      <a:pt x="36" y="28"/>
                      <a:pt x="34" y="29"/>
                      <a:pt x="36" y="31"/>
                    </a:cubicBezTo>
                    <a:cubicBezTo>
                      <a:pt x="37" y="31"/>
                      <a:pt x="38" y="32"/>
                      <a:pt x="38" y="32"/>
                    </a:cubicBezTo>
                    <a:cubicBezTo>
                      <a:pt x="39" y="34"/>
                      <a:pt x="37" y="35"/>
                      <a:pt x="36" y="36"/>
                    </a:cubicBezTo>
                    <a:cubicBezTo>
                      <a:pt x="36" y="36"/>
                      <a:pt x="36" y="36"/>
                      <a:pt x="36" y="37"/>
                    </a:cubicBezTo>
                    <a:cubicBezTo>
                      <a:pt x="35" y="37"/>
                      <a:pt x="35" y="37"/>
                      <a:pt x="35" y="37"/>
                    </a:cubicBezTo>
                    <a:cubicBezTo>
                      <a:pt x="35" y="33"/>
                      <a:pt x="31" y="37"/>
                      <a:pt x="30" y="37"/>
                    </a:cubicBezTo>
                    <a:cubicBezTo>
                      <a:pt x="28" y="37"/>
                      <a:pt x="26" y="35"/>
                      <a:pt x="26" y="34"/>
                    </a:cubicBezTo>
                    <a:cubicBezTo>
                      <a:pt x="25" y="34"/>
                      <a:pt x="25" y="33"/>
                      <a:pt x="25" y="32"/>
                    </a:cubicBezTo>
                    <a:cubicBezTo>
                      <a:pt x="25" y="32"/>
                      <a:pt x="24" y="32"/>
                      <a:pt x="24" y="32"/>
                    </a:cubicBezTo>
                    <a:cubicBezTo>
                      <a:pt x="24" y="32"/>
                      <a:pt x="24" y="31"/>
                      <a:pt x="24" y="31"/>
                    </a:cubicBezTo>
                    <a:cubicBezTo>
                      <a:pt x="23" y="31"/>
                      <a:pt x="22" y="33"/>
                      <a:pt x="21" y="33"/>
                    </a:cubicBezTo>
                    <a:cubicBezTo>
                      <a:pt x="20" y="32"/>
                      <a:pt x="19" y="32"/>
                      <a:pt x="19" y="30"/>
                    </a:cubicBezTo>
                    <a:cubicBezTo>
                      <a:pt x="20" y="28"/>
                      <a:pt x="21" y="30"/>
                      <a:pt x="21" y="28"/>
                    </a:cubicBezTo>
                    <a:cubicBezTo>
                      <a:pt x="21" y="27"/>
                      <a:pt x="20" y="26"/>
                      <a:pt x="19" y="26"/>
                    </a:cubicBezTo>
                    <a:cubicBezTo>
                      <a:pt x="19" y="27"/>
                      <a:pt x="19" y="27"/>
                      <a:pt x="19" y="27"/>
                    </a:cubicBezTo>
                    <a:cubicBezTo>
                      <a:pt x="19" y="27"/>
                      <a:pt x="18" y="27"/>
                      <a:pt x="18" y="27"/>
                    </a:cubicBezTo>
                    <a:cubicBezTo>
                      <a:pt x="18" y="28"/>
                      <a:pt x="19" y="28"/>
                      <a:pt x="19" y="30"/>
                    </a:cubicBezTo>
                    <a:cubicBezTo>
                      <a:pt x="18" y="29"/>
                      <a:pt x="18" y="29"/>
                      <a:pt x="18" y="28"/>
                    </a:cubicBezTo>
                    <a:cubicBezTo>
                      <a:pt x="17" y="28"/>
                      <a:pt x="17" y="28"/>
                      <a:pt x="16" y="27"/>
                    </a:cubicBezTo>
                    <a:cubicBezTo>
                      <a:pt x="15" y="29"/>
                      <a:pt x="18" y="29"/>
                      <a:pt x="19" y="30"/>
                    </a:cubicBezTo>
                    <a:cubicBezTo>
                      <a:pt x="20" y="33"/>
                      <a:pt x="12" y="35"/>
                      <a:pt x="11" y="34"/>
                    </a:cubicBezTo>
                    <a:cubicBezTo>
                      <a:pt x="8" y="32"/>
                      <a:pt x="10" y="27"/>
                      <a:pt x="7" y="26"/>
                    </a:cubicBezTo>
                    <a:cubicBezTo>
                      <a:pt x="6" y="25"/>
                      <a:pt x="6" y="23"/>
                      <a:pt x="6" y="22"/>
                    </a:cubicBezTo>
                    <a:cubicBezTo>
                      <a:pt x="5" y="21"/>
                      <a:pt x="4" y="20"/>
                      <a:pt x="3" y="20"/>
                    </a:cubicBezTo>
                    <a:cubicBezTo>
                      <a:pt x="3" y="15"/>
                      <a:pt x="3" y="15"/>
                      <a:pt x="0" y="11"/>
                    </a:cubicBezTo>
                    <a:cubicBezTo>
                      <a:pt x="1" y="11"/>
                      <a:pt x="2" y="11"/>
                      <a:pt x="3" y="11"/>
                    </a:cubicBezTo>
                    <a:cubicBezTo>
                      <a:pt x="4" y="10"/>
                      <a:pt x="6" y="11"/>
                      <a:pt x="7" y="11"/>
                    </a:cubicBezTo>
                    <a:cubicBezTo>
                      <a:pt x="8" y="11"/>
                      <a:pt x="9" y="11"/>
                      <a:pt x="10" y="11"/>
                    </a:cubicBezTo>
                    <a:cubicBezTo>
                      <a:pt x="11" y="9"/>
                      <a:pt x="11" y="8"/>
                      <a:pt x="13" y="7"/>
                    </a:cubicBezTo>
                    <a:cubicBezTo>
                      <a:pt x="13" y="7"/>
                      <a:pt x="13" y="7"/>
                      <a:pt x="13" y="7"/>
                    </a:cubicBezTo>
                    <a:cubicBezTo>
                      <a:pt x="13" y="7"/>
                      <a:pt x="13" y="7"/>
                      <a:pt x="13" y="7"/>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1" name="Freeform 10374"/>
              <p:cNvSpPr>
                <a:spLocks/>
              </p:cNvSpPr>
              <p:nvPr/>
            </p:nvSpPr>
            <p:spPr bwMode="auto">
              <a:xfrm>
                <a:off x="2819" y="2515"/>
                <a:ext cx="2" cy="2"/>
              </a:xfrm>
              <a:custGeom>
                <a:avLst/>
                <a:gdLst>
                  <a:gd name="T0" fmla="*/ 0 w 1"/>
                  <a:gd name="T1" fmla="*/ 0 h 1"/>
                  <a:gd name="T2" fmla="*/ 2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0" y="0"/>
                      <a:pt x="0" y="0"/>
                      <a:pt x="1" y="0"/>
                    </a:cubicBezTo>
                    <a:cubicBezTo>
                      <a:pt x="1" y="0"/>
                      <a:pt x="1" y="1"/>
                      <a:pt x="0" y="0"/>
                    </a:cubicBezTo>
                    <a:cubicBezTo>
                      <a:pt x="0" y="0"/>
                      <a:pt x="0" y="0"/>
                      <a:pt x="0" y="0"/>
                    </a:cubicBezTo>
                    <a:cubicBezTo>
                      <a:pt x="0" y="0"/>
                      <a:pt x="0" y="0"/>
                      <a:pt x="0" y="0"/>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2" name="Freeform 10375"/>
              <p:cNvSpPr>
                <a:spLocks/>
              </p:cNvSpPr>
              <p:nvPr/>
            </p:nvSpPr>
            <p:spPr bwMode="auto">
              <a:xfrm>
                <a:off x="2819" y="2515"/>
                <a:ext cx="2" cy="2"/>
              </a:xfrm>
              <a:custGeom>
                <a:avLst/>
                <a:gdLst>
                  <a:gd name="T0" fmla="*/ 0 w 1"/>
                  <a:gd name="T1" fmla="*/ 0 h 1"/>
                  <a:gd name="T2" fmla="*/ 2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0" y="0"/>
                      <a:pt x="0" y="0"/>
                      <a:pt x="1" y="0"/>
                    </a:cubicBezTo>
                    <a:cubicBezTo>
                      <a:pt x="1" y="0"/>
                      <a:pt x="1" y="1"/>
                      <a:pt x="0" y="0"/>
                    </a:cubicBezTo>
                    <a:cubicBezTo>
                      <a:pt x="0" y="0"/>
                      <a:pt x="0" y="0"/>
                      <a:pt x="0" y="0"/>
                    </a:cubicBezTo>
                    <a:cubicBezTo>
                      <a:pt x="0" y="0"/>
                      <a:pt x="0" y="0"/>
                      <a:pt x="0" y="0"/>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3" name="Freeform 10376"/>
              <p:cNvSpPr>
                <a:spLocks/>
              </p:cNvSpPr>
              <p:nvPr/>
            </p:nvSpPr>
            <p:spPr bwMode="auto">
              <a:xfrm>
                <a:off x="2830" y="2524"/>
                <a:ext cx="3" cy="3"/>
              </a:xfrm>
              <a:custGeom>
                <a:avLst/>
                <a:gdLst>
                  <a:gd name="T0" fmla="*/ 0 w 1"/>
                  <a:gd name="T1" fmla="*/ 3 h 1"/>
                  <a:gd name="T2" fmla="*/ 3 w 1"/>
                  <a:gd name="T3" fmla="*/ 3 h 1"/>
                  <a:gd name="T4" fmla="*/ 0 w 1"/>
                  <a:gd name="T5" fmla="*/ 3 h 1"/>
                  <a:gd name="T6" fmla="*/ 0 w 1"/>
                  <a:gd name="T7" fmla="*/ 3 h 1"/>
                  <a:gd name="T8" fmla="*/ 0 w 1"/>
                  <a:gd name="T9" fmla="*/ 3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1"/>
                    </a:moveTo>
                    <a:cubicBezTo>
                      <a:pt x="0" y="1"/>
                      <a:pt x="0" y="0"/>
                      <a:pt x="1" y="1"/>
                    </a:cubicBezTo>
                    <a:cubicBezTo>
                      <a:pt x="0" y="1"/>
                      <a:pt x="0" y="1"/>
                      <a:pt x="0" y="1"/>
                    </a:cubicBezTo>
                    <a:cubicBezTo>
                      <a:pt x="0" y="1"/>
                      <a:pt x="0" y="1"/>
                      <a:pt x="0" y="1"/>
                    </a:cubicBezTo>
                    <a:cubicBezTo>
                      <a:pt x="0" y="1"/>
                      <a:pt x="0" y="1"/>
                      <a:pt x="0" y="1"/>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4" name="Freeform 10377"/>
              <p:cNvSpPr>
                <a:spLocks/>
              </p:cNvSpPr>
              <p:nvPr/>
            </p:nvSpPr>
            <p:spPr bwMode="auto">
              <a:xfrm>
                <a:off x="2830" y="2524"/>
                <a:ext cx="3" cy="3"/>
              </a:xfrm>
              <a:custGeom>
                <a:avLst/>
                <a:gdLst>
                  <a:gd name="T0" fmla="*/ 0 w 1"/>
                  <a:gd name="T1" fmla="*/ 3 h 1"/>
                  <a:gd name="T2" fmla="*/ 3 w 1"/>
                  <a:gd name="T3" fmla="*/ 3 h 1"/>
                  <a:gd name="T4" fmla="*/ 0 w 1"/>
                  <a:gd name="T5" fmla="*/ 3 h 1"/>
                  <a:gd name="T6" fmla="*/ 0 w 1"/>
                  <a:gd name="T7" fmla="*/ 3 h 1"/>
                  <a:gd name="T8" fmla="*/ 0 w 1"/>
                  <a:gd name="T9" fmla="*/ 3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1"/>
                    </a:moveTo>
                    <a:cubicBezTo>
                      <a:pt x="0" y="1"/>
                      <a:pt x="0" y="0"/>
                      <a:pt x="1" y="1"/>
                    </a:cubicBezTo>
                    <a:cubicBezTo>
                      <a:pt x="0" y="1"/>
                      <a:pt x="0" y="1"/>
                      <a:pt x="0" y="1"/>
                    </a:cubicBezTo>
                    <a:cubicBezTo>
                      <a:pt x="0" y="1"/>
                      <a:pt x="0" y="1"/>
                      <a:pt x="0" y="1"/>
                    </a:cubicBezTo>
                    <a:cubicBezTo>
                      <a:pt x="0" y="1"/>
                      <a:pt x="0" y="1"/>
                      <a:pt x="0" y="1"/>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5" name="Freeform 10378"/>
              <p:cNvSpPr>
                <a:spLocks/>
              </p:cNvSpPr>
              <p:nvPr/>
            </p:nvSpPr>
            <p:spPr bwMode="auto">
              <a:xfrm>
                <a:off x="2911" y="2541"/>
                <a:ext cx="90" cy="38"/>
              </a:xfrm>
              <a:custGeom>
                <a:avLst/>
                <a:gdLst>
                  <a:gd name="T0" fmla="*/ 45 w 38"/>
                  <a:gd name="T1" fmla="*/ 10 h 16"/>
                  <a:gd name="T2" fmla="*/ 47 w 38"/>
                  <a:gd name="T3" fmla="*/ 12 h 16"/>
                  <a:gd name="T4" fmla="*/ 52 w 38"/>
                  <a:gd name="T5" fmla="*/ 14 h 16"/>
                  <a:gd name="T6" fmla="*/ 54 w 38"/>
                  <a:gd name="T7" fmla="*/ 14 h 16"/>
                  <a:gd name="T8" fmla="*/ 62 w 38"/>
                  <a:gd name="T9" fmla="*/ 17 h 16"/>
                  <a:gd name="T10" fmla="*/ 59 w 38"/>
                  <a:gd name="T11" fmla="*/ 14 h 16"/>
                  <a:gd name="T12" fmla="*/ 59 w 38"/>
                  <a:gd name="T13" fmla="*/ 12 h 16"/>
                  <a:gd name="T14" fmla="*/ 71 w 38"/>
                  <a:gd name="T15" fmla="*/ 12 h 16"/>
                  <a:gd name="T16" fmla="*/ 85 w 38"/>
                  <a:gd name="T17" fmla="*/ 14 h 16"/>
                  <a:gd name="T18" fmla="*/ 85 w 38"/>
                  <a:gd name="T19" fmla="*/ 14 h 16"/>
                  <a:gd name="T20" fmla="*/ 90 w 38"/>
                  <a:gd name="T21" fmla="*/ 14 h 16"/>
                  <a:gd name="T22" fmla="*/ 85 w 38"/>
                  <a:gd name="T23" fmla="*/ 21 h 16"/>
                  <a:gd name="T24" fmla="*/ 71 w 38"/>
                  <a:gd name="T25" fmla="*/ 36 h 16"/>
                  <a:gd name="T26" fmla="*/ 45 w 38"/>
                  <a:gd name="T27" fmla="*/ 29 h 16"/>
                  <a:gd name="T28" fmla="*/ 43 w 38"/>
                  <a:gd name="T29" fmla="*/ 26 h 16"/>
                  <a:gd name="T30" fmla="*/ 33 w 38"/>
                  <a:gd name="T31" fmla="*/ 24 h 16"/>
                  <a:gd name="T32" fmla="*/ 9 w 38"/>
                  <a:gd name="T33" fmla="*/ 26 h 16"/>
                  <a:gd name="T34" fmla="*/ 2 w 38"/>
                  <a:gd name="T35" fmla="*/ 21 h 16"/>
                  <a:gd name="T36" fmla="*/ 7 w 38"/>
                  <a:gd name="T37" fmla="*/ 14 h 16"/>
                  <a:gd name="T38" fmla="*/ 12 w 38"/>
                  <a:gd name="T39" fmla="*/ 7 h 16"/>
                  <a:gd name="T40" fmla="*/ 9 w 38"/>
                  <a:gd name="T41" fmla="*/ 2 h 16"/>
                  <a:gd name="T42" fmla="*/ 17 w 38"/>
                  <a:gd name="T43" fmla="*/ 2 h 16"/>
                  <a:gd name="T44" fmla="*/ 21 w 38"/>
                  <a:gd name="T45" fmla="*/ 5 h 16"/>
                  <a:gd name="T46" fmla="*/ 43 w 38"/>
                  <a:gd name="T47" fmla="*/ 10 h 16"/>
                  <a:gd name="T48" fmla="*/ 45 w 38"/>
                  <a:gd name="T49" fmla="*/ 10 h 16"/>
                  <a:gd name="T50" fmla="*/ 45 w 38"/>
                  <a:gd name="T51" fmla="*/ 10 h 16"/>
                  <a:gd name="T52" fmla="*/ 45 w 38"/>
                  <a:gd name="T53" fmla="*/ 1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16"/>
                  <a:gd name="T83" fmla="*/ 38 w 3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16">
                    <a:moveTo>
                      <a:pt x="19" y="4"/>
                    </a:moveTo>
                    <a:cubicBezTo>
                      <a:pt x="19" y="5"/>
                      <a:pt x="19" y="5"/>
                      <a:pt x="20" y="5"/>
                    </a:cubicBezTo>
                    <a:cubicBezTo>
                      <a:pt x="21" y="5"/>
                      <a:pt x="22" y="5"/>
                      <a:pt x="22" y="6"/>
                    </a:cubicBezTo>
                    <a:cubicBezTo>
                      <a:pt x="23" y="6"/>
                      <a:pt x="23" y="7"/>
                      <a:pt x="23" y="6"/>
                    </a:cubicBezTo>
                    <a:cubicBezTo>
                      <a:pt x="24" y="8"/>
                      <a:pt x="26" y="10"/>
                      <a:pt x="26" y="7"/>
                    </a:cubicBezTo>
                    <a:cubicBezTo>
                      <a:pt x="26" y="7"/>
                      <a:pt x="25" y="6"/>
                      <a:pt x="25" y="6"/>
                    </a:cubicBezTo>
                    <a:cubicBezTo>
                      <a:pt x="25" y="6"/>
                      <a:pt x="25" y="5"/>
                      <a:pt x="25" y="5"/>
                    </a:cubicBezTo>
                    <a:cubicBezTo>
                      <a:pt x="26" y="6"/>
                      <a:pt x="29" y="6"/>
                      <a:pt x="30" y="5"/>
                    </a:cubicBezTo>
                    <a:cubicBezTo>
                      <a:pt x="31" y="5"/>
                      <a:pt x="36" y="4"/>
                      <a:pt x="36" y="6"/>
                    </a:cubicBezTo>
                    <a:cubicBezTo>
                      <a:pt x="36" y="6"/>
                      <a:pt x="36" y="6"/>
                      <a:pt x="36" y="6"/>
                    </a:cubicBezTo>
                    <a:cubicBezTo>
                      <a:pt x="37" y="6"/>
                      <a:pt x="37" y="6"/>
                      <a:pt x="38" y="6"/>
                    </a:cubicBezTo>
                    <a:cubicBezTo>
                      <a:pt x="38" y="7"/>
                      <a:pt x="37" y="8"/>
                      <a:pt x="36" y="9"/>
                    </a:cubicBezTo>
                    <a:cubicBezTo>
                      <a:pt x="35" y="12"/>
                      <a:pt x="32" y="13"/>
                      <a:pt x="30" y="15"/>
                    </a:cubicBezTo>
                    <a:cubicBezTo>
                      <a:pt x="27" y="16"/>
                      <a:pt x="23" y="12"/>
                      <a:pt x="19" y="12"/>
                    </a:cubicBezTo>
                    <a:cubicBezTo>
                      <a:pt x="19" y="12"/>
                      <a:pt x="18" y="11"/>
                      <a:pt x="18" y="11"/>
                    </a:cubicBezTo>
                    <a:cubicBezTo>
                      <a:pt x="17" y="10"/>
                      <a:pt x="15" y="11"/>
                      <a:pt x="14" y="10"/>
                    </a:cubicBezTo>
                    <a:cubicBezTo>
                      <a:pt x="13" y="11"/>
                      <a:pt x="5" y="12"/>
                      <a:pt x="4" y="11"/>
                    </a:cubicBezTo>
                    <a:cubicBezTo>
                      <a:pt x="3" y="10"/>
                      <a:pt x="0" y="12"/>
                      <a:pt x="1" y="9"/>
                    </a:cubicBezTo>
                    <a:cubicBezTo>
                      <a:pt x="2" y="8"/>
                      <a:pt x="2" y="7"/>
                      <a:pt x="3" y="6"/>
                    </a:cubicBezTo>
                    <a:cubicBezTo>
                      <a:pt x="4" y="5"/>
                      <a:pt x="4" y="4"/>
                      <a:pt x="5" y="3"/>
                    </a:cubicBezTo>
                    <a:cubicBezTo>
                      <a:pt x="5" y="2"/>
                      <a:pt x="4" y="1"/>
                      <a:pt x="4" y="1"/>
                    </a:cubicBezTo>
                    <a:cubicBezTo>
                      <a:pt x="4" y="0"/>
                      <a:pt x="7" y="1"/>
                      <a:pt x="7" y="1"/>
                    </a:cubicBezTo>
                    <a:cubicBezTo>
                      <a:pt x="8" y="2"/>
                      <a:pt x="8" y="2"/>
                      <a:pt x="9" y="2"/>
                    </a:cubicBezTo>
                    <a:cubicBezTo>
                      <a:pt x="12" y="3"/>
                      <a:pt x="15" y="3"/>
                      <a:pt x="18" y="4"/>
                    </a:cubicBezTo>
                    <a:cubicBezTo>
                      <a:pt x="19" y="4"/>
                      <a:pt x="19" y="4"/>
                      <a:pt x="19" y="4"/>
                    </a:cubicBezTo>
                    <a:cubicBezTo>
                      <a:pt x="19" y="4"/>
                      <a:pt x="19" y="4"/>
                      <a:pt x="19" y="4"/>
                    </a:cubicBezTo>
                    <a:cubicBezTo>
                      <a:pt x="19" y="4"/>
                      <a:pt x="19" y="4"/>
                      <a:pt x="19" y="4"/>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6" name="Freeform 10379"/>
              <p:cNvSpPr>
                <a:spLocks/>
              </p:cNvSpPr>
              <p:nvPr/>
            </p:nvSpPr>
            <p:spPr bwMode="auto">
              <a:xfrm>
                <a:off x="2911" y="2541"/>
                <a:ext cx="90" cy="38"/>
              </a:xfrm>
              <a:custGeom>
                <a:avLst/>
                <a:gdLst>
                  <a:gd name="T0" fmla="*/ 45 w 38"/>
                  <a:gd name="T1" fmla="*/ 10 h 16"/>
                  <a:gd name="T2" fmla="*/ 47 w 38"/>
                  <a:gd name="T3" fmla="*/ 12 h 16"/>
                  <a:gd name="T4" fmla="*/ 52 w 38"/>
                  <a:gd name="T5" fmla="*/ 14 h 16"/>
                  <a:gd name="T6" fmla="*/ 54 w 38"/>
                  <a:gd name="T7" fmla="*/ 14 h 16"/>
                  <a:gd name="T8" fmla="*/ 62 w 38"/>
                  <a:gd name="T9" fmla="*/ 17 h 16"/>
                  <a:gd name="T10" fmla="*/ 59 w 38"/>
                  <a:gd name="T11" fmla="*/ 14 h 16"/>
                  <a:gd name="T12" fmla="*/ 59 w 38"/>
                  <a:gd name="T13" fmla="*/ 12 h 16"/>
                  <a:gd name="T14" fmla="*/ 71 w 38"/>
                  <a:gd name="T15" fmla="*/ 12 h 16"/>
                  <a:gd name="T16" fmla="*/ 85 w 38"/>
                  <a:gd name="T17" fmla="*/ 14 h 16"/>
                  <a:gd name="T18" fmla="*/ 85 w 38"/>
                  <a:gd name="T19" fmla="*/ 14 h 16"/>
                  <a:gd name="T20" fmla="*/ 90 w 38"/>
                  <a:gd name="T21" fmla="*/ 14 h 16"/>
                  <a:gd name="T22" fmla="*/ 85 w 38"/>
                  <a:gd name="T23" fmla="*/ 21 h 16"/>
                  <a:gd name="T24" fmla="*/ 71 w 38"/>
                  <a:gd name="T25" fmla="*/ 36 h 16"/>
                  <a:gd name="T26" fmla="*/ 45 w 38"/>
                  <a:gd name="T27" fmla="*/ 29 h 16"/>
                  <a:gd name="T28" fmla="*/ 43 w 38"/>
                  <a:gd name="T29" fmla="*/ 26 h 16"/>
                  <a:gd name="T30" fmla="*/ 33 w 38"/>
                  <a:gd name="T31" fmla="*/ 24 h 16"/>
                  <a:gd name="T32" fmla="*/ 9 w 38"/>
                  <a:gd name="T33" fmla="*/ 26 h 16"/>
                  <a:gd name="T34" fmla="*/ 2 w 38"/>
                  <a:gd name="T35" fmla="*/ 21 h 16"/>
                  <a:gd name="T36" fmla="*/ 7 w 38"/>
                  <a:gd name="T37" fmla="*/ 14 h 16"/>
                  <a:gd name="T38" fmla="*/ 12 w 38"/>
                  <a:gd name="T39" fmla="*/ 7 h 16"/>
                  <a:gd name="T40" fmla="*/ 9 w 38"/>
                  <a:gd name="T41" fmla="*/ 2 h 16"/>
                  <a:gd name="T42" fmla="*/ 17 w 38"/>
                  <a:gd name="T43" fmla="*/ 2 h 16"/>
                  <a:gd name="T44" fmla="*/ 21 w 38"/>
                  <a:gd name="T45" fmla="*/ 5 h 16"/>
                  <a:gd name="T46" fmla="*/ 43 w 38"/>
                  <a:gd name="T47" fmla="*/ 10 h 16"/>
                  <a:gd name="T48" fmla="*/ 45 w 38"/>
                  <a:gd name="T49" fmla="*/ 10 h 16"/>
                  <a:gd name="T50" fmla="*/ 45 w 38"/>
                  <a:gd name="T51" fmla="*/ 10 h 16"/>
                  <a:gd name="T52" fmla="*/ 45 w 38"/>
                  <a:gd name="T53" fmla="*/ 1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16"/>
                  <a:gd name="T83" fmla="*/ 38 w 3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16">
                    <a:moveTo>
                      <a:pt x="19" y="4"/>
                    </a:moveTo>
                    <a:cubicBezTo>
                      <a:pt x="19" y="5"/>
                      <a:pt x="19" y="5"/>
                      <a:pt x="20" y="5"/>
                    </a:cubicBezTo>
                    <a:cubicBezTo>
                      <a:pt x="21" y="5"/>
                      <a:pt x="22" y="5"/>
                      <a:pt x="22" y="6"/>
                    </a:cubicBezTo>
                    <a:cubicBezTo>
                      <a:pt x="23" y="6"/>
                      <a:pt x="23" y="7"/>
                      <a:pt x="23" y="6"/>
                    </a:cubicBezTo>
                    <a:cubicBezTo>
                      <a:pt x="24" y="8"/>
                      <a:pt x="26" y="10"/>
                      <a:pt x="26" y="7"/>
                    </a:cubicBezTo>
                    <a:cubicBezTo>
                      <a:pt x="26" y="7"/>
                      <a:pt x="25" y="6"/>
                      <a:pt x="25" y="6"/>
                    </a:cubicBezTo>
                    <a:cubicBezTo>
                      <a:pt x="25" y="6"/>
                      <a:pt x="25" y="5"/>
                      <a:pt x="25" y="5"/>
                    </a:cubicBezTo>
                    <a:cubicBezTo>
                      <a:pt x="26" y="6"/>
                      <a:pt x="29" y="6"/>
                      <a:pt x="30" y="5"/>
                    </a:cubicBezTo>
                    <a:cubicBezTo>
                      <a:pt x="31" y="5"/>
                      <a:pt x="36" y="4"/>
                      <a:pt x="36" y="6"/>
                    </a:cubicBezTo>
                    <a:cubicBezTo>
                      <a:pt x="36" y="6"/>
                      <a:pt x="36" y="6"/>
                      <a:pt x="36" y="6"/>
                    </a:cubicBezTo>
                    <a:cubicBezTo>
                      <a:pt x="37" y="6"/>
                      <a:pt x="37" y="6"/>
                      <a:pt x="38" y="6"/>
                    </a:cubicBezTo>
                    <a:cubicBezTo>
                      <a:pt x="38" y="7"/>
                      <a:pt x="37" y="8"/>
                      <a:pt x="36" y="9"/>
                    </a:cubicBezTo>
                    <a:cubicBezTo>
                      <a:pt x="35" y="12"/>
                      <a:pt x="32" y="13"/>
                      <a:pt x="30" y="15"/>
                    </a:cubicBezTo>
                    <a:cubicBezTo>
                      <a:pt x="27" y="16"/>
                      <a:pt x="23" y="12"/>
                      <a:pt x="19" y="12"/>
                    </a:cubicBezTo>
                    <a:cubicBezTo>
                      <a:pt x="19" y="12"/>
                      <a:pt x="18" y="11"/>
                      <a:pt x="18" y="11"/>
                    </a:cubicBezTo>
                    <a:cubicBezTo>
                      <a:pt x="17" y="10"/>
                      <a:pt x="15" y="11"/>
                      <a:pt x="14" y="10"/>
                    </a:cubicBezTo>
                    <a:cubicBezTo>
                      <a:pt x="13" y="11"/>
                      <a:pt x="5" y="12"/>
                      <a:pt x="4" y="11"/>
                    </a:cubicBezTo>
                    <a:cubicBezTo>
                      <a:pt x="3" y="10"/>
                      <a:pt x="0" y="12"/>
                      <a:pt x="1" y="9"/>
                    </a:cubicBezTo>
                    <a:cubicBezTo>
                      <a:pt x="2" y="8"/>
                      <a:pt x="2" y="7"/>
                      <a:pt x="3" y="6"/>
                    </a:cubicBezTo>
                    <a:cubicBezTo>
                      <a:pt x="4" y="5"/>
                      <a:pt x="4" y="4"/>
                      <a:pt x="5" y="3"/>
                    </a:cubicBezTo>
                    <a:cubicBezTo>
                      <a:pt x="5" y="2"/>
                      <a:pt x="4" y="1"/>
                      <a:pt x="4" y="1"/>
                    </a:cubicBezTo>
                    <a:cubicBezTo>
                      <a:pt x="4" y="0"/>
                      <a:pt x="7" y="1"/>
                      <a:pt x="7" y="1"/>
                    </a:cubicBezTo>
                    <a:cubicBezTo>
                      <a:pt x="8" y="2"/>
                      <a:pt x="8" y="2"/>
                      <a:pt x="9" y="2"/>
                    </a:cubicBezTo>
                    <a:cubicBezTo>
                      <a:pt x="12" y="3"/>
                      <a:pt x="15" y="3"/>
                      <a:pt x="18" y="4"/>
                    </a:cubicBezTo>
                    <a:cubicBezTo>
                      <a:pt x="19" y="4"/>
                      <a:pt x="19" y="4"/>
                      <a:pt x="19" y="4"/>
                    </a:cubicBezTo>
                    <a:cubicBezTo>
                      <a:pt x="19" y="4"/>
                      <a:pt x="19" y="4"/>
                      <a:pt x="19" y="4"/>
                    </a:cubicBezTo>
                    <a:cubicBezTo>
                      <a:pt x="19" y="4"/>
                      <a:pt x="19" y="4"/>
                      <a:pt x="19" y="4"/>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7" name="Freeform 10380"/>
              <p:cNvSpPr>
                <a:spLocks/>
              </p:cNvSpPr>
              <p:nvPr/>
            </p:nvSpPr>
            <p:spPr bwMode="auto">
              <a:xfrm>
                <a:off x="2956" y="2543"/>
                <a:ext cx="16" cy="21"/>
              </a:xfrm>
              <a:custGeom>
                <a:avLst/>
                <a:gdLst>
                  <a:gd name="T0" fmla="*/ 14 w 7"/>
                  <a:gd name="T1" fmla="*/ 9 h 9"/>
                  <a:gd name="T2" fmla="*/ 14 w 7"/>
                  <a:gd name="T3" fmla="*/ 12 h 9"/>
                  <a:gd name="T4" fmla="*/ 16 w 7"/>
                  <a:gd name="T5" fmla="*/ 14 h 9"/>
                  <a:gd name="T6" fmla="*/ 9 w 7"/>
                  <a:gd name="T7" fmla="*/ 12 h 9"/>
                  <a:gd name="T8" fmla="*/ 7 w 7"/>
                  <a:gd name="T9" fmla="*/ 12 h 9"/>
                  <a:gd name="T10" fmla="*/ 2 w 7"/>
                  <a:gd name="T11" fmla="*/ 9 h 9"/>
                  <a:gd name="T12" fmla="*/ 0 w 7"/>
                  <a:gd name="T13" fmla="*/ 7 h 9"/>
                  <a:gd name="T14" fmla="*/ 7 w 7"/>
                  <a:gd name="T15" fmla="*/ 0 h 9"/>
                  <a:gd name="T16" fmla="*/ 14 w 7"/>
                  <a:gd name="T17" fmla="*/ 9 h 9"/>
                  <a:gd name="T18" fmla="*/ 14 w 7"/>
                  <a:gd name="T19" fmla="*/ 9 h 9"/>
                  <a:gd name="T20" fmla="*/ 14 w 7"/>
                  <a:gd name="T21" fmla="*/ 9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6" y="4"/>
                    </a:moveTo>
                    <a:cubicBezTo>
                      <a:pt x="6" y="4"/>
                      <a:pt x="6" y="5"/>
                      <a:pt x="6" y="5"/>
                    </a:cubicBezTo>
                    <a:cubicBezTo>
                      <a:pt x="6" y="5"/>
                      <a:pt x="7" y="6"/>
                      <a:pt x="7" y="6"/>
                    </a:cubicBezTo>
                    <a:cubicBezTo>
                      <a:pt x="7" y="9"/>
                      <a:pt x="5" y="7"/>
                      <a:pt x="4" y="5"/>
                    </a:cubicBezTo>
                    <a:cubicBezTo>
                      <a:pt x="4" y="6"/>
                      <a:pt x="4" y="5"/>
                      <a:pt x="3" y="5"/>
                    </a:cubicBezTo>
                    <a:cubicBezTo>
                      <a:pt x="3" y="4"/>
                      <a:pt x="2" y="4"/>
                      <a:pt x="1" y="4"/>
                    </a:cubicBezTo>
                    <a:cubicBezTo>
                      <a:pt x="0" y="4"/>
                      <a:pt x="0" y="4"/>
                      <a:pt x="0" y="3"/>
                    </a:cubicBezTo>
                    <a:cubicBezTo>
                      <a:pt x="3" y="4"/>
                      <a:pt x="1" y="0"/>
                      <a:pt x="3" y="0"/>
                    </a:cubicBezTo>
                    <a:cubicBezTo>
                      <a:pt x="4" y="0"/>
                      <a:pt x="3" y="5"/>
                      <a:pt x="6" y="4"/>
                    </a:cubicBezTo>
                    <a:cubicBezTo>
                      <a:pt x="6" y="4"/>
                      <a:pt x="6" y="4"/>
                      <a:pt x="6" y="4"/>
                    </a:cubicBezTo>
                    <a:cubicBezTo>
                      <a:pt x="6" y="4"/>
                      <a:pt x="6" y="4"/>
                      <a:pt x="6" y="4"/>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8" name="Freeform 10381"/>
              <p:cNvSpPr>
                <a:spLocks/>
              </p:cNvSpPr>
              <p:nvPr/>
            </p:nvSpPr>
            <p:spPr bwMode="auto">
              <a:xfrm>
                <a:off x="2956" y="2543"/>
                <a:ext cx="16" cy="21"/>
              </a:xfrm>
              <a:custGeom>
                <a:avLst/>
                <a:gdLst>
                  <a:gd name="T0" fmla="*/ 14 w 7"/>
                  <a:gd name="T1" fmla="*/ 9 h 9"/>
                  <a:gd name="T2" fmla="*/ 14 w 7"/>
                  <a:gd name="T3" fmla="*/ 12 h 9"/>
                  <a:gd name="T4" fmla="*/ 16 w 7"/>
                  <a:gd name="T5" fmla="*/ 14 h 9"/>
                  <a:gd name="T6" fmla="*/ 9 w 7"/>
                  <a:gd name="T7" fmla="*/ 12 h 9"/>
                  <a:gd name="T8" fmla="*/ 7 w 7"/>
                  <a:gd name="T9" fmla="*/ 12 h 9"/>
                  <a:gd name="T10" fmla="*/ 2 w 7"/>
                  <a:gd name="T11" fmla="*/ 9 h 9"/>
                  <a:gd name="T12" fmla="*/ 0 w 7"/>
                  <a:gd name="T13" fmla="*/ 7 h 9"/>
                  <a:gd name="T14" fmla="*/ 7 w 7"/>
                  <a:gd name="T15" fmla="*/ 0 h 9"/>
                  <a:gd name="T16" fmla="*/ 14 w 7"/>
                  <a:gd name="T17" fmla="*/ 9 h 9"/>
                  <a:gd name="T18" fmla="*/ 14 w 7"/>
                  <a:gd name="T19" fmla="*/ 9 h 9"/>
                  <a:gd name="T20" fmla="*/ 14 w 7"/>
                  <a:gd name="T21" fmla="*/ 9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6" y="4"/>
                    </a:moveTo>
                    <a:cubicBezTo>
                      <a:pt x="6" y="4"/>
                      <a:pt x="6" y="5"/>
                      <a:pt x="6" y="5"/>
                    </a:cubicBezTo>
                    <a:cubicBezTo>
                      <a:pt x="6" y="5"/>
                      <a:pt x="7" y="6"/>
                      <a:pt x="7" y="6"/>
                    </a:cubicBezTo>
                    <a:cubicBezTo>
                      <a:pt x="7" y="9"/>
                      <a:pt x="5" y="7"/>
                      <a:pt x="4" y="5"/>
                    </a:cubicBezTo>
                    <a:cubicBezTo>
                      <a:pt x="4" y="6"/>
                      <a:pt x="4" y="5"/>
                      <a:pt x="3" y="5"/>
                    </a:cubicBezTo>
                    <a:cubicBezTo>
                      <a:pt x="3" y="4"/>
                      <a:pt x="2" y="4"/>
                      <a:pt x="1" y="4"/>
                    </a:cubicBezTo>
                    <a:cubicBezTo>
                      <a:pt x="0" y="4"/>
                      <a:pt x="0" y="4"/>
                      <a:pt x="0" y="3"/>
                    </a:cubicBezTo>
                    <a:cubicBezTo>
                      <a:pt x="3" y="4"/>
                      <a:pt x="1" y="0"/>
                      <a:pt x="3" y="0"/>
                    </a:cubicBezTo>
                    <a:cubicBezTo>
                      <a:pt x="4" y="0"/>
                      <a:pt x="3" y="5"/>
                      <a:pt x="6" y="4"/>
                    </a:cubicBezTo>
                    <a:cubicBezTo>
                      <a:pt x="6" y="4"/>
                      <a:pt x="6" y="4"/>
                      <a:pt x="6" y="4"/>
                    </a:cubicBezTo>
                    <a:cubicBezTo>
                      <a:pt x="6" y="4"/>
                      <a:pt x="6" y="4"/>
                      <a:pt x="6" y="4"/>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09" name="Freeform 10382"/>
              <p:cNvSpPr>
                <a:spLocks/>
              </p:cNvSpPr>
              <p:nvPr/>
            </p:nvSpPr>
            <p:spPr bwMode="auto">
              <a:xfrm>
                <a:off x="3001" y="2576"/>
                <a:ext cx="106" cy="90"/>
              </a:xfrm>
              <a:custGeom>
                <a:avLst/>
                <a:gdLst>
                  <a:gd name="T0" fmla="*/ 7 w 45"/>
                  <a:gd name="T1" fmla="*/ 7 h 38"/>
                  <a:gd name="T2" fmla="*/ 21 w 45"/>
                  <a:gd name="T3" fmla="*/ 9 h 38"/>
                  <a:gd name="T4" fmla="*/ 24 w 45"/>
                  <a:gd name="T5" fmla="*/ 7 h 38"/>
                  <a:gd name="T6" fmla="*/ 33 w 45"/>
                  <a:gd name="T7" fmla="*/ 28 h 38"/>
                  <a:gd name="T8" fmla="*/ 52 w 45"/>
                  <a:gd name="T9" fmla="*/ 21 h 38"/>
                  <a:gd name="T10" fmla="*/ 68 w 45"/>
                  <a:gd name="T11" fmla="*/ 26 h 38"/>
                  <a:gd name="T12" fmla="*/ 78 w 45"/>
                  <a:gd name="T13" fmla="*/ 33 h 38"/>
                  <a:gd name="T14" fmla="*/ 82 w 45"/>
                  <a:gd name="T15" fmla="*/ 36 h 38"/>
                  <a:gd name="T16" fmla="*/ 85 w 45"/>
                  <a:gd name="T17" fmla="*/ 40 h 38"/>
                  <a:gd name="T18" fmla="*/ 94 w 45"/>
                  <a:gd name="T19" fmla="*/ 45 h 38"/>
                  <a:gd name="T20" fmla="*/ 104 w 45"/>
                  <a:gd name="T21" fmla="*/ 52 h 38"/>
                  <a:gd name="T22" fmla="*/ 104 w 45"/>
                  <a:gd name="T23" fmla="*/ 59 h 38"/>
                  <a:gd name="T24" fmla="*/ 97 w 45"/>
                  <a:gd name="T25" fmla="*/ 69 h 38"/>
                  <a:gd name="T26" fmla="*/ 78 w 45"/>
                  <a:gd name="T27" fmla="*/ 81 h 38"/>
                  <a:gd name="T28" fmla="*/ 71 w 45"/>
                  <a:gd name="T29" fmla="*/ 81 h 38"/>
                  <a:gd name="T30" fmla="*/ 59 w 45"/>
                  <a:gd name="T31" fmla="*/ 88 h 38"/>
                  <a:gd name="T32" fmla="*/ 42 w 45"/>
                  <a:gd name="T33" fmla="*/ 90 h 38"/>
                  <a:gd name="T34" fmla="*/ 40 w 45"/>
                  <a:gd name="T35" fmla="*/ 85 h 38"/>
                  <a:gd name="T36" fmla="*/ 35 w 45"/>
                  <a:gd name="T37" fmla="*/ 62 h 38"/>
                  <a:gd name="T38" fmla="*/ 31 w 45"/>
                  <a:gd name="T39" fmla="*/ 47 h 38"/>
                  <a:gd name="T40" fmla="*/ 24 w 45"/>
                  <a:gd name="T41" fmla="*/ 52 h 38"/>
                  <a:gd name="T42" fmla="*/ 19 w 45"/>
                  <a:gd name="T43" fmla="*/ 47 h 38"/>
                  <a:gd name="T44" fmla="*/ 2 w 45"/>
                  <a:gd name="T45" fmla="*/ 28 h 38"/>
                  <a:gd name="T46" fmla="*/ 7 w 45"/>
                  <a:gd name="T47" fmla="*/ 7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38"/>
                  <a:gd name="T74" fmla="*/ 45 w 45"/>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38">
                    <a:moveTo>
                      <a:pt x="3" y="3"/>
                    </a:moveTo>
                    <a:cubicBezTo>
                      <a:pt x="4" y="0"/>
                      <a:pt x="9" y="1"/>
                      <a:pt x="9" y="4"/>
                    </a:cubicBezTo>
                    <a:cubicBezTo>
                      <a:pt x="10" y="4"/>
                      <a:pt x="9" y="4"/>
                      <a:pt x="10" y="3"/>
                    </a:cubicBezTo>
                    <a:cubicBezTo>
                      <a:pt x="11" y="7"/>
                      <a:pt x="13" y="9"/>
                      <a:pt x="14" y="12"/>
                    </a:cubicBezTo>
                    <a:cubicBezTo>
                      <a:pt x="16" y="11"/>
                      <a:pt x="20" y="9"/>
                      <a:pt x="22" y="9"/>
                    </a:cubicBezTo>
                    <a:cubicBezTo>
                      <a:pt x="24" y="8"/>
                      <a:pt x="30" y="8"/>
                      <a:pt x="29" y="11"/>
                    </a:cubicBezTo>
                    <a:cubicBezTo>
                      <a:pt x="30" y="11"/>
                      <a:pt x="31" y="13"/>
                      <a:pt x="33" y="14"/>
                    </a:cubicBezTo>
                    <a:cubicBezTo>
                      <a:pt x="34" y="14"/>
                      <a:pt x="34" y="15"/>
                      <a:pt x="35" y="15"/>
                    </a:cubicBezTo>
                    <a:cubicBezTo>
                      <a:pt x="35" y="15"/>
                      <a:pt x="35" y="17"/>
                      <a:pt x="36" y="17"/>
                    </a:cubicBezTo>
                    <a:cubicBezTo>
                      <a:pt x="37" y="18"/>
                      <a:pt x="38" y="18"/>
                      <a:pt x="40" y="19"/>
                    </a:cubicBezTo>
                    <a:cubicBezTo>
                      <a:pt x="42" y="20"/>
                      <a:pt x="43" y="22"/>
                      <a:pt x="44" y="22"/>
                    </a:cubicBezTo>
                    <a:cubicBezTo>
                      <a:pt x="44" y="22"/>
                      <a:pt x="44" y="25"/>
                      <a:pt x="44" y="25"/>
                    </a:cubicBezTo>
                    <a:cubicBezTo>
                      <a:pt x="45" y="27"/>
                      <a:pt x="42" y="29"/>
                      <a:pt x="41" y="29"/>
                    </a:cubicBezTo>
                    <a:cubicBezTo>
                      <a:pt x="39" y="32"/>
                      <a:pt x="36" y="33"/>
                      <a:pt x="33" y="34"/>
                    </a:cubicBezTo>
                    <a:cubicBezTo>
                      <a:pt x="32" y="34"/>
                      <a:pt x="31" y="33"/>
                      <a:pt x="30" y="34"/>
                    </a:cubicBezTo>
                    <a:cubicBezTo>
                      <a:pt x="29" y="34"/>
                      <a:pt x="26" y="36"/>
                      <a:pt x="25" y="37"/>
                    </a:cubicBezTo>
                    <a:cubicBezTo>
                      <a:pt x="25" y="38"/>
                      <a:pt x="19" y="37"/>
                      <a:pt x="18" y="38"/>
                    </a:cubicBezTo>
                    <a:cubicBezTo>
                      <a:pt x="18" y="37"/>
                      <a:pt x="17" y="36"/>
                      <a:pt x="17" y="36"/>
                    </a:cubicBezTo>
                    <a:cubicBezTo>
                      <a:pt x="16" y="37"/>
                      <a:pt x="16" y="28"/>
                      <a:pt x="15" y="26"/>
                    </a:cubicBezTo>
                    <a:cubicBezTo>
                      <a:pt x="15" y="24"/>
                      <a:pt x="15" y="20"/>
                      <a:pt x="13" y="20"/>
                    </a:cubicBezTo>
                    <a:cubicBezTo>
                      <a:pt x="12" y="20"/>
                      <a:pt x="11" y="22"/>
                      <a:pt x="10" y="22"/>
                    </a:cubicBezTo>
                    <a:cubicBezTo>
                      <a:pt x="9" y="21"/>
                      <a:pt x="9" y="21"/>
                      <a:pt x="8" y="20"/>
                    </a:cubicBezTo>
                    <a:cubicBezTo>
                      <a:pt x="6" y="20"/>
                      <a:pt x="1" y="15"/>
                      <a:pt x="1" y="12"/>
                    </a:cubicBezTo>
                    <a:cubicBezTo>
                      <a:pt x="2" y="10"/>
                      <a:pt x="0" y="4"/>
                      <a:pt x="3" y="3"/>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10" name="Freeform 10383"/>
              <p:cNvSpPr>
                <a:spLocks/>
              </p:cNvSpPr>
              <p:nvPr/>
            </p:nvSpPr>
            <p:spPr bwMode="auto">
              <a:xfrm>
                <a:off x="3001" y="2576"/>
                <a:ext cx="106" cy="90"/>
              </a:xfrm>
              <a:custGeom>
                <a:avLst/>
                <a:gdLst>
                  <a:gd name="T0" fmla="*/ 7 w 45"/>
                  <a:gd name="T1" fmla="*/ 7 h 38"/>
                  <a:gd name="T2" fmla="*/ 21 w 45"/>
                  <a:gd name="T3" fmla="*/ 9 h 38"/>
                  <a:gd name="T4" fmla="*/ 24 w 45"/>
                  <a:gd name="T5" fmla="*/ 7 h 38"/>
                  <a:gd name="T6" fmla="*/ 33 w 45"/>
                  <a:gd name="T7" fmla="*/ 28 h 38"/>
                  <a:gd name="T8" fmla="*/ 52 w 45"/>
                  <a:gd name="T9" fmla="*/ 21 h 38"/>
                  <a:gd name="T10" fmla="*/ 68 w 45"/>
                  <a:gd name="T11" fmla="*/ 26 h 38"/>
                  <a:gd name="T12" fmla="*/ 78 w 45"/>
                  <a:gd name="T13" fmla="*/ 33 h 38"/>
                  <a:gd name="T14" fmla="*/ 82 w 45"/>
                  <a:gd name="T15" fmla="*/ 36 h 38"/>
                  <a:gd name="T16" fmla="*/ 85 w 45"/>
                  <a:gd name="T17" fmla="*/ 40 h 38"/>
                  <a:gd name="T18" fmla="*/ 94 w 45"/>
                  <a:gd name="T19" fmla="*/ 45 h 38"/>
                  <a:gd name="T20" fmla="*/ 104 w 45"/>
                  <a:gd name="T21" fmla="*/ 52 h 38"/>
                  <a:gd name="T22" fmla="*/ 104 w 45"/>
                  <a:gd name="T23" fmla="*/ 59 h 38"/>
                  <a:gd name="T24" fmla="*/ 97 w 45"/>
                  <a:gd name="T25" fmla="*/ 69 h 38"/>
                  <a:gd name="T26" fmla="*/ 78 w 45"/>
                  <a:gd name="T27" fmla="*/ 81 h 38"/>
                  <a:gd name="T28" fmla="*/ 71 w 45"/>
                  <a:gd name="T29" fmla="*/ 81 h 38"/>
                  <a:gd name="T30" fmla="*/ 59 w 45"/>
                  <a:gd name="T31" fmla="*/ 88 h 38"/>
                  <a:gd name="T32" fmla="*/ 42 w 45"/>
                  <a:gd name="T33" fmla="*/ 90 h 38"/>
                  <a:gd name="T34" fmla="*/ 40 w 45"/>
                  <a:gd name="T35" fmla="*/ 85 h 38"/>
                  <a:gd name="T36" fmla="*/ 35 w 45"/>
                  <a:gd name="T37" fmla="*/ 62 h 38"/>
                  <a:gd name="T38" fmla="*/ 31 w 45"/>
                  <a:gd name="T39" fmla="*/ 47 h 38"/>
                  <a:gd name="T40" fmla="*/ 24 w 45"/>
                  <a:gd name="T41" fmla="*/ 52 h 38"/>
                  <a:gd name="T42" fmla="*/ 19 w 45"/>
                  <a:gd name="T43" fmla="*/ 47 h 38"/>
                  <a:gd name="T44" fmla="*/ 2 w 45"/>
                  <a:gd name="T45" fmla="*/ 28 h 38"/>
                  <a:gd name="T46" fmla="*/ 7 w 45"/>
                  <a:gd name="T47" fmla="*/ 7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38"/>
                  <a:gd name="T74" fmla="*/ 45 w 45"/>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38">
                    <a:moveTo>
                      <a:pt x="3" y="3"/>
                    </a:moveTo>
                    <a:cubicBezTo>
                      <a:pt x="4" y="0"/>
                      <a:pt x="9" y="1"/>
                      <a:pt x="9" y="4"/>
                    </a:cubicBezTo>
                    <a:cubicBezTo>
                      <a:pt x="10" y="4"/>
                      <a:pt x="9" y="4"/>
                      <a:pt x="10" y="3"/>
                    </a:cubicBezTo>
                    <a:cubicBezTo>
                      <a:pt x="11" y="7"/>
                      <a:pt x="13" y="9"/>
                      <a:pt x="14" y="12"/>
                    </a:cubicBezTo>
                    <a:cubicBezTo>
                      <a:pt x="16" y="11"/>
                      <a:pt x="20" y="9"/>
                      <a:pt x="22" y="9"/>
                    </a:cubicBezTo>
                    <a:cubicBezTo>
                      <a:pt x="24" y="8"/>
                      <a:pt x="30" y="8"/>
                      <a:pt x="29" y="11"/>
                    </a:cubicBezTo>
                    <a:cubicBezTo>
                      <a:pt x="30" y="11"/>
                      <a:pt x="31" y="13"/>
                      <a:pt x="33" y="14"/>
                    </a:cubicBezTo>
                    <a:cubicBezTo>
                      <a:pt x="34" y="14"/>
                      <a:pt x="34" y="15"/>
                      <a:pt x="35" y="15"/>
                    </a:cubicBezTo>
                    <a:cubicBezTo>
                      <a:pt x="35" y="15"/>
                      <a:pt x="35" y="17"/>
                      <a:pt x="36" y="17"/>
                    </a:cubicBezTo>
                    <a:cubicBezTo>
                      <a:pt x="37" y="18"/>
                      <a:pt x="38" y="18"/>
                      <a:pt x="40" y="19"/>
                    </a:cubicBezTo>
                    <a:cubicBezTo>
                      <a:pt x="42" y="20"/>
                      <a:pt x="43" y="22"/>
                      <a:pt x="44" y="22"/>
                    </a:cubicBezTo>
                    <a:cubicBezTo>
                      <a:pt x="44" y="22"/>
                      <a:pt x="44" y="25"/>
                      <a:pt x="44" y="25"/>
                    </a:cubicBezTo>
                    <a:cubicBezTo>
                      <a:pt x="45" y="27"/>
                      <a:pt x="42" y="29"/>
                      <a:pt x="41" y="29"/>
                    </a:cubicBezTo>
                    <a:cubicBezTo>
                      <a:pt x="39" y="32"/>
                      <a:pt x="36" y="33"/>
                      <a:pt x="33" y="34"/>
                    </a:cubicBezTo>
                    <a:cubicBezTo>
                      <a:pt x="32" y="34"/>
                      <a:pt x="31" y="33"/>
                      <a:pt x="30" y="34"/>
                    </a:cubicBezTo>
                    <a:cubicBezTo>
                      <a:pt x="29" y="34"/>
                      <a:pt x="26" y="36"/>
                      <a:pt x="25" y="37"/>
                    </a:cubicBezTo>
                    <a:cubicBezTo>
                      <a:pt x="25" y="38"/>
                      <a:pt x="19" y="37"/>
                      <a:pt x="18" y="38"/>
                    </a:cubicBezTo>
                    <a:cubicBezTo>
                      <a:pt x="18" y="37"/>
                      <a:pt x="17" y="36"/>
                      <a:pt x="17" y="36"/>
                    </a:cubicBezTo>
                    <a:cubicBezTo>
                      <a:pt x="16" y="37"/>
                      <a:pt x="16" y="28"/>
                      <a:pt x="15" y="26"/>
                    </a:cubicBezTo>
                    <a:cubicBezTo>
                      <a:pt x="15" y="24"/>
                      <a:pt x="15" y="20"/>
                      <a:pt x="13" y="20"/>
                    </a:cubicBezTo>
                    <a:cubicBezTo>
                      <a:pt x="12" y="20"/>
                      <a:pt x="11" y="22"/>
                      <a:pt x="10" y="22"/>
                    </a:cubicBezTo>
                    <a:cubicBezTo>
                      <a:pt x="9" y="21"/>
                      <a:pt x="9" y="21"/>
                      <a:pt x="8" y="20"/>
                    </a:cubicBezTo>
                    <a:cubicBezTo>
                      <a:pt x="6" y="20"/>
                      <a:pt x="1" y="15"/>
                      <a:pt x="1" y="12"/>
                    </a:cubicBezTo>
                    <a:cubicBezTo>
                      <a:pt x="2" y="10"/>
                      <a:pt x="0" y="4"/>
                      <a:pt x="3" y="3"/>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11" name="Freeform 10384"/>
              <p:cNvSpPr>
                <a:spLocks/>
              </p:cNvSpPr>
              <p:nvPr/>
            </p:nvSpPr>
            <p:spPr bwMode="auto">
              <a:xfrm>
                <a:off x="2949" y="2597"/>
                <a:ext cx="40" cy="41"/>
              </a:xfrm>
              <a:custGeom>
                <a:avLst/>
                <a:gdLst>
                  <a:gd name="T0" fmla="*/ 7 w 17"/>
                  <a:gd name="T1" fmla="*/ 0 h 17"/>
                  <a:gd name="T2" fmla="*/ 14 w 17"/>
                  <a:gd name="T3" fmla="*/ 2 h 17"/>
                  <a:gd name="T4" fmla="*/ 16 w 17"/>
                  <a:gd name="T5" fmla="*/ 2 h 17"/>
                  <a:gd name="T6" fmla="*/ 19 w 17"/>
                  <a:gd name="T7" fmla="*/ 2 h 17"/>
                  <a:gd name="T8" fmla="*/ 35 w 17"/>
                  <a:gd name="T9" fmla="*/ 19 h 17"/>
                  <a:gd name="T10" fmla="*/ 26 w 17"/>
                  <a:gd name="T11" fmla="*/ 39 h 17"/>
                  <a:gd name="T12" fmla="*/ 16 w 17"/>
                  <a:gd name="T13" fmla="*/ 39 h 17"/>
                  <a:gd name="T14" fmla="*/ 12 w 17"/>
                  <a:gd name="T15" fmla="*/ 29 h 17"/>
                  <a:gd name="T16" fmla="*/ 7 w 17"/>
                  <a:gd name="T17" fmla="*/ 14 h 17"/>
                  <a:gd name="T18" fmla="*/ 2 w 17"/>
                  <a:gd name="T19" fmla="*/ 5 h 17"/>
                  <a:gd name="T20" fmla="*/ 7 w 17"/>
                  <a:gd name="T21" fmla="*/ 0 h 17"/>
                  <a:gd name="T22" fmla="*/ 7 w 17"/>
                  <a:gd name="T23" fmla="*/ 0 h 17"/>
                  <a:gd name="T24" fmla="*/ 7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3" y="0"/>
                    </a:moveTo>
                    <a:cubicBezTo>
                      <a:pt x="4" y="0"/>
                      <a:pt x="5" y="0"/>
                      <a:pt x="6" y="1"/>
                    </a:cubicBezTo>
                    <a:cubicBezTo>
                      <a:pt x="6" y="1"/>
                      <a:pt x="7" y="1"/>
                      <a:pt x="7" y="1"/>
                    </a:cubicBezTo>
                    <a:cubicBezTo>
                      <a:pt x="7" y="1"/>
                      <a:pt x="8" y="1"/>
                      <a:pt x="8" y="1"/>
                    </a:cubicBezTo>
                    <a:cubicBezTo>
                      <a:pt x="11" y="1"/>
                      <a:pt x="14" y="5"/>
                      <a:pt x="15" y="8"/>
                    </a:cubicBezTo>
                    <a:cubicBezTo>
                      <a:pt x="17" y="12"/>
                      <a:pt x="13" y="13"/>
                      <a:pt x="11" y="16"/>
                    </a:cubicBezTo>
                    <a:cubicBezTo>
                      <a:pt x="10" y="15"/>
                      <a:pt x="8" y="17"/>
                      <a:pt x="7" y="16"/>
                    </a:cubicBezTo>
                    <a:cubicBezTo>
                      <a:pt x="5" y="15"/>
                      <a:pt x="4" y="14"/>
                      <a:pt x="5" y="12"/>
                    </a:cubicBezTo>
                    <a:cubicBezTo>
                      <a:pt x="5" y="10"/>
                      <a:pt x="5" y="7"/>
                      <a:pt x="3" y="6"/>
                    </a:cubicBezTo>
                    <a:cubicBezTo>
                      <a:pt x="1" y="5"/>
                      <a:pt x="0" y="4"/>
                      <a:pt x="1" y="2"/>
                    </a:cubicBezTo>
                    <a:cubicBezTo>
                      <a:pt x="1" y="1"/>
                      <a:pt x="2" y="1"/>
                      <a:pt x="3" y="0"/>
                    </a:cubicBezTo>
                    <a:cubicBezTo>
                      <a:pt x="3" y="0"/>
                      <a:pt x="3" y="0"/>
                      <a:pt x="3" y="0"/>
                    </a:cubicBezTo>
                    <a:cubicBezTo>
                      <a:pt x="3" y="0"/>
                      <a:pt x="3" y="0"/>
                      <a:pt x="3" y="0"/>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12" name="Freeform 10385"/>
              <p:cNvSpPr>
                <a:spLocks/>
              </p:cNvSpPr>
              <p:nvPr/>
            </p:nvSpPr>
            <p:spPr bwMode="auto">
              <a:xfrm>
                <a:off x="2949" y="2597"/>
                <a:ext cx="40" cy="41"/>
              </a:xfrm>
              <a:custGeom>
                <a:avLst/>
                <a:gdLst>
                  <a:gd name="T0" fmla="*/ 7 w 17"/>
                  <a:gd name="T1" fmla="*/ 0 h 17"/>
                  <a:gd name="T2" fmla="*/ 14 w 17"/>
                  <a:gd name="T3" fmla="*/ 2 h 17"/>
                  <a:gd name="T4" fmla="*/ 16 w 17"/>
                  <a:gd name="T5" fmla="*/ 2 h 17"/>
                  <a:gd name="T6" fmla="*/ 19 w 17"/>
                  <a:gd name="T7" fmla="*/ 2 h 17"/>
                  <a:gd name="T8" fmla="*/ 35 w 17"/>
                  <a:gd name="T9" fmla="*/ 19 h 17"/>
                  <a:gd name="T10" fmla="*/ 26 w 17"/>
                  <a:gd name="T11" fmla="*/ 39 h 17"/>
                  <a:gd name="T12" fmla="*/ 16 w 17"/>
                  <a:gd name="T13" fmla="*/ 39 h 17"/>
                  <a:gd name="T14" fmla="*/ 12 w 17"/>
                  <a:gd name="T15" fmla="*/ 29 h 17"/>
                  <a:gd name="T16" fmla="*/ 7 w 17"/>
                  <a:gd name="T17" fmla="*/ 14 h 17"/>
                  <a:gd name="T18" fmla="*/ 2 w 17"/>
                  <a:gd name="T19" fmla="*/ 5 h 17"/>
                  <a:gd name="T20" fmla="*/ 7 w 17"/>
                  <a:gd name="T21" fmla="*/ 0 h 17"/>
                  <a:gd name="T22" fmla="*/ 7 w 17"/>
                  <a:gd name="T23" fmla="*/ 0 h 17"/>
                  <a:gd name="T24" fmla="*/ 7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3" y="0"/>
                    </a:moveTo>
                    <a:cubicBezTo>
                      <a:pt x="4" y="0"/>
                      <a:pt x="5" y="0"/>
                      <a:pt x="6" y="1"/>
                    </a:cubicBezTo>
                    <a:cubicBezTo>
                      <a:pt x="6" y="1"/>
                      <a:pt x="7" y="1"/>
                      <a:pt x="7" y="1"/>
                    </a:cubicBezTo>
                    <a:cubicBezTo>
                      <a:pt x="7" y="1"/>
                      <a:pt x="8" y="1"/>
                      <a:pt x="8" y="1"/>
                    </a:cubicBezTo>
                    <a:cubicBezTo>
                      <a:pt x="11" y="1"/>
                      <a:pt x="14" y="5"/>
                      <a:pt x="15" y="8"/>
                    </a:cubicBezTo>
                    <a:cubicBezTo>
                      <a:pt x="17" y="12"/>
                      <a:pt x="13" y="13"/>
                      <a:pt x="11" y="16"/>
                    </a:cubicBezTo>
                    <a:cubicBezTo>
                      <a:pt x="10" y="15"/>
                      <a:pt x="8" y="17"/>
                      <a:pt x="7" y="16"/>
                    </a:cubicBezTo>
                    <a:cubicBezTo>
                      <a:pt x="5" y="15"/>
                      <a:pt x="4" y="14"/>
                      <a:pt x="5" y="12"/>
                    </a:cubicBezTo>
                    <a:cubicBezTo>
                      <a:pt x="5" y="10"/>
                      <a:pt x="5" y="7"/>
                      <a:pt x="3" y="6"/>
                    </a:cubicBezTo>
                    <a:cubicBezTo>
                      <a:pt x="1" y="5"/>
                      <a:pt x="0" y="4"/>
                      <a:pt x="1" y="2"/>
                    </a:cubicBezTo>
                    <a:cubicBezTo>
                      <a:pt x="1" y="1"/>
                      <a:pt x="2" y="1"/>
                      <a:pt x="3" y="0"/>
                    </a:cubicBezTo>
                    <a:cubicBezTo>
                      <a:pt x="3" y="0"/>
                      <a:pt x="3" y="0"/>
                      <a:pt x="3" y="0"/>
                    </a:cubicBezTo>
                    <a:cubicBezTo>
                      <a:pt x="3" y="0"/>
                      <a:pt x="3" y="0"/>
                      <a:pt x="3" y="0"/>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13" name="Freeform 10386"/>
              <p:cNvSpPr>
                <a:spLocks/>
              </p:cNvSpPr>
              <p:nvPr/>
            </p:nvSpPr>
            <p:spPr bwMode="auto">
              <a:xfrm>
                <a:off x="3001" y="2659"/>
                <a:ext cx="28" cy="24"/>
              </a:xfrm>
              <a:custGeom>
                <a:avLst/>
                <a:gdLst>
                  <a:gd name="T0" fmla="*/ 12 w 12"/>
                  <a:gd name="T1" fmla="*/ 5 h 10"/>
                  <a:gd name="T2" fmla="*/ 14 w 12"/>
                  <a:gd name="T3" fmla="*/ 2 h 10"/>
                  <a:gd name="T4" fmla="*/ 19 w 12"/>
                  <a:gd name="T5" fmla="*/ 0 h 10"/>
                  <a:gd name="T6" fmla="*/ 23 w 12"/>
                  <a:gd name="T7" fmla="*/ 14 h 10"/>
                  <a:gd name="T8" fmla="*/ 23 w 12"/>
                  <a:gd name="T9" fmla="*/ 19 h 10"/>
                  <a:gd name="T10" fmla="*/ 16 w 12"/>
                  <a:gd name="T11" fmla="*/ 19 h 10"/>
                  <a:gd name="T12" fmla="*/ 16 w 12"/>
                  <a:gd name="T13" fmla="*/ 17 h 10"/>
                  <a:gd name="T14" fmla="*/ 9 w 12"/>
                  <a:gd name="T15" fmla="*/ 22 h 10"/>
                  <a:gd name="T16" fmla="*/ 9 w 12"/>
                  <a:gd name="T17" fmla="*/ 17 h 10"/>
                  <a:gd name="T18" fmla="*/ 2 w 12"/>
                  <a:gd name="T19" fmla="*/ 14 h 10"/>
                  <a:gd name="T20" fmla="*/ 12 w 12"/>
                  <a:gd name="T21" fmla="*/ 5 h 10"/>
                  <a:gd name="T22" fmla="*/ 12 w 12"/>
                  <a:gd name="T23" fmla="*/ 5 h 10"/>
                  <a:gd name="T24" fmla="*/ 12 w 12"/>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5" y="2"/>
                    </a:moveTo>
                    <a:cubicBezTo>
                      <a:pt x="6" y="2"/>
                      <a:pt x="6" y="2"/>
                      <a:pt x="6" y="1"/>
                    </a:cubicBezTo>
                    <a:cubicBezTo>
                      <a:pt x="7" y="1"/>
                      <a:pt x="7" y="1"/>
                      <a:pt x="8" y="0"/>
                    </a:cubicBezTo>
                    <a:cubicBezTo>
                      <a:pt x="12" y="1"/>
                      <a:pt x="8" y="5"/>
                      <a:pt x="10" y="6"/>
                    </a:cubicBezTo>
                    <a:cubicBezTo>
                      <a:pt x="11" y="6"/>
                      <a:pt x="11" y="7"/>
                      <a:pt x="10" y="8"/>
                    </a:cubicBezTo>
                    <a:cubicBezTo>
                      <a:pt x="9" y="7"/>
                      <a:pt x="8" y="8"/>
                      <a:pt x="7" y="8"/>
                    </a:cubicBezTo>
                    <a:cubicBezTo>
                      <a:pt x="7" y="8"/>
                      <a:pt x="7" y="7"/>
                      <a:pt x="7" y="7"/>
                    </a:cubicBezTo>
                    <a:cubicBezTo>
                      <a:pt x="6" y="8"/>
                      <a:pt x="5" y="7"/>
                      <a:pt x="4" y="9"/>
                    </a:cubicBezTo>
                    <a:cubicBezTo>
                      <a:pt x="4" y="8"/>
                      <a:pt x="4" y="8"/>
                      <a:pt x="4" y="7"/>
                    </a:cubicBezTo>
                    <a:cubicBezTo>
                      <a:pt x="3" y="10"/>
                      <a:pt x="0" y="8"/>
                      <a:pt x="1" y="6"/>
                    </a:cubicBezTo>
                    <a:cubicBezTo>
                      <a:pt x="1" y="4"/>
                      <a:pt x="4" y="4"/>
                      <a:pt x="5" y="2"/>
                    </a:cubicBezTo>
                    <a:cubicBezTo>
                      <a:pt x="5" y="2"/>
                      <a:pt x="5" y="2"/>
                      <a:pt x="5" y="2"/>
                    </a:cubicBezTo>
                    <a:cubicBezTo>
                      <a:pt x="5" y="2"/>
                      <a:pt x="5" y="2"/>
                      <a:pt x="5" y="2"/>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14" name="Freeform 10387"/>
              <p:cNvSpPr>
                <a:spLocks/>
              </p:cNvSpPr>
              <p:nvPr/>
            </p:nvSpPr>
            <p:spPr bwMode="auto">
              <a:xfrm>
                <a:off x="3001" y="2659"/>
                <a:ext cx="28" cy="24"/>
              </a:xfrm>
              <a:custGeom>
                <a:avLst/>
                <a:gdLst>
                  <a:gd name="T0" fmla="*/ 12 w 12"/>
                  <a:gd name="T1" fmla="*/ 5 h 10"/>
                  <a:gd name="T2" fmla="*/ 14 w 12"/>
                  <a:gd name="T3" fmla="*/ 2 h 10"/>
                  <a:gd name="T4" fmla="*/ 19 w 12"/>
                  <a:gd name="T5" fmla="*/ 0 h 10"/>
                  <a:gd name="T6" fmla="*/ 23 w 12"/>
                  <a:gd name="T7" fmla="*/ 14 h 10"/>
                  <a:gd name="T8" fmla="*/ 23 w 12"/>
                  <a:gd name="T9" fmla="*/ 19 h 10"/>
                  <a:gd name="T10" fmla="*/ 16 w 12"/>
                  <a:gd name="T11" fmla="*/ 19 h 10"/>
                  <a:gd name="T12" fmla="*/ 16 w 12"/>
                  <a:gd name="T13" fmla="*/ 17 h 10"/>
                  <a:gd name="T14" fmla="*/ 9 w 12"/>
                  <a:gd name="T15" fmla="*/ 22 h 10"/>
                  <a:gd name="T16" fmla="*/ 9 w 12"/>
                  <a:gd name="T17" fmla="*/ 17 h 10"/>
                  <a:gd name="T18" fmla="*/ 2 w 12"/>
                  <a:gd name="T19" fmla="*/ 14 h 10"/>
                  <a:gd name="T20" fmla="*/ 12 w 12"/>
                  <a:gd name="T21" fmla="*/ 5 h 10"/>
                  <a:gd name="T22" fmla="*/ 12 w 12"/>
                  <a:gd name="T23" fmla="*/ 5 h 10"/>
                  <a:gd name="T24" fmla="*/ 12 w 12"/>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5" y="2"/>
                    </a:moveTo>
                    <a:cubicBezTo>
                      <a:pt x="6" y="2"/>
                      <a:pt x="6" y="2"/>
                      <a:pt x="6" y="1"/>
                    </a:cubicBezTo>
                    <a:cubicBezTo>
                      <a:pt x="7" y="1"/>
                      <a:pt x="7" y="1"/>
                      <a:pt x="8" y="0"/>
                    </a:cubicBezTo>
                    <a:cubicBezTo>
                      <a:pt x="12" y="1"/>
                      <a:pt x="8" y="5"/>
                      <a:pt x="10" y="6"/>
                    </a:cubicBezTo>
                    <a:cubicBezTo>
                      <a:pt x="11" y="6"/>
                      <a:pt x="11" y="7"/>
                      <a:pt x="10" y="8"/>
                    </a:cubicBezTo>
                    <a:cubicBezTo>
                      <a:pt x="9" y="7"/>
                      <a:pt x="8" y="8"/>
                      <a:pt x="7" y="8"/>
                    </a:cubicBezTo>
                    <a:cubicBezTo>
                      <a:pt x="7" y="8"/>
                      <a:pt x="7" y="7"/>
                      <a:pt x="7" y="7"/>
                    </a:cubicBezTo>
                    <a:cubicBezTo>
                      <a:pt x="6" y="8"/>
                      <a:pt x="5" y="7"/>
                      <a:pt x="4" y="9"/>
                    </a:cubicBezTo>
                    <a:cubicBezTo>
                      <a:pt x="4" y="8"/>
                      <a:pt x="4" y="8"/>
                      <a:pt x="4" y="7"/>
                    </a:cubicBezTo>
                    <a:cubicBezTo>
                      <a:pt x="3" y="10"/>
                      <a:pt x="0" y="8"/>
                      <a:pt x="1" y="6"/>
                    </a:cubicBezTo>
                    <a:cubicBezTo>
                      <a:pt x="1" y="4"/>
                      <a:pt x="4" y="4"/>
                      <a:pt x="5" y="2"/>
                    </a:cubicBezTo>
                    <a:cubicBezTo>
                      <a:pt x="5" y="2"/>
                      <a:pt x="5" y="2"/>
                      <a:pt x="5" y="2"/>
                    </a:cubicBezTo>
                    <a:cubicBezTo>
                      <a:pt x="5" y="2"/>
                      <a:pt x="5" y="2"/>
                      <a:pt x="5" y="2"/>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15" name="Freeform 10388"/>
              <p:cNvSpPr>
                <a:spLocks/>
              </p:cNvSpPr>
              <p:nvPr/>
            </p:nvSpPr>
            <p:spPr bwMode="auto">
              <a:xfrm>
                <a:off x="3093" y="2720"/>
                <a:ext cx="182" cy="258"/>
              </a:xfrm>
              <a:custGeom>
                <a:avLst/>
                <a:gdLst>
                  <a:gd name="T0" fmla="*/ 33 w 77"/>
                  <a:gd name="T1" fmla="*/ 2 h 109"/>
                  <a:gd name="T2" fmla="*/ 45 w 77"/>
                  <a:gd name="T3" fmla="*/ 7 h 109"/>
                  <a:gd name="T4" fmla="*/ 47 w 77"/>
                  <a:gd name="T5" fmla="*/ 12 h 109"/>
                  <a:gd name="T6" fmla="*/ 54 w 77"/>
                  <a:gd name="T7" fmla="*/ 19 h 109"/>
                  <a:gd name="T8" fmla="*/ 64 w 77"/>
                  <a:gd name="T9" fmla="*/ 26 h 109"/>
                  <a:gd name="T10" fmla="*/ 69 w 77"/>
                  <a:gd name="T11" fmla="*/ 31 h 109"/>
                  <a:gd name="T12" fmla="*/ 76 w 77"/>
                  <a:gd name="T13" fmla="*/ 31 h 109"/>
                  <a:gd name="T14" fmla="*/ 80 w 77"/>
                  <a:gd name="T15" fmla="*/ 33 h 109"/>
                  <a:gd name="T16" fmla="*/ 113 w 77"/>
                  <a:gd name="T17" fmla="*/ 50 h 109"/>
                  <a:gd name="T18" fmla="*/ 135 w 77"/>
                  <a:gd name="T19" fmla="*/ 69 h 109"/>
                  <a:gd name="T20" fmla="*/ 142 w 77"/>
                  <a:gd name="T21" fmla="*/ 88 h 109"/>
                  <a:gd name="T22" fmla="*/ 142 w 77"/>
                  <a:gd name="T23" fmla="*/ 88 h 109"/>
                  <a:gd name="T24" fmla="*/ 142 w 77"/>
                  <a:gd name="T25" fmla="*/ 107 h 109"/>
                  <a:gd name="T26" fmla="*/ 144 w 77"/>
                  <a:gd name="T27" fmla="*/ 104 h 109"/>
                  <a:gd name="T28" fmla="*/ 144 w 77"/>
                  <a:gd name="T29" fmla="*/ 107 h 109"/>
                  <a:gd name="T30" fmla="*/ 151 w 77"/>
                  <a:gd name="T31" fmla="*/ 104 h 109"/>
                  <a:gd name="T32" fmla="*/ 154 w 77"/>
                  <a:gd name="T33" fmla="*/ 102 h 109"/>
                  <a:gd name="T34" fmla="*/ 158 w 77"/>
                  <a:gd name="T35" fmla="*/ 114 h 109"/>
                  <a:gd name="T36" fmla="*/ 158 w 77"/>
                  <a:gd name="T37" fmla="*/ 123 h 109"/>
                  <a:gd name="T38" fmla="*/ 165 w 77"/>
                  <a:gd name="T39" fmla="*/ 130 h 109"/>
                  <a:gd name="T40" fmla="*/ 175 w 77"/>
                  <a:gd name="T41" fmla="*/ 140 h 109"/>
                  <a:gd name="T42" fmla="*/ 182 w 77"/>
                  <a:gd name="T43" fmla="*/ 144 h 109"/>
                  <a:gd name="T44" fmla="*/ 180 w 77"/>
                  <a:gd name="T45" fmla="*/ 147 h 109"/>
                  <a:gd name="T46" fmla="*/ 170 w 77"/>
                  <a:gd name="T47" fmla="*/ 161 h 109"/>
                  <a:gd name="T48" fmla="*/ 158 w 77"/>
                  <a:gd name="T49" fmla="*/ 175 h 109"/>
                  <a:gd name="T50" fmla="*/ 144 w 77"/>
                  <a:gd name="T51" fmla="*/ 185 h 109"/>
                  <a:gd name="T52" fmla="*/ 139 w 77"/>
                  <a:gd name="T53" fmla="*/ 189 h 109"/>
                  <a:gd name="T54" fmla="*/ 132 w 77"/>
                  <a:gd name="T55" fmla="*/ 192 h 109"/>
                  <a:gd name="T56" fmla="*/ 121 w 77"/>
                  <a:gd name="T57" fmla="*/ 192 h 109"/>
                  <a:gd name="T58" fmla="*/ 109 w 77"/>
                  <a:gd name="T59" fmla="*/ 194 h 109"/>
                  <a:gd name="T60" fmla="*/ 102 w 77"/>
                  <a:gd name="T61" fmla="*/ 204 h 109"/>
                  <a:gd name="T62" fmla="*/ 92 w 77"/>
                  <a:gd name="T63" fmla="*/ 208 h 109"/>
                  <a:gd name="T64" fmla="*/ 83 w 77"/>
                  <a:gd name="T65" fmla="*/ 215 h 109"/>
                  <a:gd name="T66" fmla="*/ 78 w 77"/>
                  <a:gd name="T67" fmla="*/ 220 h 109"/>
                  <a:gd name="T68" fmla="*/ 69 w 77"/>
                  <a:gd name="T69" fmla="*/ 244 h 109"/>
                  <a:gd name="T70" fmla="*/ 54 w 77"/>
                  <a:gd name="T71" fmla="*/ 258 h 109"/>
                  <a:gd name="T72" fmla="*/ 38 w 77"/>
                  <a:gd name="T73" fmla="*/ 241 h 109"/>
                  <a:gd name="T74" fmla="*/ 31 w 77"/>
                  <a:gd name="T75" fmla="*/ 237 h 109"/>
                  <a:gd name="T76" fmla="*/ 28 w 77"/>
                  <a:gd name="T77" fmla="*/ 237 h 109"/>
                  <a:gd name="T78" fmla="*/ 24 w 77"/>
                  <a:gd name="T79" fmla="*/ 230 h 109"/>
                  <a:gd name="T80" fmla="*/ 26 w 77"/>
                  <a:gd name="T81" fmla="*/ 189 h 109"/>
                  <a:gd name="T82" fmla="*/ 24 w 77"/>
                  <a:gd name="T83" fmla="*/ 168 h 109"/>
                  <a:gd name="T84" fmla="*/ 19 w 77"/>
                  <a:gd name="T85" fmla="*/ 151 h 109"/>
                  <a:gd name="T86" fmla="*/ 9 w 77"/>
                  <a:gd name="T87" fmla="*/ 121 h 109"/>
                  <a:gd name="T88" fmla="*/ 5 w 77"/>
                  <a:gd name="T89" fmla="*/ 121 h 109"/>
                  <a:gd name="T90" fmla="*/ 5 w 77"/>
                  <a:gd name="T91" fmla="*/ 116 h 109"/>
                  <a:gd name="T92" fmla="*/ 2 w 77"/>
                  <a:gd name="T93" fmla="*/ 109 h 109"/>
                  <a:gd name="T94" fmla="*/ 5 w 77"/>
                  <a:gd name="T95" fmla="*/ 92 h 109"/>
                  <a:gd name="T96" fmla="*/ 9 w 77"/>
                  <a:gd name="T97" fmla="*/ 88 h 109"/>
                  <a:gd name="T98" fmla="*/ 14 w 77"/>
                  <a:gd name="T99" fmla="*/ 80 h 109"/>
                  <a:gd name="T100" fmla="*/ 26 w 77"/>
                  <a:gd name="T101" fmla="*/ 66 h 109"/>
                  <a:gd name="T102" fmla="*/ 26 w 77"/>
                  <a:gd name="T103" fmla="*/ 64 h 109"/>
                  <a:gd name="T104" fmla="*/ 28 w 77"/>
                  <a:gd name="T105" fmla="*/ 64 h 109"/>
                  <a:gd name="T106" fmla="*/ 33 w 77"/>
                  <a:gd name="T107" fmla="*/ 59 h 109"/>
                  <a:gd name="T108" fmla="*/ 26 w 77"/>
                  <a:gd name="T109" fmla="*/ 33 h 109"/>
                  <a:gd name="T110" fmla="*/ 33 w 77"/>
                  <a:gd name="T111" fmla="*/ 2 h 109"/>
                  <a:gd name="T112" fmla="*/ 33 w 77"/>
                  <a:gd name="T113" fmla="*/ 2 h 109"/>
                  <a:gd name="T114" fmla="*/ 33 w 77"/>
                  <a:gd name="T115" fmla="*/ 2 h 109"/>
                  <a:gd name="T116" fmla="*/ 33 w 77"/>
                  <a:gd name="T117" fmla="*/ 2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09"/>
                  <a:gd name="T179" fmla="*/ 77 w 77"/>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09">
                    <a:moveTo>
                      <a:pt x="14" y="1"/>
                    </a:moveTo>
                    <a:cubicBezTo>
                      <a:pt x="16" y="2"/>
                      <a:pt x="18" y="2"/>
                      <a:pt x="19" y="3"/>
                    </a:cubicBezTo>
                    <a:cubicBezTo>
                      <a:pt x="20" y="4"/>
                      <a:pt x="20" y="5"/>
                      <a:pt x="20" y="5"/>
                    </a:cubicBezTo>
                    <a:cubicBezTo>
                      <a:pt x="20" y="7"/>
                      <a:pt x="22" y="7"/>
                      <a:pt x="23" y="8"/>
                    </a:cubicBezTo>
                    <a:cubicBezTo>
                      <a:pt x="25" y="8"/>
                      <a:pt x="25" y="11"/>
                      <a:pt x="27" y="11"/>
                    </a:cubicBezTo>
                    <a:cubicBezTo>
                      <a:pt x="28" y="11"/>
                      <a:pt x="28" y="12"/>
                      <a:pt x="29" y="13"/>
                    </a:cubicBezTo>
                    <a:cubicBezTo>
                      <a:pt x="29" y="13"/>
                      <a:pt x="31" y="11"/>
                      <a:pt x="32" y="13"/>
                    </a:cubicBezTo>
                    <a:cubicBezTo>
                      <a:pt x="33" y="13"/>
                      <a:pt x="33" y="13"/>
                      <a:pt x="34" y="14"/>
                    </a:cubicBezTo>
                    <a:cubicBezTo>
                      <a:pt x="38" y="14"/>
                      <a:pt x="44" y="20"/>
                      <a:pt x="48" y="21"/>
                    </a:cubicBezTo>
                    <a:cubicBezTo>
                      <a:pt x="50" y="22"/>
                      <a:pt x="55" y="27"/>
                      <a:pt x="57" y="29"/>
                    </a:cubicBezTo>
                    <a:cubicBezTo>
                      <a:pt x="58" y="31"/>
                      <a:pt x="60" y="34"/>
                      <a:pt x="60" y="37"/>
                    </a:cubicBezTo>
                    <a:cubicBezTo>
                      <a:pt x="60" y="37"/>
                      <a:pt x="60" y="37"/>
                      <a:pt x="60" y="37"/>
                    </a:cubicBezTo>
                    <a:cubicBezTo>
                      <a:pt x="59" y="39"/>
                      <a:pt x="59" y="42"/>
                      <a:pt x="60" y="45"/>
                    </a:cubicBezTo>
                    <a:cubicBezTo>
                      <a:pt x="60" y="44"/>
                      <a:pt x="61" y="45"/>
                      <a:pt x="61" y="44"/>
                    </a:cubicBezTo>
                    <a:cubicBezTo>
                      <a:pt x="61" y="44"/>
                      <a:pt x="61" y="44"/>
                      <a:pt x="61" y="45"/>
                    </a:cubicBezTo>
                    <a:cubicBezTo>
                      <a:pt x="62" y="43"/>
                      <a:pt x="63" y="43"/>
                      <a:pt x="64" y="44"/>
                    </a:cubicBezTo>
                    <a:cubicBezTo>
                      <a:pt x="65" y="44"/>
                      <a:pt x="65" y="44"/>
                      <a:pt x="65" y="43"/>
                    </a:cubicBezTo>
                    <a:cubicBezTo>
                      <a:pt x="66" y="45"/>
                      <a:pt x="66" y="46"/>
                      <a:pt x="67" y="48"/>
                    </a:cubicBezTo>
                    <a:cubicBezTo>
                      <a:pt x="67" y="50"/>
                      <a:pt x="66" y="52"/>
                      <a:pt x="67" y="52"/>
                    </a:cubicBezTo>
                    <a:cubicBezTo>
                      <a:pt x="68" y="53"/>
                      <a:pt x="69" y="55"/>
                      <a:pt x="70" y="55"/>
                    </a:cubicBezTo>
                    <a:cubicBezTo>
                      <a:pt x="71" y="57"/>
                      <a:pt x="72" y="58"/>
                      <a:pt x="74" y="59"/>
                    </a:cubicBezTo>
                    <a:cubicBezTo>
                      <a:pt x="75" y="59"/>
                      <a:pt x="76" y="60"/>
                      <a:pt x="77" y="61"/>
                    </a:cubicBezTo>
                    <a:cubicBezTo>
                      <a:pt x="77" y="62"/>
                      <a:pt x="77" y="61"/>
                      <a:pt x="76" y="62"/>
                    </a:cubicBezTo>
                    <a:cubicBezTo>
                      <a:pt x="77" y="65"/>
                      <a:pt x="74" y="66"/>
                      <a:pt x="72" y="68"/>
                    </a:cubicBezTo>
                    <a:cubicBezTo>
                      <a:pt x="70" y="70"/>
                      <a:pt x="69" y="72"/>
                      <a:pt x="67" y="74"/>
                    </a:cubicBezTo>
                    <a:cubicBezTo>
                      <a:pt x="65" y="76"/>
                      <a:pt x="63" y="76"/>
                      <a:pt x="61" y="78"/>
                    </a:cubicBezTo>
                    <a:cubicBezTo>
                      <a:pt x="60" y="78"/>
                      <a:pt x="59" y="79"/>
                      <a:pt x="59" y="80"/>
                    </a:cubicBezTo>
                    <a:cubicBezTo>
                      <a:pt x="57" y="81"/>
                      <a:pt x="57" y="80"/>
                      <a:pt x="56" y="81"/>
                    </a:cubicBezTo>
                    <a:cubicBezTo>
                      <a:pt x="55" y="81"/>
                      <a:pt x="53" y="82"/>
                      <a:pt x="51" y="81"/>
                    </a:cubicBezTo>
                    <a:cubicBezTo>
                      <a:pt x="49" y="80"/>
                      <a:pt x="48" y="81"/>
                      <a:pt x="46" y="82"/>
                    </a:cubicBezTo>
                    <a:cubicBezTo>
                      <a:pt x="45" y="83"/>
                      <a:pt x="44" y="85"/>
                      <a:pt x="43" y="86"/>
                    </a:cubicBezTo>
                    <a:cubicBezTo>
                      <a:pt x="42" y="87"/>
                      <a:pt x="40" y="87"/>
                      <a:pt x="39" y="88"/>
                    </a:cubicBezTo>
                    <a:cubicBezTo>
                      <a:pt x="37" y="90"/>
                      <a:pt x="37" y="91"/>
                      <a:pt x="35" y="91"/>
                    </a:cubicBezTo>
                    <a:cubicBezTo>
                      <a:pt x="34" y="92"/>
                      <a:pt x="34" y="93"/>
                      <a:pt x="33" y="93"/>
                    </a:cubicBezTo>
                    <a:cubicBezTo>
                      <a:pt x="31" y="97"/>
                      <a:pt x="31" y="100"/>
                      <a:pt x="29" y="103"/>
                    </a:cubicBezTo>
                    <a:cubicBezTo>
                      <a:pt x="27" y="105"/>
                      <a:pt x="26" y="108"/>
                      <a:pt x="23" y="109"/>
                    </a:cubicBezTo>
                    <a:cubicBezTo>
                      <a:pt x="24" y="105"/>
                      <a:pt x="18" y="105"/>
                      <a:pt x="16" y="102"/>
                    </a:cubicBezTo>
                    <a:cubicBezTo>
                      <a:pt x="15" y="101"/>
                      <a:pt x="14" y="101"/>
                      <a:pt x="13" y="100"/>
                    </a:cubicBezTo>
                    <a:cubicBezTo>
                      <a:pt x="12" y="100"/>
                      <a:pt x="12" y="100"/>
                      <a:pt x="12" y="100"/>
                    </a:cubicBezTo>
                    <a:cubicBezTo>
                      <a:pt x="11" y="99"/>
                      <a:pt x="11" y="98"/>
                      <a:pt x="10" y="97"/>
                    </a:cubicBezTo>
                    <a:cubicBezTo>
                      <a:pt x="7" y="92"/>
                      <a:pt x="10" y="85"/>
                      <a:pt x="11" y="80"/>
                    </a:cubicBezTo>
                    <a:cubicBezTo>
                      <a:pt x="11" y="76"/>
                      <a:pt x="10" y="74"/>
                      <a:pt x="10" y="71"/>
                    </a:cubicBezTo>
                    <a:cubicBezTo>
                      <a:pt x="9" y="70"/>
                      <a:pt x="9" y="64"/>
                      <a:pt x="8" y="64"/>
                    </a:cubicBezTo>
                    <a:cubicBezTo>
                      <a:pt x="5" y="62"/>
                      <a:pt x="7" y="55"/>
                      <a:pt x="4" y="51"/>
                    </a:cubicBezTo>
                    <a:cubicBezTo>
                      <a:pt x="4" y="51"/>
                      <a:pt x="3" y="51"/>
                      <a:pt x="2" y="51"/>
                    </a:cubicBezTo>
                    <a:cubicBezTo>
                      <a:pt x="2" y="50"/>
                      <a:pt x="3" y="49"/>
                      <a:pt x="2" y="49"/>
                    </a:cubicBezTo>
                    <a:cubicBezTo>
                      <a:pt x="2" y="48"/>
                      <a:pt x="1" y="47"/>
                      <a:pt x="1" y="46"/>
                    </a:cubicBezTo>
                    <a:cubicBezTo>
                      <a:pt x="1" y="44"/>
                      <a:pt x="0" y="41"/>
                      <a:pt x="2" y="39"/>
                    </a:cubicBezTo>
                    <a:cubicBezTo>
                      <a:pt x="3" y="39"/>
                      <a:pt x="3" y="38"/>
                      <a:pt x="4" y="37"/>
                    </a:cubicBezTo>
                    <a:cubicBezTo>
                      <a:pt x="5" y="36"/>
                      <a:pt x="5" y="34"/>
                      <a:pt x="6" y="34"/>
                    </a:cubicBezTo>
                    <a:cubicBezTo>
                      <a:pt x="9" y="35"/>
                      <a:pt x="10" y="29"/>
                      <a:pt x="11" y="28"/>
                    </a:cubicBezTo>
                    <a:cubicBezTo>
                      <a:pt x="11" y="27"/>
                      <a:pt x="12" y="27"/>
                      <a:pt x="11" y="27"/>
                    </a:cubicBezTo>
                    <a:cubicBezTo>
                      <a:pt x="12" y="27"/>
                      <a:pt x="12" y="27"/>
                      <a:pt x="12" y="27"/>
                    </a:cubicBezTo>
                    <a:cubicBezTo>
                      <a:pt x="12" y="26"/>
                      <a:pt x="13" y="24"/>
                      <a:pt x="14" y="25"/>
                    </a:cubicBezTo>
                    <a:cubicBezTo>
                      <a:pt x="15" y="21"/>
                      <a:pt x="14" y="17"/>
                      <a:pt x="11" y="14"/>
                    </a:cubicBezTo>
                    <a:cubicBezTo>
                      <a:pt x="10" y="11"/>
                      <a:pt x="8" y="0"/>
                      <a:pt x="14" y="1"/>
                    </a:cubicBezTo>
                    <a:cubicBezTo>
                      <a:pt x="14" y="1"/>
                      <a:pt x="14" y="1"/>
                      <a:pt x="14" y="1"/>
                    </a:cubicBezTo>
                    <a:cubicBezTo>
                      <a:pt x="14" y="1"/>
                      <a:pt x="14" y="1"/>
                      <a:pt x="14" y="1"/>
                    </a:cubicBezTo>
                    <a:cubicBezTo>
                      <a:pt x="14" y="1"/>
                      <a:pt x="14" y="1"/>
                      <a:pt x="14" y="1"/>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sp>
            <p:nvSpPr>
              <p:cNvPr id="816" name="Freeform 10389"/>
              <p:cNvSpPr>
                <a:spLocks/>
              </p:cNvSpPr>
              <p:nvPr/>
            </p:nvSpPr>
            <p:spPr bwMode="auto">
              <a:xfrm>
                <a:off x="3093" y="2720"/>
                <a:ext cx="182" cy="258"/>
              </a:xfrm>
              <a:custGeom>
                <a:avLst/>
                <a:gdLst>
                  <a:gd name="T0" fmla="*/ 33 w 77"/>
                  <a:gd name="T1" fmla="*/ 2 h 109"/>
                  <a:gd name="T2" fmla="*/ 45 w 77"/>
                  <a:gd name="T3" fmla="*/ 7 h 109"/>
                  <a:gd name="T4" fmla="*/ 47 w 77"/>
                  <a:gd name="T5" fmla="*/ 12 h 109"/>
                  <a:gd name="T6" fmla="*/ 54 w 77"/>
                  <a:gd name="T7" fmla="*/ 19 h 109"/>
                  <a:gd name="T8" fmla="*/ 64 w 77"/>
                  <a:gd name="T9" fmla="*/ 26 h 109"/>
                  <a:gd name="T10" fmla="*/ 69 w 77"/>
                  <a:gd name="T11" fmla="*/ 31 h 109"/>
                  <a:gd name="T12" fmla="*/ 76 w 77"/>
                  <a:gd name="T13" fmla="*/ 31 h 109"/>
                  <a:gd name="T14" fmla="*/ 80 w 77"/>
                  <a:gd name="T15" fmla="*/ 33 h 109"/>
                  <a:gd name="T16" fmla="*/ 113 w 77"/>
                  <a:gd name="T17" fmla="*/ 50 h 109"/>
                  <a:gd name="T18" fmla="*/ 135 w 77"/>
                  <a:gd name="T19" fmla="*/ 69 h 109"/>
                  <a:gd name="T20" fmla="*/ 142 w 77"/>
                  <a:gd name="T21" fmla="*/ 88 h 109"/>
                  <a:gd name="T22" fmla="*/ 142 w 77"/>
                  <a:gd name="T23" fmla="*/ 88 h 109"/>
                  <a:gd name="T24" fmla="*/ 142 w 77"/>
                  <a:gd name="T25" fmla="*/ 107 h 109"/>
                  <a:gd name="T26" fmla="*/ 144 w 77"/>
                  <a:gd name="T27" fmla="*/ 104 h 109"/>
                  <a:gd name="T28" fmla="*/ 144 w 77"/>
                  <a:gd name="T29" fmla="*/ 107 h 109"/>
                  <a:gd name="T30" fmla="*/ 151 w 77"/>
                  <a:gd name="T31" fmla="*/ 104 h 109"/>
                  <a:gd name="T32" fmla="*/ 154 w 77"/>
                  <a:gd name="T33" fmla="*/ 102 h 109"/>
                  <a:gd name="T34" fmla="*/ 158 w 77"/>
                  <a:gd name="T35" fmla="*/ 114 h 109"/>
                  <a:gd name="T36" fmla="*/ 158 w 77"/>
                  <a:gd name="T37" fmla="*/ 123 h 109"/>
                  <a:gd name="T38" fmla="*/ 165 w 77"/>
                  <a:gd name="T39" fmla="*/ 130 h 109"/>
                  <a:gd name="T40" fmla="*/ 175 w 77"/>
                  <a:gd name="T41" fmla="*/ 140 h 109"/>
                  <a:gd name="T42" fmla="*/ 182 w 77"/>
                  <a:gd name="T43" fmla="*/ 144 h 109"/>
                  <a:gd name="T44" fmla="*/ 180 w 77"/>
                  <a:gd name="T45" fmla="*/ 147 h 109"/>
                  <a:gd name="T46" fmla="*/ 170 w 77"/>
                  <a:gd name="T47" fmla="*/ 161 h 109"/>
                  <a:gd name="T48" fmla="*/ 158 w 77"/>
                  <a:gd name="T49" fmla="*/ 175 h 109"/>
                  <a:gd name="T50" fmla="*/ 144 w 77"/>
                  <a:gd name="T51" fmla="*/ 185 h 109"/>
                  <a:gd name="T52" fmla="*/ 139 w 77"/>
                  <a:gd name="T53" fmla="*/ 189 h 109"/>
                  <a:gd name="T54" fmla="*/ 132 w 77"/>
                  <a:gd name="T55" fmla="*/ 192 h 109"/>
                  <a:gd name="T56" fmla="*/ 121 w 77"/>
                  <a:gd name="T57" fmla="*/ 192 h 109"/>
                  <a:gd name="T58" fmla="*/ 109 w 77"/>
                  <a:gd name="T59" fmla="*/ 194 h 109"/>
                  <a:gd name="T60" fmla="*/ 102 w 77"/>
                  <a:gd name="T61" fmla="*/ 204 h 109"/>
                  <a:gd name="T62" fmla="*/ 92 w 77"/>
                  <a:gd name="T63" fmla="*/ 208 h 109"/>
                  <a:gd name="T64" fmla="*/ 83 w 77"/>
                  <a:gd name="T65" fmla="*/ 215 h 109"/>
                  <a:gd name="T66" fmla="*/ 78 w 77"/>
                  <a:gd name="T67" fmla="*/ 220 h 109"/>
                  <a:gd name="T68" fmla="*/ 69 w 77"/>
                  <a:gd name="T69" fmla="*/ 244 h 109"/>
                  <a:gd name="T70" fmla="*/ 54 w 77"/>
                  <a:gd name="T71" fmla="*/ 258 h 109"/>
                  <a:gd name="T72" fmla="*/ 38 w 77"/>
                  <a:gd name="T73" fmla="*/ 241 h 109"/>
                  <a:gd name="T74" fmla="*/ 31 w 77"/>
                  <a:gd name="T75" fmla="*/ 237 h 109"/>
                  <a:gd name="T76" fmla="*/ 28 w 77"/>
                  <a:gd name="T77" fmla="*/ 237 h 109"/>
                  <a:gd name="T78" fmla="*/ 24 w 77"/>
                  <a:gd name="T79" fmla="*/ 230 h 109"/>
                  <a:gd name="T80" fmla="*/ 26 w 77"/>
                  <a:gd name="T81" fmla="*/ 189 h 109"/>
                  <a:gd name="T82" fmla="*/ 24 w 77"/>
                  <a:gd name="T83" fmla="*/ 168 h 109"/>
                  <a:gd name="T84" fmla="*/ 19 w 77"/>
                  <a:gd name="T85" fmla="*/ 151 h 109"/>
                  <a:gd name="T86" fmla="*/ 9 w 77"/>
                  <a:gd name="T87" fmla="*/ 121 h 109"/>
                  <a:gd name="T88" fmla="*/ 5 w 77"/>
                  <a:gd name="T89" fmla="*/ 121 h 109"/>
                  <a:gd name="T90" fmla="*/ 5 w 77"/>
                  <a:gd name="T91" fmla="*/ 116 h 109"/>
                  <a:gd name="T92" fmla="*/ 2 w 77"/>
                  <a:gd name="T93" fmla="*/ 109 h 109"/>
                  <a:gd name="T94" fmla="*/ 5 w 77"/>
                  <a:gd name="T95" fmla="*/ 92 h 109"/>
                  <a:gd name="T96" fmla="*/ 9 w 77"/>
                  <a:gd name="T97" fmla="*/ 88 h 109"/>
                  <a:gd name="T98" fmla="*/ 14 w 77"/>
                  <a:gd name="T99" fmla="*/ 80 h 109"/>
                  <a:gd name="T100" fmla="*/ 26 w 77"/>
                  <a:gd name="T101" fmla="*/ 66 h 109"/>
                  <a:gd name="T102" fmla="*/ 26 w 77"/>
                  <a:gd name="T103" fmla="*/ 64 h 109"/>
                  <a:gd name="T104" fmla="*/ 28 w 77"/>
                  <a:gd name="T105" fmla="*/ 64 h 109"/>
                  <a:gd name="T106" fmla="*/ 33 w 77"/>
                  <a:gd name="T107" fmla="*/ 59 h 109"/>
                  <a:gd name="T108" fmla="*/ 26 w 77"/>
                  <a:gd name="T109" fmla="*/ 33 h 109"/>
                  <a:gd name="T110" fmla="*/ 33 w 77"/>
                  <a:gd name="T111" fmla="*/ 2 h 109"/>
                  <a:gd name="T112" fmla="*/ 33 w 77"/>
                  <a:gd name="T113" fmla="*/ 2 h 109"/>
                  <a:gd name="T114" fmla="*/ 33 w 77"/>
                  <a:gd name="T115" fmla="*/ 2 h 109"/>
                  <a:gd name="T116" fmla="*/ 33 w 77"/>
                  <a:gd name="T117" fmla="*/ 2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09"/>
                  <a:gd name="T179" fmla="*/ 77 w 77"/>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09">
                    <a:moveTo>
                      <a:pt x="14" y="1"/>
                    </a:moveTo>
                    <a:cubicBezTo>
                      <a:pt x="16" y="2"/>
                      <a:pt x="18" y="2"/>
                      <a:pt x="19" y="3"/>
                    </a:cubicBezTo>
                    <a:cubicBezTo>
                      <a:pt x="20" y="4"/>
                      <a:pt x="20" y="5"/>
                      <a:pt x="20" y="5"/>
                    </a:cubicBezTo>
                    <a:cubicBezTo>
                      <a:pt x="20" y="7"/>
                      <a:pt x="22" y="7"/>
                      <a:pt x="23" y="8"/>
                    </a:cubicBezTo>
                    <a:cubicBezTo>
                      <a:pt x="25" y="8"/>
                      <a:pt x="25" y="11"/>
                      <a:pt x="27" y="11"/>
                    </a:cubicBezTo>
                    <a:cubicBezTo>
                      <a:pt x="28" y="11"/>
                      <a:pt x="28" y="12"/>
                      <a:pt x="29" y="13"/>
                    </a:cubicBezTo>
                    <a:cubicBezTo>
                      <a:pt x="29" y="13"/>
                      <a:pt x="31" y="11"/>
                      <a:pt x="32" y="13"/>
                    </a:cubicBezTo>
                    <a:cubicBezTo>
                      <a:pt x="33" y="13"/>
                      <a:pt x="33" y="13"/>
                      <a:pt x="34" y="14"/>
                    </a:cubicBezTo>
                    <a:cubicBezTo>
                      <a:pt x="38" y="14"/>
                      <a:pt x="44" y="20"/>
                      <a:pt x="48" y="21"/>
                    </a:cubicBezTo>
                    <a:cubicBezTo>
                      <a:pt x="50" y="22"/>
                      <a:pt x="55" y="27"/>
                      <a:pt x="57" y="29"/>
                    </a:cubicBezTo>
                    <a:cubicBezTo>
                      <a:pt x="58" y="31"/>
                      <a:pt x="60" y="34"/>
                      <a:pt x="60" y="37"/>
                    </a:cubicBezTo>
                    <a:cubicBezTo>
                      <a:pt x="60" y="37"/>
                      <a:pt x="60" y="37"/>
                      <a:pt x="60" y="37"/>
                    </a:cubicBezTo>
                    <a:cubicBezTo>
                      <a:pt x="59" y="39"/>
                      <a:pt x="59" y="42"/>
                      <a:pt x="60" y="45"/>
                    </a:cubicBezTo>
                    <a:cubicBezTo>
                      <a:pt x="60" y="44"/>
                      <a:pt x="61" y="45"/>
                      <a:pt x="61" y="44"/>
                    </a:cubicBezTo>
                    <a:cubicBezTo>
                      <a:pt x="61" y="44"/>
                      <a:pt x="61" y="44"/>
                      <a:pt x="61" y="45"/>
                    </a:cubicBezTo>
                    <a:cubicBezTo>
                      <a:pt x="62" y="43"/>
                      <a:pt x="63" y="43"/>
                      <a:pt x="64" y="44"/>
                    </a:cubicBezTo>
                    <a:cubicBezTo>
                      <a:pt x="65" y="44"/>
                      <a:pt x="65" y="44"/>
                      <a:pt x="65" y="43"/>
                    </a:cubicBezTo>
                    <a:cubicBezTo>
                      <a:pt x="66" y="45"/>
                      <a:pt x="66" y="46"/>
                      <a:pt x="67" y="48"/>
                    </a:cubicBezTo>
                    <a:cubicBezTo>
                      <a:pt x="67" y="50"/>
                      <a:pt x="66" y="52"/>
                      <a:pt x="67" y="52"/>
                    </a:cubicBezTo>
                    <a:cubicBezTo>
                      <a:pt x="68" y="53"/>
                      <a:pt x="69" y="55"/>
                      <a:pt x="70" y="55"/>
                    </a:cubicBezTo>
                    <a:cubicBezTo>
                      <a:pt x="71" y="57"/>
                      <a:pt x="72" y="58"/>
                      <a:pt x="74" y="59"/>
                    </a:cubicBezTo>
                    <a:cubicBezTo>
                      <a:pt x="75" y="59"/>
                      <a:pt x="76" y="60"/>
                      <a:pt x="77" y="61"/>
                    </a:cubicBezTo>
                    <a:cubicBezTo>
                      <a:pt x="77" y="62"/>
                      <a:pt x="77" y="61"/>
                      <a:pt x="76" y="62"/>
                    </a:cubicBezTo>
                    <a:cubicBezTo>
                      <a:pt x="77" y="65"/>
                      <a:pt x="74" y="66"/>
                      <a:pt x="72" y="68"/>
                    </a:cubicBezTo>
                    <a:cubicBezTo>
                      <a:pt x="70" y="70"/>
                      <a:pt x="69" y="72"/>
                      <a:pt x="67" y="74"/>
                    </a:cubicBezTo>
                    <a:cubicBezTo>
                      <a:pt x="65" y="76"/>
                      <a:pt x="63" y="76"/>
                      <a:pt x="61" y="78"/>
                    </a:cubicBezTo>
                    <a:cubicBezTo>
                      <a:pt x="60" y="78"/>
                      <a:pt x="59" y="79"/>
                      <a:pt x="59" y="80"/>
                    </a:cubicBezTo>
                    <a:cubicBezTo>
                      <a:pt x="57" y="81"/>
                      <a:pt x="57" y="80"/>
                      <a:pt x="56" y="81"/>
                    </a:cubicBezTo>
                    <a:cubicBezTo>
                      <a:pt x="55" y="81"/>
                      <a:pt x="53" y="82"/>
                      <a:pt x="51" y="81"/>
                    </a:cubicBezTo>
                    <a:cubicBezTo>
                      <a:pt x="49" y="80"/>
                      <a:pt x="48" y="81"/>
                      <a:pt x="46" y="82"/>
                    </a:cubicBezTo>
                    <a:cubicBezTo>
                      <a:pt x="45" y="83"/>
                      <a:pt x="44" y="85"/>
                      <a:pt x="43" y="86"/>
                    </a:cubicBezTo>
                    <a:cubicBezTo>
                      <a:pt x="42" y="87"/>
                      <a:pt x="40" y="87"/>
                      <a:pt x="39" y="88"/>
                    </a:cubicBezTo>
                    <a:cubicBezTo>
                      <a:pt x="37" y="90"/>
                      <a:pt x="37" y="91"/>
                      <a:pt x="35" y="91"/>
                    </a:cubicBezTo>
                    <a:cubicBezTo>
                      <a:pt x="34" y="92"/>
                      <a:pt x="34" y="93"/>
                      <a:pt x="33" y="93"/>
                    </a:cubicBezTo>
                    <a:cubicBezTo>
                      <a:pt x="31" y="97"/>
                      <a:pt x="31" y="100"/>
                      <a:pt x="29" y="103"/>
                    </a:cubicBezTo>
                    <a:cubicBezTo>
                      <a:pt x="27" y="105"/>
                      <a:pt x="26" y="108"/>
                      <a:pt x="23" y="109"/>
                    </a:cubicBezTo>
                    <a:cubicBezTo>
                      <a:pt x="24" y="105"/>
                      <a:pt x="18" y="105"/>
                      <a:pt x="16" y="102"/>
                    </a:cubicBezTo>
                    <a:cubicBezTo>
                      <a:pt x="15" y="101"/>
                      <a:pt x="14" y="101"/>
                      <a:pt x="13" y="100"/>
                    </a:cubicBezTo>
                    <a:cubicBezTo>
                      <a:pt x="12" y="100"/>
                      <a:pt x="12" y="100"/>
                      <a:pt x="12" y="100"/>
                    </a:cubicBezTo>
                    <a:cubicBezTo>
                      <a:pt x="11" y="99"/>
                      <a:pt x="11" y="98"/>
                      <a:pt x="10" y="97"/>
                    </a:cubicBezTo>
                    <a:cubicBezTo>
                      <a:pt x="7" y="92"/>
                      <a:pt x="10" y="85"/>
                      <a:pt x="11" y="80"/>
                    </a:cubicBezTo>
                    <a:cubicBezTo>
                      <a:pt x="11" y="76"/>
                      <a:pt x="10" y="74"/>
                      <a:pt x="10" y="71"/>
                    </a:cubicBezTo>
                    <a:cubicBezTo>
                      <a:pt x="9" y="70"/>
                      <a:pt x="9" y="64"/>
                      <a:pt x="8" y="64"/>
                    </a:cubicBezTo>
                    <a:cubicBezTo>
                      <a:pt x="5" y="62"/>
                      <a:pt x="7" y="55"/>
                      <a:pt x="4" y="51"/>
                    </a:cubicBezTo>
                    <a:cubicBezTo>
                      <a:pt x="4" y="51"/>
                      <a:pt x="3" y="51"/>
                      <a:pt x="2" y="51"/>
                    </a:cubicBezTo>
                    <a:cubicBezTo>
                      <a:pt x="2" y="50"/>
                      <a:pt x="3" y="49"/>
                      <a:pt x="2" y="49"/>
                    </a:cubicBezTo>
                    <a:cubicBezTo>
                      <a:pt x="2" y="48"/>
                      <a:pt x="1" y="47"/>
                      <a:pt x="1" y="46"/>
                    </a:cubicBezTo>
                    <a:cubicBezTo>
                      <a:pt x="1" y="44"/>
                      <a:pt x="0" y="41"/>
                      <a:pt x="2" y="39"/>
                    </a:cubicBezTo>
                    <a:cubicBezTo>
                      <a:pt x="3" y="39"/>
                      <a:pt x="3" y="38"/>
                      <a:pt x="4" y="37"/>
                    </a:cubicBezTo>
                    <a:cubicBezTo>
                      <a:pt x="5" y="36"/>
                      <a:pt x="5" y="34"/>
                      <a:pt x="6" y="34"/>
                    </a:cubicBezTo>
                    <a:cubicBezTo>
                      <a:pt x="9" y="35"/>
                      <a:pt x="10" y="29"/>
                      <a:pt x="11" y="28"/>
                    </a:cubicBezTo>
                    <a:cubicBezTo>
                      <a:pt x="11" y="27"/>
                      <a:pt x="12" y="27"/>
                      <a:pt x="11" y="27"/>
                    </a:cubicBezTo>
                    <a:cubicBezTo>
                      <a:pt x="12" y="27"/>
                      <a:pt x="12" y="27"/>
                      <a:pt x="12" y="27"/>
                    </a:cubicBezTo>
                    <a:cubicBezTo>
                      <a:pt x="12" y="26"/>
                      <a:pt x="13" y="24"/>
                      <a:pt x="14" y="25"/>
                    </a:cubicBezTo>
                    <a:cubicBezTo>
                      <a:pt x="15" y="21"/>
                      <a:pt x="14" y="17"/>
                      <a:pt x="11" y="14"/>
                    </a:cubicBezTo>
                    <a:cubicBezTo>
                      <a:pt x="10" y="11"/>
                      <a:pt x="8" y="0"/>
                      <a:pt x="14" y="1"/>
                    </a:cubicBezTo>
                    <a:cubicBezTo>
                      <a:pt x="14" y="1"/>
                      <a:pt x="14" y="1"/>
                      <a:pt x="14" y="1"/>
                    </a:cubicBezTo>
                    <a:cubicBezTo>
                      <a:pt x="14" y="1"/>
                      <a:pt x="14" y="1"/>
                      <a:pt x="14" y="1"/>
                    </a:cubicBezTo>
                    <a:cubicBezTo>
                      <a:pt x="14" y="1"/>
                      <a:pt x="14" y="1"/>
                      <a:pt x="14" y="1"/>
                    </a:cubicBezTo>
                  </a:path>
                </a:pathLst>
              </a:custGeom>
              <a:solidFill>
                <a:srgbClr val="4BACC6"/>
              </a:solidFill>
              <a:ln w="3175" cap="flat" cmpd="sng">
                <a:solidFill>
                  <a:schemeClr val="bg1"/>
                </a:solidFill>
                <a:prstDash val="solid"/>
                <a:miter lim="800000"/>
                <a:headEnd type="none" w="med" len="med"/>
                <a:tailEnd type="none" w="med" len="med"/>
              </a:ln>
            </p:spPr>
            <p:txBody>
              <a:bodyPr/>
              <a:lstStyle/>
              <a:p>
                <a:endParaRPr lang="de-DE"/>
              </a:p>
            </p:txBody>
          </p:sp>
        </p:grpSp>
      </p:grpSp>
      <p:sp>
        <p:nvSpPr>
          <p:cNvPr id="2427" name="Text Placeholder 2"/>
          <p:cNvSpPr txBox="1">
            <a:spLocks/>
          </p:cNvSpPr>
          <p:nvPr/>
        </p:nvSpPr>
        <p:spPr bwMode="auto">
          <a:xfrm>
            <a:off x="4451984" y="2291860"/>
            <a:ext cx="2195671" cy="338554"/>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0" cap="none" spc="0" normalizeH="0" baseline="0" noProof="0" dirty="0" smtClean="0">
                <a:ln>
                  <a:noFill/>
                </a:ln>
                <a:solidFill>
                  <a:srgbClr val="4BACC6"/>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West</a:t>
            </a:r>
            <a:endParaRPr kumimoji="0" lang="en-US" sz="1600" b="1" i="1" u="none" strike="noStrike" kern="0" cap="none" spc="0" normalizeH="0" baseline="0" noProof="0" dirty="0">
              <a:ln>
                <a:noFill/>
              </a:ln>
              <a:solidFill>
                <a:srgbClr val="4BACC6"/>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endParaRPr>
          </a:p>
        </p:txBody>
      </p:sp>
      <p:sp>
        <p:nvSpPr>
          <p:cNvPr id="2428" name="Text Placeholder 2"/>
          <p:cNvSpPr txBox="1">
            <a:spLocks/>
          </p:cNvSpPr>
          <p:nvPr/>
        </p:nvSpPr>
        <p:spPr bwMode="auto">
          <a:xfrm>
            <a:off x="6647655" y="4975536"/>
            <a:ext cx="2195671" cy="303416"/>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600" b="1" i="1" u="none" strike="noStrike" kern="0" cap="none" spc="0" normalizeH="0" baseline="0" noProof="0" dirty="0" smtClean="0">
                <a:ln>
                  <a:noFill/>
                </a:ln>
                <a:solidFill>
                  <a:srgbClr val="C0504D">
                    <a:lumMod val="50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South</a:t>
            </a:r>
            <a:endParaRPr kumimoji="0" lang="en-US" sz="1600" b="1" i="1" u="none" strike="noStrike" kern="0" cap="none" spc="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endParaRPr>
          </a:p>
        </p:txBody>
      </p:sp>
      <p:sp>
        <p:nvSpPr>
          <p:cNvPr id="2429" name="Text Placeholder 2"/>
          <p:cNvSpPr txBox="1">
            <a:spLocks/>
          </p:cNvSpPr>
          <p:nvPr/>
        </p:nvSpPr>
        <p:spPr bwMode="auto">
          <a:xfrm>
            <a:off x="6050465" y="2314045"/>
            <a:ext cx="2195671" cy="294183"/>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600" b="1" i="1" u="none" strike="noStrike" kern="0" cap="none" spc="0" normalizeH="0" baseline="0" noProof="0" dirty="0" smtClean="0">
                <a:ln>
                  <a:noFill/>
                </a:ln>
                <a:solidFill>
                  <a:srgbClr val="9BBB59"/>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Midwest</a:t>
            </a:r>
            <a:endParaRPr kumimoji="0" lang="en-US" sz="1600" b="1" i="1" u="none" strike="noStrike" kern="0" cap="none" spc="0" normalizeH="0" baseline="0" noProof="0" dirty="0">
              <a:ln>
                <a:noFill/>
              </a:ln>
              <a:solidFill>
                <a:srgbClr val="9BBB59"/>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endParaRPr>
          </a:p>
        </p:txBody>
      </p:sp>
      <p:sp>
        <p:nvSpPr>
          <p:cNvPr id="2430" name="Text Placeholder 2"/>
          <p:cNvSpPr txBox="1">
            <a:spLocks/>
          </p:cNvSpPr>
          <p:nvPr/>
        </p:nvSpPr>
        <p:spPr bwMode="auto">
          <a:xfrm>
            <a:off x="7296890" y="2689598"/>
            <a:ext cx="2195671" cy="294183"/>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600" b="1" i="1" u="none" strike="noStrike" kern="0" cap="none" spc="0" normalizeH="0" baseline="0" noProof="0" dirty="0" smtClean="0">
                <a:ln>
                  <a:noFill/>
                </a:ln>
                <a:solidFill>
                  <a:srgbClr val="4F81BD">
                    <a:lumMod val="50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Northeast</a:t>
            </a:r>
            <a:endParaRPr kumimoji="0" lang="en-US" sz="1600" b="1" i="1" u="none" strike="noStrike" kern="0" cap="none" spc="0" normalizeH="0" baseline="0" noProof="0" dirty="0">
              <a:ln>
                <a:noFill/>
              </a:ln>
              <a:solidFill>
                <a:srgbClr val="4F81BD">
                  <a:lumMod val="50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endParaRPr>
          </a:p>
        </p:txBody>
      </p:sp>
      <p:sp>
        <p:nvSpPr>
          <p:cNvPr id="2431" name="Text Placeholder 2"/>
          <p:cNvSpPr txBox="1">
            <a:spLocks/>
          </p:cNvSpPr>
          <p:nvPr/>
        </p:nvSpPr>
        <p:spPr bwMode="auto">
          <a:xfrm>
            <a:off x="0" y="1056045"/>
            <a:ext cx="9143999" cy="5847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0"/>
              </a:spcBef>
              <a:buNone/>
            </a:pPr>
            <a:r>
              <a:rPr lang="en-US" sz="1600" b="1" i="1" kern="0" dirty="0" smtClean="0">
                <a:latin typeface="Times New Roman" panose="02020603050405020304" pitchFamily="18" charset="0"/>
                <a:cs typeface="Times New Roman" panose="02020603050405020304" pitchFamily="18" charset="0"/>
              </a:rPr>
              <a:t>And, when you think about your local public school, do you believe the quality of education for </a:t>
            </a:r>
          </a:p>
          <a:p>
            <a:pPr marL="0" indent="0" algn="ctr" eaLnBrk="1" hangingPunct="1">
              <a:spcBef>
                <a:spcPct val="0"/>
              </a:spcBef>
              <a:buNone/>
            </a:pPr>
            <a:r>
              <a:rPr lang="en-US" sz="1600" b="1" i="1" kern="0" dirty="0" smtClean="0">
                <a:latin typeface="Times New Roman" panose="02020603050405020304" pitchFamily="18" charset="0"/>
                <a:cs typeface="Times New Roman" panose="02020603050405020304" pitchFamily="18" charset="0"/>
              </a:rPr>
              <a:t>students has gotten better, gotten worse, or stayed about the same over the past few years?</a:t>
            </a:r>
            <a:endParaRPr lang="en-US" sz="1600" b="1" i="1" kern="0" dirty="0">
              <a:latin typeface="Times New Roman" panose="02020603050405020304" pitchFamily="18" charset="0"/>
              <a:cs typeface="Times New Roman" panose="02020603050405020304" pitchFamily="18" charset="0"/>
            </a:endParaRPr>
          </a:p>
        </p:txBody>
      </p:sp>
      <p:sp>
        <p:nvSpPr>
          <p:cNvPr id="2432" name="Text Placeholder 2"/>
          <p:cNvSpPr txBox="1">
            <a:spLocks/>
          </p:cNvSpPr>
          <p:nvPr/>
        </p:nvSpPr>
        <p:spPr>
          <a:xfrm>
            <a:off x="331471"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W</a:t>
            </a:r>
            <a:endParaRPr lang="en-US" sz="1300" b="1" kern="0" dirty="0">
              <a:solidFill>
                <a:schemeClr val="bg1"/>
              </a:solidFill>
              <a:cs typeface="Times New Roman" pitchFamily="18" charset="0"/>
            </a:endParaRPr>
          </a:p>
        </p:txBody>
      </p:sp>
      <p:sp>
        <p:nvSpPr>
          <p:cNvPr id="2433" name="Text Placeholder 2"/>
          <p:cNvSpPr txBox="1">
            <a:spLocks/>
          </p:cNvSpPr>
          <p:nvPr/>
        </p:nvSpPr>
        <p:spPr>
          <a:xfrm>
            <a:off x="666754"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S</a:t>
            </a:r>
            <a:endParaRPr lang="en-US" sz="1300" b="1" kern="0" dirty="0">
              <a:solidFill>
                <a:schemeClr val="bg1"/>
              </a:solidFill>
              <a:cs typeface="Times New Roman" pitchFamily="18" charset="0"/>
            </a:endParaRPr>
          </a:p>
        </p:txBody>
      </p:sp>
      <p:sp>
        <p:nvSpPr>
          <p:cNvPr id="2434" name="Text Placeholder 2"/>
          <p:cNvSpPr txBox="1">
            <a:spLocks/>
          </p:cNvSpPr>
          <p:nvPr/>
        </p:nvSpPr>
        <p:spPr>
          <a:xfrm>
            <a:off x="1158238"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B</a:t>
            </a:r>
            <a:endParaRPr lang="en-US" sz="1300" b="1" kern="0" dirty="0">
              <a:solidFill>
                <a:schemeClr val="bg1"/>
              </a:solidFill>
              <a:cs typeface="Times New Roman" pitchFamily="18" charset="0"/>
            </a:endParaRPr>
          </a:p>
        </p:txBody>
      </p:sp>
      <p:sp>
        <p:nvSpPr>
          <p:cNvPr id="2435" name="Text Placeholder 2"/>
          <p:cNvSpPr txBox="1">
            <a:spLocks/>
          </p:cNvSpPr>
          <p:nvPr/>
        </p:nvSpPr>
        <p:spPr>
          <a:xfrm>
            <a:off x="1466849"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W</a:t>
            </a:r>
            <a:endParaRPr lang="en-US" sz="1300" b="1" kern="0" dirty="0">
              <a:solidFill>
                <a:schemeClr val="bg1"/>
              </a:solidFill>
              <a:cs typeface="Times New Roman" pitchFamily="18" charset="0"/>
            </a:endParaRPr>
          </a:p>
        </p:txBody>
      </p:sp>
      <p:sp>
        <p:nvSpPr>
          <p:cNvPr id="2436" name="Text Placeholder 2"/>
          <p:cNvSpPr txBox="1">
            <a:spLocks/>
          </p:cNvSpPr>
          <p:nvPr/>
        </p:nvSpPr>
        <p:spPr>
          <a:xfrm>
            <a:off x="1802132"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S</a:t>
            </a:r>
            <a:endParaRPr lang="en-US" sz="1300" b="1" kern="0" dirty="0">
              <a:solidFill>
                <a:schemeClr val="bg1"/>
              </a:solidFill>
              <a:cs typeface="Times New Roman" pitchFamily="18" charset="0"/>
            </a:endParaRPr>
          </a:p>
        </p:txBody>
      </p:sp>
      <p:sp>
        <p:nvSpPr>
          <p:cNvPr id="2437" name="Text Placeholder 2"/>
          <p:cNvSpPr txBox="1">
            <a:spLocks/>
          </p:cNvSpPr>
          <p:nvPr/>
        </p:nvSpPr>
        <p:spPr>
          <a:xfrm>
            <a:off x="2292664"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B</a:t>
            </a:r>
            <a:endParaRPr lang="en-US" sz="1300" b="1" kern="0" dirty="0">
              <a:solidFill>
                <a:schemeClr val="bg1"/>
              </a:solidFill>
              <a:cs typeface="Times New Roman" pitchFamily="18" charset="0"/>
            </a:endParaRPr>
          </a:p>
        </p:txBody>
      </p:sp>
      <p:sp>
        <p:nvSpPr>
          <p:cNvPr id="2438" name="Text Placeholder 2"/>
          <p:cNvSpPr txBox="1">
            <a:spLocks/>
          </p:cNvSpPr>
          <p:nvPr/>
        </p:nvSpPr>
        <p:spPr>
          <a:xfrm>
            <a:off x="2601275"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W</a:t>
            </a:r>
            <a:endParaRPr lang="en-US" sz="1300" b="1" kern="0" dirty="0">
              <a:solidFill>
                <a:schemeClr val="bg1"/>
              </a:solidFill>
              <a:cs typeface="Times New Roman" pitchFamily="18" charset="0"/>
            </a:endParaRPr>
          </a:p>
        </p:txBody>
      </p:sp>
      <p:sp>
        <p:nvSpPr>
          <p:cNvPr id="2439" name="Text Placeholder 2"/>
          <p:cNvSpPr txBox="1">
            <a:spLocks/>
          </p:cNvSpPr>
          <p:nvPr/>
        </p:nvSpPr>
        <p:spPr>
          <a:xfrm>
            <a:off x="2936558" y="5426635"/>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S</a:t>
            </a:r>
            <a:endParaRPr lang="en-US" sz="1300" b="1" kern="0" dirty="0">
              <a:solidFill>
                <a:schemeClr val="bg1"/>
              </a:solidFill>
              <a:cs typeface="Times New Roman" pitchFamily="18" charset="0"/>
            </a:endParaRPr>
          </a:p>
        </p:txBody>
      </p:sp>
      <p:sp>
        <p:nvSpPr>
          <p:cNvPr id="2440" name="Text Placeholder 2"/>
          <p:cNvSpPr txBox="1">
            <a:spLocks/>
          </p:cNvSpPr>
          <p:nvPr/>
        </p:nvSpPr>
        <p:spPr>
          <a:xfrm>
            <a:off x="3451859" y="5432841"/>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B</a:t>
            </a:r>
            <a:endParaRPr lang="en-US" sz="1300" b="1" kern="0" dirty="0">
              <a:solidFill>
                <a:schemeClr val="bg1"/>
              </a:solidFill>
              <a:cs typeface="Times New Roman" pitchFamily="18" charset="0"/>
            </a:endParaRPr>
          </a:p>
        </p:txBody>
      </p:sp>
      <p:sp>
        <p:nvSpPr>
          <p:cNvPr id="2441" name="Text Placeholder 2"/>
          <p:cNvSpPr txBox="1">
            <a:spLocks/>
          </p:cNvSpPr>
          <p:nvPr/>
        </p:nvSpPr>
        <p:spPr>
          <a:xfrm>
            <a:off x="3760470" y="5432841"/>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W</a:t>
            </a:r>
            <a:endParaRPr lang="en-US" sz="1300" b="1" kern="0" dirty="0">
              <a:solidFill>
                <a:schemeClr val="bg1"/>
              </a:solidFill>
              <a:cs typeface="Times New Roman" pitchFamily="18" charset="0"/>
            </a:endParaRPr>
          </a:p>
        </p:txBody>
      </p:sp>
      <p:sp>
        <p:nvSpPr>
          <p:cNvPr id="2442" name="Text Placeholder 2"/>
          <p:cNvSpPr txBox="1">
            <a:spLocks/>
          </p:cNvSpPr>
          <p:nvPr/>
        </p:nvSpPr>
        <p:spPr>
          <a:xfrm>
            <a:off x="4095753" y="5432841"/>
            <a:ext cx="487677" cy="292388"/>
          </a:xfrm>
          <a:prstGeom prst="rect">
            <a:avLst/>
          </a:prstGeom>
        </p:spPr>
        <p:txBody>
          <a:bodyPr wrap="square">
            <a:spAutoFit/>
          </a:bodyPr>
          <a:lstStyle/>
          <a:p>
            <a:pPr algn="ctr">
              <a:spcBef>
                <a:spcPts val="0"/>
              </a:spcBef>
              <a:defRPr/>
            </a:pPr>
            <a:r>
              <a:rPr lang="en-US" sz="1300" b="1" kern="0" dirty="0" smtClean="0">
                <a:solidFill>
                  <a:schemeClr val="bg1"/>
                </a:solidFill>
                <a:cs typeface="Times New Roman" pitchFamily="18" charset="0"/>
              </a:rPr>
              <a:t>S</a:t>
            </a:r>
            <a:endParaRPr lang="en-US" sz="1300" b="1" kern="0" dirty="0">
              <a:solidFill>
                <a:schemeClr val="bg1"/>
              </a:solidFill>
              <a:cs typeface="Times New Roman" pitchFamily="18" charset="0"/>
            </a:endParaRPr>
          </a:p>
        </p:txBody>
      </p:sp>
    </p:spTree>
    <p:extLst>
      <p:ext uri="{BB962C8B-B14F-4D97-AF65-F5344CB8AC3E}">
        <p14:creationId xmlns:p14="http://schemas.microsoft.com/office/powerpoint/2010/main" val="310914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0" y="3565001"/>
            <a:ext cx="9135510" cy="2257767"/>
          </a:xfrm>
          <a:prstGeom prst="rect">
            <a:avLst/>
          </a:prstGeom>
          <a:effectLst>
            <a:outerShdw blurRad="50800" dist="38100" dir="2700000">
              <a:srgbClr val="000000">
                <a:alpha val="43000"/>
              </a:srgbClr>
            </a:outerShdw>
          </a:effectLst>
        </p:spPr>
        <p:txBody>
          <a:bodyPr vert="horz" lIns="91440" tIns="45720" rIns="91440" bIns="45720" rtlCol="0" anchor="ctr">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Problems Facing Their </a:t>
            </a:r>
          </a:p>
          <a:p>
            <a:pPr algn="ctr">
              <a:lnSpc>
                <a:spcPct val="80000"/>
              </a:lnSpc>
              <a:defRPr/>
            </a:pPr>
            <a:r>
              <a:rPr lang="en-US" sz="5500" dirty="0" smtClean="0">
                <a:ln w="31750">
                  <a:noFill/>
                  <a:prstDash val="solid"/>
                </a:ln>
                <a:solidFill>
                  <a:prstClr val="white"/>
                </a:solidFill>
                <a:effectLst>
                  <a:outerShdw blurRad="41275" dist="20320" dir="1800000" algn="tl" rotWithShape="0">
                    <a:srgbClr val="000000">
                      <a:alpha val="40000"/>
                    </a:srgbClr>
                  </a:outerShdw>
                </a:effectLst>
              </a:rPr>
              <a:t>Local Schools</a:t>
            </a:r>
          </a:p>
        </p:txBody>
      </p:sp>
    </p:spTree>
    <p:extLst>
      <p:ext uri="{BB962C8B-B14F-4D97-AF65-F5344CB8AC3E}">
        <p14:creationId xmlns:p14="http://schemas.microsoft.com/office/powerpoint/2010/main" val="3263165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23160" y="2066145"/>
            <a:ext cx="4983479" cy="567873"/>
          </a:xfrm>
          <a:prstGeom prst="round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Chart Placeholder 4"/>
          <p:cNvGraphicFramePr>
            <a:graphicFrameLocks noGrp="1"/>
          </p:cNvGraphicFramePr>
          <p:nvPr>
            <p:ph type="chart" sz="quarter" idx="4294967295"/>
            <p:extLst>
              <p:ext uri="{D42A27DB-BD31-4B8C-83A1-F6EECF244321}">
                <p14:modId xmlns:p14="http://schemas.microsoft.com/office/powerpoint/2010/main" val="2167121210"/>
              </p:ext>
            </p:extLst>
          </p:nvPr>
        </p:nvGraphicFramePr>
        <p:xfrm>
          <a:off x="2853561" y="1880235"/>
          <a:ext cx="6353503" cy="45910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0" y="2166159"/>
            <a:ext cx="4177826" cy="338554"/>
          </a:xfrm>
          <a:prstGeom prst="rect">
            <a:avLst/>
          </a:prstGeom>
        </p:spPr>
        <p:txBody>
          <a:bodyPr wrap="square">
            <a:spAutoFit/>
          </a:bodyPr>
          <a:lstStyle/>
          <a:p>
            <a:pPr algn="r"/>
            <a:r>
              <a:rPr lang="en-US" sz="1600" b="1" dirty="0" smtClean="0">
                <a:solidFill>
                  <a:srgbClr val="000000"/>
                </a:solidFill>
                <a:latin typeface="Calibri" panose="020F0502020204030204" pitchFamily="34" charset="0"/>
              </a:rPr>
              <a:t>Too much testing</a:t>
            </a:r>
            <a:endParaRPr lang="en-US" sz="1600" b="1" kern="0" dirty="0">
              <a:solidFill>
                <a:srgbClr val="000000"/>
              </a:solidFill>
              <a:latin typeface="Calibri" panose="020F0502020204030204" pitchFamily="34" charset="0"/>
              <a:cs typeface="Times New Roman" pitchFamily="18" charset="0"/>
            </a:endParaRPr>
          </a:p>
        </p:txBody>
      </p:sp>
      <p:sp>
        <p:nvSpPr>
          <p:cNvPr id="42" name="Text Placeholder 2"/>
          <p:cNvSpPr txBox="1">
            <a:spLocks/>
          </p:cNvSpPr>
          <p:nvPr/>
        </p:nvSpPr>
        <p:spPr>
          <a:xfrm>
            <a:off x="4104569" y="1810126"/>
            <a:ext cx="2041680" cy="292388"/>
          </a:xfrm>
          <a:prstGeom prst="rect">
            <a:avLst/>
          </a:prstGeom>
        </p:spPr>
        <p:txBody>
          <a:bodyPr wrap="square">
            <a:spAutoFit/>
          </a:bodyPr>
          <a:lstStyle/>
          <a:p>
            <a:pPr fontAlgn="base">
              <a:spcAft>
                <a:spcPct val="0"/>
              </a:spcAft>
              <a:defRPr/>
            </a:pPr>
            <a:r>
              <a:rPr lang="en-US" sz="1300" b="1" i="1" kern="0" dirty="0">
                <a:solidFill>
                  <a:srgbClr val="000000"/>
                </a:solidFill>
                <a:latin typeface="Times New Roman" pitchFamily="18" charset="0"/>
                <a:cs typeface="Times New Roman" pitchFamily="18" charset="0"/>
              </a:rPr>
              <a:t>Total</a:t>
            </a:r>
          </a:p>
        </p:txBody>
      </p:sp>
      <p:sp>
        <p:nvSpPr>
          <p:cNvPr id="45" name="Text Placeholder 2"/>
          <p:cNvSpPr>
            <a:spLocks noGrp="1"/>
          </p:cNvSpPr>
          <p:nvPr>
            <p:ph type="body" sz="quarter" idx="11"/>
          </p:nvPr>
        </p:nvSpPr>
        <p:spPr bwMode="auto">
          <a:xfrm>
            <a:off x="0" y="1238925"/>
            <a:ext cx="9143999" cy="584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And, which TWO of the following do you believe are the biggest problems facing </a:t>
            </a:r>
          </a:p>
          <a:p>
            <a:pPr eaLnBrk="1" hangingPunct="1">
              <a:spcBef>
                <a:spcPct val="0"/>
              </a:spcBef>
            </a:pPr>
            <a:r>
              <a:rPr lang="en-US" dirty="0" smtClean="0"/>
              <a:t>the public school in which you teach?</a:t>
            </a:r>
            <a:endParaRPr sz="1600" dirty="0">
              <a:solidFill>
                <a:schemeClr val="tx1"/>
              </a:solidFill>
            </a:endParaRPr>
          </a:p>
        </p:txBody>
      </p:sp>
      <p:sp>
        <p:nvSpPr>
          <p:cNvPr id="46" name="Text Placeholder 1"/>
          <p:cNvSpPr>
            <a:spLocks noGrp="1"/>
          </p:cNvSpPr>
          <p:nvPr>
            <p:ph type="body" sz="quarter" idx="10"/>
          </p:nvPr>
        </p:nvSpPr>
        <p:spPr bwMode="auto">
          <a:xfrm>
            <a:off x="0" y="304800"/>
            <a:ext cx="9144000" cy="92948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0"/>
              </a:spcBef>
            </a:pPr>
            <a:r>
              <a:rPr dirty="0" smtClean="0"/>
              <a:t>Teachers point to "too much testing" as the </a:t>
            </a:r>
          </a:p>
          <a:p>
            <a:pPr eaLnBrk="1" hangingPunct="1">
              <a:lnSpc>
                <a:spcPct val="85000"/>
              </a:lnSpc>
              <a:spcBef>
                <a:spcPct val="0"/>
              </a:spcBef>
            </a:pPr>
            <a:r>
              <a:rPr dirty="0" smtClean="0"/>
              <a:t>biggest problem facing public schools.</a:t>
            </a:r>
            <a:endParaRPr dirty="0"/>
          </a:p>
        </p:txBody>
      </p:sp>
      <p:sp>
        <p:nvSpPr>
          <p:cNvPr id="47" name="Text Placeholder 2"/>
          <p:cNvSpPr txBox="1">
            <a:spLocks/>
          </p:cNvSpPr>
          <p:nvPr/>
        </p:nvSpPr>
        <p:spPr>
          <a:xfrm>
            <a:off x="0" y="5850429"/>
            <a:ext cx="4177826" cy="338554"/>
          </a:xfrm>
          <a:prstGeom prst="rect">
            <a:avLst/>
          </a:prstGeom>
        </p:spPr>
        <p:txBody>
          <a:bodyPr wrap="square">
            <a:spAutoFit/>
          </a:bodyPr>
          <a:lstStyle/>
          <a:p>
            <a:pPr algn="r"/>
            <a:r>
              <a:rPr lang="en-US" sz="1600" b="1" dirty="0" smtClean="0">
                <a:solidFill>
                  <a:srgbClr val="000000"/>
                </a:solidFill>
                <a:latin typeface="Calibri" panose="020F0502020204030204" pitchFamily="34" charset="0"/>
              </a:rPr>
              <a:t>The poverty level of students</a:t>
            </a:r>
            <a:endParaRPr lang="en-US" sz="1600" b="1" kern="0" dirty="0">
              <a:solidFill>
                <a:srgbClr val="000000"/>
              </a:solidFill>
              <a:latin typeface="Calibri" panose="020F0502020204030204" pitchFamily="34" charset="0"/>
              <a:cs typeface="Times New Roman" pitchFamily="18" charset="0"/>
            </a:endParaRPr>
          </a:p>
        </p:txBody>
      </p:sp>
      <p:sp>
        <p:nvSpPr>
          <p:cNvPr id="48" name="Text Placeholder 2"/>
          <p:cNvSpPr txBox="1">
            <a:spLocks/>
          </p:cNvSpPr>
          <p:nvPr/>
        </p:nvSpPr>
        <p:spPr>
          <a:xfrm>
            <a:off x="0" y="2782109"/>
            <a:ext cx="4177826" cy="338554"/>
          </a:xfrm>
          <a:prstGeom prst="rect">
            <a:avLst/>
          </a:prstGeom>
        </p:spPr>
        <p:txBody>
          <a:bodyPr wrap="square">
            <a:spAutoFit/>
          </a:bodyPr>
          <a:lstStyle/>
          <a:p>
            <a:pPr algn="r"/>
            <a:r>
              <a:rPr lang="en-US" sz="1600" b="1" dirty="0" smtClean="0">
                <a:solidFill>
                  <a:srgbClr val="000000"/>
                </a:solidFill>
                <a:latin typeface="Calibri" panose="020F0502020204030204" pitchFamily="34" charset="0"/>
              </a:rPr>
              <a:t>Lack of parental involvement</a:t>
            </a:r>
            <a:endParaRPr lang="en-US" sz="1600" b="1" kern="0" dirty="0">
              <a:solidFill>
                <a:srgbClr val="000000"/>
              </a:solidFill>
              <a:latin typeface="Calibri" panose="020F0502020204030204" pitchFamily="34" charset="0"/>
              <a:cs typeface="Times New Roman" pitchFamily="18" charset="0"/>
            </a:endParaRPr>
          </a:p>
        </p:txBody>
      </p:sp>
      <p:sp>
        <p:nvSpPr>
          <p:cNvPr id="49" name="Text Placeholder 2"/>
          <p:cNvSpPr txBox="1">
            <a:spLocks/>
          </p:cNvSpPr>
          <p:nvPr/>
        </p:nvSpPr>
        <p:spPr>
          <a:xfrm>
            <a:off x="0" y="3272329"/>
            <a:ext cx="4177826" cy="584775"/>
          </a:xfrm>
          <a:prstGeom prst="rect">
            <a:avLst/>
          </a:prstGeom>
        </p:spPr>
        <p:txBody>
          <a:bodyPr wrap="square">
            <a:spAutoFit/>
          </a:bodyPr>
          <a:lstStyle/>
          <a:p>
            <a:pPr algn="r"/>
            <a:r>
              <a:rPr lang="en-US" sz="1600" b="1" dirty="0" smtClean="0">
                <a:solidFill>
                  <a:srgbClr val="000000"/>
                </a:solidFill>
                <a:latin typeface="Calibri" panose="020F0502020204030204" pitchFamily="34" charset="0"/>
              </a:rPr>
              <a:t>Students coming to school distracted by problems from outside of school</a:t>
            </a:r>
            <a:endParaRPr lang="en-US" sz="1600" b="1" kern="0" dirty="0">
              <a:solidFill>
                <a:srgbClr val="000000"/>
              </a:solidFill>
              <a:latin typeface="Calibri" panose="020F0502020204030204" pitchFamily="34" charset="0"/>
              <a:cs typeface="Times New Roman" pitchFamily="18" charset="0"/>
            </a:endParaRPr>
          </a:p>
        </p:txBody>
      </p:sp>
      <p:sp>
        <p:nvSpPr>
          <p:cNvPr id="50" name="Text Placeholder 2"/>
          <p:cNvSpPr txBox="1">
            <a:spLocks/>
          </p:cNvSpPr>
          <p:nvPr/>
        </p:nvSpPr>
        <p:spPr>
          <a:xfrm>
            <a:off x="0" y="4014009"/>
            <a:ext cx="4177826" cy="338554"/>
          </a:xfrm>
          <a:prstGeom prst="rect">
            <a:avLst/>
          </a:prstGeom>
        </p:spPr>
        <p:txBody>
          <a:bodyPr wrap="square">
            <a:spAutoFit/>
          </a:bodyPr>
          <a:lstStyle/>
          <a:p>
            <a:pPr algn="r"/>
            <a:r>
              <a:rPr lang="en-US" sz="1600" b="1" dirty="0" smtClean="0">
                <a:solidFill>
                  <a:srgbClr val="000000"/>
                </a:solidFill>
                <a:latin typeface="Calibri" panose="020F0502020204030204" pitchFamily="34" charset="0"/>
              </a:rPr>
              <a:t>Students generally disengaged with learning</a:t>
            </a:r>
            <a:endParaRPr lang="en-US" sz="1600" b="1" kern="0" dirty="0">
              <a:solidFill>
                <a:srgbClr val="000000"/>
              </a:solidFill>
              <a:latin typeface="Calibri" panose="020F0502020204030204" pitchFamily="34" charset="0"/>
              <a:cs typeface="Times New Roman" pitchFamily="18" charset="0"/>
            </a:endParaRPr>
          </a:p>
        </p:txBody>
      </p:sp>
      <p:sp>
        <p:nvSpPr>
          <p:cNvPr id="51" name="Text Placeholder 2"/>
          <p:cNvSpPr txBox="1">
            <a:spLocks/>
          </p:cNvSpPr>
          <p:nvPr/>
        </p:nvSpPr>
        <p:spPr>
          <a:xfrm>
            <a:off x="0" y="4629959"/>
            <a:ext cx="4177826" cy="338554"/>
          </a:xfrm>
          <a:prstGeom prst="rect">
            <a:avLst/>
          </a:prstGeom>
        </p:spPr>
        <p:txBody>
          <a:bodyPr wrap="square">
            <a:spAutoFit/>
          </a:bodyPr>
          <a:lstStyle/>
          <a:p>
            <a:pPr algn="r"/>
            <a:r>
              <a:rPr lang="en-US" sz="1600" b="1" dirty="0" smtClean="0">
                <a:solidFill>
                  <a:srgbClr val="000000"/>
                </a:solidFill>
                <a:latin typeface="Calibri" panose="020F0502020204030204" pitchFamily="34" charset="0"/>
              </a:rPr>
              <a:t>Class sizes are too large</a:t>
            </a:r>
            <a:endParaRPr lang="en-US" sz="1600" b="1" kern="0" dirty="0">
              <a:solidFill>
                <a:srgbClr val="000000"/>
              </a:solidFill>
              <a:latin typeface="Calibri" panose="020F0502020204030204" pitchFamily="34" charset="0"/>
              <a:cs typeface="Times New Roman" pitchFamily="18" charset="0"/>
            </a:endParaRPr>
          </a:p>
        </p:txBody>
      </p:sp>
      <p:sp>
        <p:nvSpPr>
          <p:cNvPr id="52" name="Text Placeholder 2"/>
          <p:cNvSpPr txBox="1">
            <a:spLocks/>
          </p:cNvSpPr>
          <p:nvPr/>
        </p:nvSpPr>
        <p:spPr>
          <a:xfrm>
            <a:off x="0" y="5245909"/>
            <a:ext cx="4177826" cy="338554"/>
          </a:xfrm>
          <a:prstGeom prst="rect">
            <a:avLst/>
          </a:prstGeom>
        </p:spPr>
        <p:txBody>
          <a:bodyPr wrap="square">
            <a:spAutoFit/>
          </a:bodyPr>
          <a:lstStyle/>
          <a:p>
            <a:pPr algn="r"/>
            <a:r>
              <a:rPr lang="en-US" sz="1600" b="1" dirty="0" smtClean="0">
                <a:solidFill>
                  <a:srgbClr val="000000"/>
                </a:solidFill>
                <a:latin typeface="Calibri" panose="020F0502020204030204" pitchFamily="34" charset="0"/>
              </a:rPr>
              <a:t>Poor administrative leadership</a:t>
            </a:r>
            <a:endParaRPr lang="en-US" sz="1600" b="1" kern="0" dirty="0">
              <a:solidFill>
                <a:srgbClr val="000000"/>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55816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1069</TotalTime>
  <Words>4400</Words>
  <Application>Microsoft Office PowerPoint</Application>
  <PresentationFormat>On-screen Show (4:3)</PresentationFormat>
  <Paragraphs>1132</Paragraphs>
  <Slides>48</Slides>
  <Notes>29</Notes>
  <HiddenSlides>0</HiddenSlides>
  <MMClips>0</MMClips>
  <ScaleCrop>false</ScaleCrop>
  <HeadingPairs>
    <vt:vector size="4" baseType="variant">
      <vt:variant>
        <vt:lpstr>Theme</vt:lpstr>
      </vt:variant>
      <vt:variant>
        <vt:i4>6</vt:i4>
      </vt:variant>
      <vt:variant>
        <vt:lpstr>Slide Titles</vt:lpstr>
      </vt:variant>
      <vt:variant>
        <vt:i4>48</vt:i4>
      </vt:variant>
    </vt:vector>
  </HeadingPairs>
  <TitlesOfParts>
    <vt:vector size="54" baseType="lpstr">
      <vt:lpstr>Custom Design</vt:lpstr>
      <vt:lpstr>1_Custom Design</vt:lpstr>
      <vt:lpstr>3_Custom Design</vt:lpstr>
      <vt:lpstr>2_Default Design</vt:lpstr>
      <vt:lpstr>9_Custom Design</vt:lpstr>
      <vt:lpstr>10_Custom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Geroux</dc:creator>
  <cp:lastModifiedBy>Robert Blizzard</cp:lastModifiedBy>
  <cp:revision>89</cp:revision>
  <cp:lastPrinted>2015-05-15T13:15:59Z</cp:lastPrinted>
  <dcterms:created xsi:type="dcterms:W3CDTF">2015-05-07T20:03:24Z</dcterms:created>
  <dcterms:modified xsi:type="dcterms:W3CDTF">2015-06-01T11:35:10Z</dcterms:modified>
</cp:coreProperties>
</file>